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1" r:id="rId4"/>
  </p:sldMasterIdLst>
  <p:notesMasterIdLst>
    <p:notesMasterId r:id="rId44"/>
  </p:notesMasterIdLst>
  <p:handoutMasterIdLst>
    <p:handoutMasterId r:id="rId45"/>
  </p:handoutMasterIdLst>
  <p:sldIdLst>
    <p:sldId id="976" r:id="rId5"/>
    <p:sldId id="332" r:id="rId6"/>
    <p:sldId id="995" r:id="rId7"/>
    <p:sldId id="367" r:id="rId8"/>
    <p:sldId id="985" r:id="rId9"/>
    <p:sldId id="324" r:id="rId10"/>
    <p:sldId id="379" r:id="rId11"/>
    <p:sldId id="378" r:id="rId12"/>
    <p:sldId id="1011" r:id="rId13"/>
    <p:sldId id="986" r:id="rId14"/>
    <p:sldId id="987" r:id="rId15"/>
    <p:sldId id="1012" r:id="rId16"/>
    <p:sldId id="1033" r:id="rId17"/>
    <p:sldId id="299" r:id="rId18"/>
    <p:sldId id="1001" r:id="rId19"/>
    <p:sldId id="997" r:id="rId20"/>
    <p:sldId id="300" r:id="rId21"/>
    <p:sldId id="1041" r:id="rId22"/>
    <p:sldId id="1031" r:id="rId23"/>
    <p:sldId id="1040" r:id="rId24"/>
    <p:sldId id="988" r:id="rId25"/>
    <p:sldId id="1038" r:id="rId26"/>
    <p:sldId id="1036" r:id="rId27"/>
    <p:sldId id="1039" r:id="rId28"/>
    <p:sldId id="1047" r:id="rId29"/>
    <p:sldId id="1042" r:id="rId30"/>
    <p:sldId id="1043" r:id="rId31"/>
    <p:sldId id="1044" r:id="rId32"/>
    <p:sldId id="1037" r:id="rId33"/>
    <p:sldId id="1048" r:id="rId34"/>
    <p:sldId id="356" r:id="rId35"/>
    <p:sldId id="1046" r:id="rId36"/>
    <p:sldId id="375" r:id="rId37"/>
    <p:sldId id="333" r:id="rId38"/>
    <p:sldId id="362" r:id="rId39"/>
    <p:sldId id="1008" r:id="rId40"/>
    <p:sldId id="360" r:id="rId41"/>
    <p:sldId id="364" r:id="rId42"/>
    <p:sldId id="1032" r:id="rId43"/>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y, Allen" initials="RA" lastIdx="1" clrIdx="0">
    <p:extLst>
      <p:ext uri="{19B8F6BF-5375-455C-9EA6-DF929625EA0E}">
        <p15:presenceInfo xmlns:p15="http://schemas.microsoft.com/office/powerpoint/2012/main" userId="S-1-5-21-1346774070-2971518894-2594203742-98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808DA9"/>
    <a:srgbClr val="FBB03B"/>
    <a:srgbClr val="A2AAAD"/>
    <a:srgbClr val="4CAC87"/>
    <a:srgbClr val="3F9C74"/>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23C6F-2D11-484C-AB45-5A0AD7B2FE64}" v="33" dt="2022-01-03T22:20:53.5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4" autoAdjust="0"/>
    <p:restoredTop sz="69636" autoAdjust="0"/>
  </p:normalViewPr>
  <p:slideViewPr>
    <p:cSldViewPr snapToObjects="1">
      <p:cViewPr varScale="1">
        <p:scale>
          <a:sx n="23" d="100"/>
          <a:sy n="23" d="100"/>
        </p:scale>
        <p:origin x="1468" y="44"/>
      </p:cViewPr>
      <p:guideLst/>
    </p:cSldViewPr>
  </p:slideViewPr>
  <p:outlineViewPr>
    <p:cViewPr>
      <p:scale>
        <a:sx n="33" d="100"/>
        <a:sy n="33" d="100"/>
      </p:scale>
      <p:origin x="0" y="-70512"/>
    </p:cViewPr>
  </p:outlineViewPr>
  <p:notesTextViewPr>
    <p:cViewPr>
      <p:scale>
        <a:sx n="100" d="100"/>
        <a:sy n="100" d="100"/>
      </p:scale>
      <p:origin x="0" y="0"/>
    </p:cViewPr>
  </p:notesTextViewPr>
  <p:sorterViewPr>
    <p:cViewPr>
      <p:scale>
        <a:sx n="66" d="100"/>
        <a:sy n="66" d="100"/>
      </p:scale>
      <p:origin x="0" y="-24666"/>
    </p:cViewPr>
  </p:sorterViewPr>
  <p:notesViewPr>
    <p:cSldViewPr snapToObjects="1">
      <p:cViewPr varScale="1">
        <p:scale>
          <a:sx n="51" d="100"/>
          <a:sy n="51" d="100"/>
        </p:scale>
        <p:origin x="269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y, Allen" userId="fa26ec91-6ece-4ba6-94ba-ba941981bd7c" providerId="ADAL" clId="{3F823C6F-2D11-484C-AB45-5A0AD7B2FE64}"/>
    <pc:docChg chg="undo redo custSel addSld delSld modSld sldOrd">
      <pc:chgData name="Ruby, Allen" userId="fa26ec91-6ece-4ba6-94ba-ba941981bd7c" providerId="ADAL" clId="{3F823C6F-2D11-484C-AB45-5A0AD7B2FE64}" dt="2022-01-06T12:41:44.136" v="6290" actId="14100"/>
      <pc:docMkLst>
        <pc:docMk/>
      </pc:docMkLst>
      <pc:sldChg chg="modSp mod modNotesTx">
        <pc:chgData name="Ruby, Allen" userId="fa26ec91-6ece-4ba6-94ba-ba941981bd7c" providerId="ADAL" clId="{3F823C6F-2D11-484C-AB45-5A0AD7B2FE64}" dt="2022-01-01T12:34:31.774" v="1396" actId="1076"/>
        <pc:sldMkLst>
          <pc:docMk/>
          <pc:sldMk cId="0" sldId="299"/>
        </pc:sldMkLst>
        <pc:spChg chg="mod">
          <ac:chgData name="Ruby, Allen" userId="fa26ec91-6ece-4ba6-94ba-ba941981bd7c" providerId="ADAL" clId="{3F823C6F-2D11-484C-AB45-5A0AD7B2FE64}" dt="2022-01-01T12:34:31.774" v="1396" actId="1076"/>
          <ac:spMkLst>
            <pc:docMk/>
            <pc:sldMk cId="0" sldId="299"/>
            <ac:spMk id="65538" creationId="{A99CBC82-C89F-48D9-8198-D66D5BBE447E}"/>
          </ac:spMkLst>
        </pc:spChg>
      </pc:sldChg>
      <pc:sldChg chg="modSp mod modNotesTx">
        <pc:chgData name="Ruby, Allen" userId="fa26ec91-6ece-4ba6-94ba-ba941981bd7c" providerId="ADAL" clId="{3F823C6F-2D11-484C-AB45-5A0AD7B2FE64}" dt="2022-01-01T20:21:47.226" v="4420" actId="27636"/>
        <pc:sldMkLst>
          <pc:docMk/>
          <pc:sldMk cId="0" sldId="300"/>
        </pc:sldMkLst>
        <pc:spChg chg="mod">
          <ac:chgData name="Ruby, Allen" userId="fa26ec91-6ece-4ba6-94ba-ba941981bd7c" providerId="ADAL" clId="{3F823C6F-2D11-484C-AB45-5A0AD7B2FE64}" dt="2022-01-01T20:21:47.226" v="4420" actId="27636"/>
          <ac:spMkLst>
            <pc:docMk/>
            <pc:sldMk cId="0" sldId="300"/>
            <ac:spMk id="65539" creationId="{88AB13D1-EAA9-409B-9D57-C9A1B187391A}"/>
          </ac:spMkLst>
        </pc:spChg>
        <pc:spChg chg="mod">
          <ac:chgData name="Ruby, Allen" userId="fa26ec91-6ece-4ba6-94ba-ba941981bd7c" providerId="ADAL" clId="{3F823C6F-2D11-484C-AB45-5A0AD7B2FE64}" dt="2022-01-01T20:21:42.660" v="4418" actId="20577"/>
          <ac:spMkLst>
            <pc:docMk/>
            <pc:sldMk cId="0" sldId="300"/>
            <ac:spMk id="67586" creationId="{4F269515-FC93-462C-98F2-B0CEF7E9E9F2}"/>
          </ac:spMkLst>
        </pc:spChg>
      </pc:sldChg>
      <pc:sldChg chg="modSp mod modNotesTx">
        <pc:chgData name="Ruby, Allen" userId="fa26ec91-6ece-4ba6-94ba-ba941981bd7c" providerId="ADAL" clId="{3F823C6F-2D11-484C-AB45-5A0AD7B2FE64}" dt="2022-01-03T22:28:41.388" v="5442" actId="20577"/>
        <pc:sldMkLst>
          <pc:docMk/>
          <pc:sldMk cId="0" sldId="324"/>
        </pc:sldMkLst>
        <pc:spChg chg="mod">
          <ac:chgData name="Ruby, Allen" userId="fa26ec91-6ece-4ba6-94ba-ba941981bd7c" providerId="ADAL" clId="{3F823C6F-2D11-484C-AB45-5A0AD7B2FE64}" dt="2022-01-01T17:31:19.232" v="2489" actId="14100"/>
          <ac:spMkLst>
            <pc:docMk/>
            <pc:sldMk cId="0" sldId="324"/>
            <ac:spMk id="4" creationId="{B649ADBD-A4D5-4CF0-AD9C-4BCDF917A65A}"/>
          </ac:spMkLst>
        </pc:spChg>
        <pc:spChg chg="mod">
          <ac:chgData name="Ruby, Allen" userId="fa26ec91-6ece-4ba6-94ba-ba941981bd7c" providerId="ADAL" clId="{3F823C6F-2D11-484C-AB45-5A0AD7B2FE64}" dt="2022-01-01T12:19:57.872" v="1243" actId="113"/>
          <ac:spMkLst>
            <pc:docMk/>
            <pc:sldMk cId="0" sldId="324"/>
            <ac:spMk id="51202" creationId="{F2B8AAE2-ED54-405A-A233-8CF24ECE5019}"/>
          </ac:spMkLst>
        </pc:spChg>
      </pc:sldChg>
      <pc:sldChg chg="modSp mod modNotesTx">
        <pc:chgData name="Ruby, Allen" userId="fa26ec91-6ece-4ba6-94ba-ba941981bd7c" providerId="ADAL" clId="{3F823C6F-2D11-484C-AB45-5A0AD7B2FE64}" dt="2022-01-03T22:47:39.314" v="6229" actId="20577"/>
        <pc:sldMkLst>
          <pc:docMk/>
          <pc:sldMk cId="0" sldId="332"/>
        </pc:sldMkLst>
        <pc:spChg chg="mod">
          <ac:chgData name="Ruby, Allen" userId="fa26ec91-6ece-4ba6-94ba-ba941981bd7c" providerId="ADAL" clId="{3F823C6F-2D11-484C-AB45-5A0AD7B2FE64}" dt="2022-01-01T20:44:12.355" v="4641" actId="2711"/>
          <ac:spMkLst>
            <pc:docMk/>
            <pc:sldMk cId="0" sldId="332"/>
            <ac:spMk id="47106" creationId="{54162DD9-09D2-42C5-B0DD-6C7B525FA082}"/>
          </ac:spMkLst>
        </pc:spChg>
        <pc:spChg chg="mod">
          <ac:chgData name="Ruby, Allen" userId="fa26ec91-6ece-4ba6-94ba-ba941981bd7c" providerId="ADAL" clId="{3F823C6F-2D11-484C-AB45-5A0AD7B2FE64}" dt="2022-01-03T22:47:39.314" v="6229" actId="20577"/>
          <ac:spMkLst>
            <pc:docMk/>
            <pc:sldMk cId="0" sldId="332"/>
            <ac:spMk id="47107" creationId="{E6122F76-730D-4243-BF35-373293A58039}"/>
          </ac:spMkLst>
        </pc:spChg>
      </pc:sldChg>
      <pc:sldChg chg="addSp delSp mod">
        <pc:chgData name="Ruby, Allen" userId="fa26ec91-6ece-4ba6-94ba-ba941981bd7c" providerId="ADAL" clId="{3F823C6F-2D11-484C-AB45-5A0AD7B2FE64}" dt="2022-01-01T19:53:54.316" v="3911" actId="22"/>
        <pc:sldMkLst>
          <pc:docMk/>
          <pc:sldMk cId="757330640" sldId="356"/>
        </pc:sldMkLst>
        <pc:spChg chg="add del">
          <ac:chgData name="Ruby, Allen" userId="fa26ec91-6ece-4ba6-94ba-ba941981bd7c" providerId="ADAL" clId="{3F823C6F-2D11-484C-AB45-5A0AD7B2FE64}" dt="2022-01-01T19:53:54.316" v="3911" actId="22"/>
          <ac:spMkLst>
            <pc:docMk/>
            <pc:sldMk cId="757330640" sldId="356"/>
            <ac:spMk id="5" creationId="{8BD06391-86CB-4047-9D84-D5210E3D3B34}"/>
          </ac:spMkLst>
        </pc:spChg>
        <pc:spChg chg="add del">
          <ac:chgData name="Ruby, Allen" userId="fa26ec91-6ece-4ba6-94ba-ba941981bd7c" providerId="ADAL" clId="{3F823C6F-2D11-484C-AB45-5A0AD7B2FE64}" dt="2022-01-01T19:53:53.829" v="3910" actId="22"/>
          <ac:spMkLst>
            <pc:docMk/>
            <pc:sldMk cId="757330640" sldId="356"/>
            <ac:spMk id="7" creationId="{A130599B-AF7A-4357-900A-AD9A537A9DFE}"/>
          </ac:spMkLst>
        </pc:spChg>
      </pc:sldChg>
      <pc:sldChg chg="modNotesTx">
        <pc:chgData name="Ruby, Allen" userId="fa26ec91-6ece-4ba6-94ba-ba941981bd7c" providerId="ADAL" clId="{3F823C6F-2D11-484C-AB45-5A0AD7B2FE64}" dt="2022-01-03T13:05:43.117" v="5116" actId="20577"/>
        <pc:sldMkLst>
          <pc:docMk/>
          <pc:sldMk cId="2856337719" sldId="360"/>
        </pc:sldMkLst>
      </pc:sldChg>
      <pc:sldChg chg="modNotesTx">
        <pc:chgData name="Ruby, Allen" userId="fa26ec91-6ece-4ba6-94ba-ba941981bd7c" providerId="ADAL" clId="{3F823C6F-2D11-484C-AB45-5A0AD7B2FE64}" dt="2022-01-03T22:32:46.305" v="5774" actId="20577"/>
        <pc:sldMkLst>
          <pc:docMk/>
          <pc:sldMk cId="714404596" sldId="362"/>
        </pc:sldMkLst>
      </pc:sldChg>
      <pc:sldChg chg="modSp mod modNotesTx">
        <pc:chgData name="Ruby, Allen" userId="fa26ec91-6ece-4ba6-94ba-ba941981bd7c" providerId="ADAL" clId="{3F823C6F-2D11-484C-AB45-5A0AD7B2FE64}" dt="2022-01-03T22:25:10.898" v="5384" actId="962"/>
        <pc:sldMkLst>
          <pc:docMk/>
          <pc:sldMk cId="3317262143" sldId="367"/>
        </pc:sldMkLst>
        <pc:spChg chg="mod">
          <ac:chgData name="Ruby, Allen" userId="fa26ec91-6ece-4ba6-94ba-ba941981bd7c" providerId="ADAL" clId="{3F823C6F-2D11-484C-AB45-5A0AD7B2FE64}" dt="2022-01-01T17:30:55.116" v="2488" actId="122"/>
          <ac:spMkLst>
            <pc:docMk/>
            <pc:sldMk cId="3317262143" sldId="367"/>
            <ac:spMk id="2" creationId="{36607F64-04C1-9546-9A5C-C1CFF487BEAF}"/>
          </ac:spMkLst>
        </pc:spChg>
        <pc:spChg chg="mod">
          <ac:chgData name="Ruby, Allen" userId="fa26ec91-6ece-4ba6-94ba-ba941981bd7c" providerId="ADAL" clId="{3F823C6F-2D11-484C-AB45-5A0AD7B2FE64}" dt="2022-01-03T22:25:10.898" v="5384" actId="962"/>
          <ac:spMkLst>
            <pc:docMk/>
            <pc:sldMk cId="3317262143" sldId="367"/>
            <ac:spMk id="4" creationId="{44998ABC-87FA-0242-9D18-C6C0F09DFA18}"/>
          </ac:spMkLst>
        </pc:spChg>
      </pc:sldChg>
      <pc:sldChg chg="modSp mod modNotesTx">
        <pc:chgData name="Ruby, Allen" userId="fa26ec91-6ece-4ba6-94ba-ba941981bd7c" providerId="ADAL" clId="{3F823C6F-2D11-484C-AB45-5A0AD7B2FE64}" dt="2022-01-03T22:31:51.379" v="5716" actId="20577"/>
        <pc:sldMkLst>
          <pc:docMk/>
          <pc:sldMk cId="129632979" sldId="375"/>
        </pc:sldMkLst>
        <pc:spChg chg="mod">
          <ac:chgData name="Ruby, Allen" userId="fa26ec91-6ece-4ba6-94ba-ba941981bd7c" providerId="ADAL" clId="{3F823C6F-2D11-484C-AB45-5A0AD7B2FE64}" dt="2022-01-01T20:24:38.384" v="4428" actId="122"/>
          <ac:spMkLst>
            <pc:docMk/>
            <pc:sldMk cId="129632979" sldId="375"/>
            <ac:spMk id="2" creationId="{A25D5E2D-7966-4EA9-B3D5-D13182CEDACB}"/>
          </ac:spMkLst>
        </pc:spChg>
      </pc:sldChg>
      <pc:sldChg chg="modSp mod modNotesTx">
        <pc:chgData name="Ruby, Allen" userId="fa26ec91-6ece-4ba6-94ba-ba941981bd7c" providerId="ADAL" clId="{3F823C6F-2D11-484C-AB45-5A0AD7B2FE64}" dt="2022-01-03T12:56:27.477" v="4905" actId="20577"/>
        <pc:sldMkLst>
          <pc:docMk/>
          <pc:sldMk cId="0" sldId="378"/>
        </pc:sldMkLst>
        <pc:spChg chg="mod">
          <ac:chgData name="Ruby, Allen" userId="fa26ec91-6ece-4ba6-94ba-ba941981bd7c" providerId="ADAL" clId="{3F823C6F-2D11-484C-AB45-5A0AD7B2FE64}" dt="2021-12-29T19:33:15.633" v="382" actId="2711"/>
          <ac:spMkLst>
            <pc:docMk/>
            <pc:sldMk cId="0" sldId="378"/>
            <ac:spMk id="4" creationId="{E2FD0F42-CF1A-4648-B230-1EFEAC220C20}"/>
          </ac:spMkLst>
        </pc:spChg>
        <pc:spChg chg="mod">
          <ac:chgData name="Ruby, Allen" userId="fa26ec91-6ece-4ba6-94ba-ba941981bd7c" providerId="ADAL" clId="{3F823C6F-2D11-484C-AB45-5A0AD7B2FE64}" dt="2022-01-01T12:20:57.461" v="1249" actId="2711"/>
          <ac:spMkLst>
            <pc:docMk/>
            <pc:sldMk cId="0" sldId="378"/>
            <ac:spMk id="55298" creationId="{56F4A78A-BB3A-48AC-A022-4AA6B86852E2}"/>
          </ac:spMkLst>
        </pc:spChg>
      </pc:sldChg>
      <pc:sldChg chg="modSp mod">
        <pc:chgData name="Ruby, Allen" userId="fa26ec91-6ece-4ba6-94ba-ba941981bd7c" providerId="ADAL" clId="{3F823C6F-2D11-484C-AB45-5A0AD7B2FE64}" dt="2022-01-01T19:46:10.070" v="3663" actId="122"/>
        <pc:sldMkLst>
          <pc:docMk/>
          <pc:sldMk cId="3325917211" sldId="379"/>
        </pc:sldMkLst>
        <pc:spChg chg="mod">
          <ac:chgData name="Ruby, Allen" userId="fa26ec91-6ece-4ba6-94ba-ba941981bd7c" providerId="ADAL" clId="{3F823C6F-2D11-484C-AB45-5A0AD7B2FE64}" dt="2022-01-01T19:46:10.070" v="3663" actId="122"/>
          <ac:spMkLst>
            <pc:docMk/>
            <pc:sldMk cId="3325917211" sldId="379"/>
            <ac:spMk id="2" creationId="{36607F64-04C1-9546-9A5C-C1CFF487BEAF}"/>
          </ac:spMkLst>
        </pc:spChg>
      </pc:sldChg>
      <pc:sldChg chg="del">
        <pc:chgData name="Ruby, Allen" userId="fa26ec91-6ece-4ba6-94ba-ba941981bd7c" providerId="ADAL" clId="{3F823C6F-2D11-484C-AB45-5A0AD7B2FE64}" dt="2022-01-01T20:23:02.832" v="4422" actId="2696"/>
        <pc:sldMkLst>
          <pc:docMk/>
          <pc:sldMk cId="0" sldId="949"/>
        </pc:sldMkLst>
      </pc:sldChg>
      <pc:sldChg chg="modSp mod">
        <pc:chgData name="Ruby, Allen" userId="fa26ec91-6ece-4ba6-94ba-ba941981bd7c" providerId="ADAL" clId="{3F823C6F-2D11-484C-AB45-5A0AD7B2FE64}" dt="2021-12-29T15:07:14.518" v="54" actId="20577"/>
        <pc:sldMkLst>
          <pc:docMk/>
          <pc:sldMk cId="1995806654" sldId="976"/>
        </pc:sldMkLst>
        <pc:spChg chg="mod">
          <ac:chgData name="Ruby, Allen" userId="fa26ec91-6ece-4ba6-94ba-ba941981bd7c" providerId="ADAL" clId="{3F823C6F-2D11-484C-AB45-5A0AD7B2FE64}" dt="2021-12-29T15:07:14.518" v="54" actId="20577"/>
          <ac:spMkLst>
            <pc:docMk/>
            <pc:sldMk cId="1995806654" sldId="976"/>
            <ac:spMk id="13" creationId="{F98FB380-A52E-304E-BBA0-A9CEEFAC7C33}"/>
          </ac:spMkLst>
        </pc:spChg>
        <pc:spChg chg="mod">
          <ac:chgData name="Ruby, Allen" userId="fa26ec91-6ece-4ba6-94ba-ba941981bd7c" providerId="ADAL" clId="{3F823C6F-2D11-484C-AB45-5A0AD7B2FE64}" dt="2021-12-29T15:06:26.456" v="39" actId="27636"/>
          <ac:spMkLst>
            <pc:docMk/>
            <pc:sldMk cId="1995806654" sldId="976"/>
            <ac:spMk id="14" creationId="{6360FC6B-6095-2D4B-BB2A-CA0D512ACF1B}"/>
          </ac:spMkLst>
        </pc:spChg>
      </pc:sldChg>
      <pc:sldChg chg="modSp del mod">
        <pc:chgData name="Ruby, Allen" userId="fa26ec91-6ece-4ba6-94ba-ba941981bd7c" providerId="ADAL" clId="{3F823C6F-2D11-484C-AB45-5A0AD7B2FE64}" dt="2022-01-01T20:43:29.565" v="4632" actId="2696"/>
        <pc:sldMkLst>
          <pc:docMk/>
          <pc:sldMk cId="0" sldId="984"/>
        </pc:sldMkLst>
        <pc:spChg chg="mod">
          <ac:chgData name="Ruby, Allen" userId="fa26ec91-6ece-4ba6-94ba-ba941981bd7c" providerId="ADAL" clId="{3F823C6F-2D11-484C-AB45-5A0AD7B2FE64}" dt="2021-12-29T19:30:24.270" v="372" actId="20577"/>
          <ac:spMkLst>
            <pc:docMk/>
            <pc:sldMk cId="0" sldId="984"/>
            <ac:spMk id="45059" creationId="{BE1DBD2B-9A57-4ADF-A4EE-DAA55950AD2C}"/>
          </ac:spMkLst>
        </pc:spChg>
      </pc:sldChg>
      <pc:sldChg chg="ord">
        <pc:chgData name="Ruby, Allen" userId="fa26ec91-6ece-4ba6-94ba-ba941981bd7c" providerId="ADAL" clId="{3F823C6F-2D11-484C-AB45-5A0AD7B2FE64}" dt="2022-01-01T20:24:15.574" v="4427"/>
        <pc:sldMkLst>
          <pc:docMk/>
          <pc:sldMk cId="0" sldId="985"/>
        </pc:sldMkLst>
      </pc:sldChg>
      <pc:sldChg chg="modSp mod modNotesTx">
        <pc:chgData name="Ruby, Allen" userId="fa26ec91-6ece-4ba6-94ba-ba941981bd7c" providerId="ADAL" clId="{3F823C6F-2D11-484C-AB45-5A0AD7B2FE64}" dt="2022-01-01T12:21:18.211" v="1251" actId="2711"/>
        <pc:sldMkLst>
          <pc:docMk/>
          <pc:sldMk cId="0" sldId="986"/>
        </pc:sldMkLst>
        <pc:spChg chg="mod">
          <ac:chgData name="Ruby, Allen" userId="fa26ec91-6ece-4ba6-94ba-ba941981bd7c" providerId="ADAL" clId="{3F823C6F-2D11-484C-AB45-5A0AD7B2FE64}" dt="2021-12-29T19:33:37.616" v="384" actId="2711"/>
          <ac:spMkLst>
            <pc:docMk/>
            <pc:sldMk cId="0" sldId="986"/>
            <ac:spMk id="4" creationId="{91535346-75CB-45E1-AAF4-C40F63FE97D8}"/>
          </ac:spMkLst>
        </pc:spChg>
        <pc:spChg chg="mod">
          <ac:chgData name="Ruby, Allen" userId="fa26ec91-6ece-4ba6-94ba-ba941981bd7c" providerId="ADAL" clId="{3F823C6F-2D11-484C-AB45-5A0AD7B2FE64}" dt="2022-01-01T12:21:18.211" v="1251" actId="2711"/>
          <ac:spMkLst>
            <pc:docMk/>
            <pc:sldMk cId="0" sldId="986"/>
            <ac:spMk id="59394" creationId="{7A0F3543-6BFA-4434-B034-52B80E92476B}"/>
          </ac:spMkLst>
        </pc:spChg>
      </pc:sldChg>
      <pc:sldChg chg="modSp mod">
        <pc:chgData name="Ruby, Allen" userId="fa26ec91-6ece-4ba6-94ba-ba941981bd7c" providerId="ADAL" clId="{3F823C6F-2D11-484C-AB45-5A0AD7B2FE64}" dt="2022-01-03T22:25:43.096" v="5394" actId="20577"/>
        <pc:sldMkLst>
          <pc:docMk/>
          <pc:sldMk cId="0" sldId="987"/>
        </pc:sldMkLst>
        <pc:spChg chg="mod">
          <ac:chgData name="Ruby, Allen" userId="fa26ec91-6ece-4ba6-94ba-ba941981bd7c" providerId="ADAL" clId="{3F823C6F-2D11-484C-AB45-5A0AD7B2FE64}" dt="2022-01-01T12:15:27.292" v="1150" actId="20577"/>
          <ac:spMkLst>
            <pc:docMk/>
            <pc:sldMk cId="0" sldId="987"/>
            <ac:spMk id="4" creationId="{219F7685-0FEB-46FC-A6B3-B617D2CD0DAD}"/>
          </ac:spMkLst>
        </pc:spChg>
        <pc:spChg chg="mod">
          <ac:chgData name="Ruby, Allen" userId="fa26ec91-6ece-4ba6-94ba-ba941981bd7c" providerId="ADAL" clId="{3F823C6F-2D11-484C-AB45-5A0AD7B2FE64}" dt="2022-01-03T22:25:43.096" v="5394" actId="20577"/>
          <ac:spMkLst>
            <pc:docMk/>
            <pc:sldMk cId="0" sldId="987"/>
            <ac:spMk id="61442" creationId="{4B29283C-7DB0-4D3F-80F2-A7706ED15C19}"/>
          </ac:spMkLst>
        </pc:spChg>
      </pc:sldChg>
      <pc:sldChg chg="modSp mod modNotesTx">
        <pc:chgData name="Ruby, Allen" userId="fa26ec91-6ece-4ba6-94ba-ba941981bd7c" providerId="ADAL" clId="{3F823C6F-2D11-484C-AB45-5A0AD7B2FE64}" dt="2022-01-01T20:47:24.233" v="4707" actId="20577"/>
        <pc:sldMkLst>
          <pc:docMk/>
          <pc:sldMk cId="0" sldId="988"/>
        </pc:sldMkLst>
        <pc:spChg chg="mod">
          <ac:chgData name="Ruby, Allen" userId="fa26ec91-6ece-4ba6-94ba-ba941981bd7c" providerId="ADAL" clId="{3F823C6F-2D11-484C-AB45-5A0AD7B2FE64}" dt="2022-01-01T20:47:24.233" v="4707" actId="20577"/>
          <ac:spMkLst>
            <pc:docMk/>
            <pc:sldMk cId="0" sldId="988"/>
            <ac:spMk id="65539" creationId="{4ADC9B7F-001F-410C-A707-F346AED22F66}"/>
          </ac:spMkLst>
        </pc:spChg>
        <pc:spChg chg="mod">
          <ac:chgData name="Ruby, Allen" userId="fa26ec91-6ece-4ba6-94ba-ba941981bd7c" providerId="ADAL" clId="{3F823C6F-2D11-484C-AB45-5A0AD7B2FE64}" dt="2022-01-01T12:52:10.577" v="1519" actId="255"/>
          <ac:spMkLst>
            <pc:docMk/>
            <pc:sldMk cId="0" sldId="988"/>
            <ac:spMk id="69634" creationId="{A60069F9-0570-453B-A5CD-3C7E2C12A061}"/>
          </ac:spMkLst>
        </pc:spChg>
      </pc:sldChg>
      <pc:sldChg chg="del">
        <pc:chgData name="Ruby, Allen" userId="fa26ec91-6ece-4ba6-94ba-ba941981bd7c" providerId="ADAL" clId="{3F823C6F-2D11-484C-AB45-5A0AD7B2FE64}" dt="2022-01-01T20:23:44.900" v="4424" actId="2696"/>
        <pc:sldMkLst>
          <pc:docMk/>
          <pc:sldMk cId="0" sldId="991"/>
        </pc:sldMkLst>
      </pc:sldChg>
      <pc:sldChg chg="del">
        <pc:chgData name="Ruby, Allen" userId="fa26ec91-6ece-4ba6-94ba-ba941981bd7c" providerId="ADAL" clId="{3F823C6F-2D11-484C-AB45-5A0AD7B2FE64}" dt="2022-01-01T20:23:44.900" v="4424" actId="2696"/>
        <pc:sldMkLst>
          <pc:docMk/>
          <pc:sldMk cId="0" sldId="993"/>
        </pc:sldMkLst>
      </pc:sldChg>
      <pc:sldChg chg="modSp del mod">
        <pc:chgData name="Ruby, Allen" userId="fa26ec91-6ece-4ba6-94ba-ba941981bd7c" providerId="ADAL" clId="{3F823C6F-2D11-484C-AB45-5A0AD7B2FE64}" dt="2022-01-01T20:23:02.832" v="4422" actId="2696"/>
        <pc:sldMkLst>
          <pc:docMk/>
          <pc:sldMk cId="0" sldId="994"/>
        </pc:sldMkLst>
        <pc:spChg chg="mod">
          <ac:chgData name="Ruby, Allen" userId="fa26ec91-6ece-4ba6-94ba-ba941981bd7c" providerId="ADAL" clId="{3F823C6F-2D11-484C-AB45-5A0AD7B2FE64}" dt="2022-01-01T12:58:16.856" v="1675" actId="2711"/>
          <ac:spMkLst>
            <pc:docMk/>
            <pc:sldMk cId="0" sldId="994"/>
            <ac:spMk id="77826" creationId="{06CD51A8-4851-47DE-9F28-A9DC0E2142A4}"/>
          </ac:spMkLst>
        </pc:spChg>
        <pc:graphicFrameChg chg="mod modGraphic">
          <ac:chgData name="Ruby, Allen" userId="fa26ec91-6ece-4ba6-94ba-ba941981bd7c" providerId="ADAL" clId="{3F823C6F-2D11-484C-AB45-5A0AD7B2FE64}" dt="2022-01-01T12:58:25.464" v="1676" actId="122"/>
          <ac:graphicFrameMkLst>
            <pc:docMk/>
            <pc:sldMk cId="0" sldId="994"/>
            <ac:graphicFrameMk id="4" creationId="{6153FFF2-FD57-43B2-AFED-196101F1D88F}"/>
          </ac:graphicFrameMkLst>
        </pc:graphicFrameChg>
      </pc:sldChg>
      <pc:sldChg chg="modSp mod modNotesTx">
        <pc:chgData name="Ruby, Allen" userId="fa26ec91-6ece-4ba6-94ba-ba941981bd7c" providerId="ADAL" clId="{3F823C6F-2D11-484C-AB45-5A0AD7B2FE64}" dt="2022-01-03T22:36:25.295" v="5786" actId="20577"/>
        <pc:sldMkLst>
          <pc:docMk/>
          <pc:sldMk cId="3580365734" sldId="997"/>
        </pc:sldMkLst>
        <pc:spChg chg="mod">
          <ac:chgData name="Ruby, Allen" userId="fa26ec91-6ece-4ba6-94ba-ba941981bd7c" providerId="ADAL" clId="{3F823C6F-2D11-484C-AB45-5A0AD7B2FE64}" dt="2022-01-01T20:21:22.353" v="4405" actId="20577"/>
          <ac:spMkLst>
            <pc:docMk/>
            <pc:sldMk cId="3580365734" sldId="997"/>
            <ac:spMk id="2" creationId="{A25D5E2D-7966-4EA9-B3D5-D13182CEDACB}"/>
          </ac:spMkLst>
        </pc:spChg>
        <pc:spChg chg="mod">
          <ac:chgData name="Ruby, Allen" userId="fa26ec91-6ece-4ba6-94ba-ba941981bd7c" providerId="ADAL" clId="{3F823C6F-2D11-484C-AB45-5A0AD7B2FE64}" dt="2022-01-01T12:46:23.401" v="1466" actId="14100"/>
          <ac:spMkLst>
            <pc:docMk/>
            <pc:sldMk cId="3580365734" sldId="997"/>
            <ac:spMk id="4" creationId="{555DFB5D-5739-4B88-B0D9-8C27356CC197}"/>
          </ac:spMkLst>
        </pc:spChg>
      </pc:sldChg>
      <pc:sldChg chg="del">
        <pc:chgData name="Ruby, Allen" userId="fa26ec91-6ece-4ba6-94ba-ba941981bd7c" providerId="ADAL" clId="{3F823C6F-2D11-484C-AB45-5A0AD7B2FE64}" dt="2022-01-03T22:27:24.876" v="5435" actId="2696"/>
        <pc:sldMkLst>
          <pc:docMk/>
          <pc:sldMk cId="2840811801" sldId="1000"/>
        </pc:sldMkLst>
      </pc:sldChg>
      <pc:sldChg chg="modSp mod ord modNotesTx">
        <pc:chgData name="Ruby, Allen" userId="fa26ec91-6ece-4ba6-94ba-ba941981bd7c" providerId="ADAL" clId="{3F823C6F-2D11-484C-AB45-5A0AD7B2FE64}" dt="2022-01-03T22:24:32.115" v="5383" actId="962"/>
        <pc:sldMkLst>
          <pc:docMk/>
          <pc:sldMk cId="3719227682" sldId="1001"/>
        </pc:sldMkLst>
        <pc:spChg chg="mod">
          <ac:chgData name="Ruby, Allen" userId="fa26ec91-6ece-4ba6-94ba-ba941981bd7c" providerId="ADAL" clId="{3F823C6F-2D11-484C-AB45-5A0AD7B2FE64}" dt="2022-01-03T22:24:16.337" v="5379" actId="962"/>
          <ac:spMkLst>
            <pc:docMk/>
            <pc:sldMk cId="3719227682" sldId="1001"/>
            <ac:spMk id="2" creationId="{5ADBFFF9-AD06-46C8-AEE2-E29A45C3ACC2}"/>
          </ac:spMkLst>
        </pc:spChg>
        <pc:picChg chg="mod">
          <ac:chgData name="Ruby, Allen" userId="fa26ec91-6ece-4ba6-94ba-ba941981bd7c" providerId="ADAL" clId="{3F823C6F-2D11-484C-AB45-5A0AD7B2FE64}" dt="2022-01-03T22:24:32.115" v="5383" actId="962"/>
          <ac:picMkLst>
            <pc:docMk/>
            <pc:sldMk cId="3719227682" sldId="1001"/>
            <ac:picMk id="6" creationId="{71EF4BBF-7DC4-4389-9214-40153DF769BB}"/>
          </ac:picMkLst>
        </pc:picChg>
      </pc:sldChg>
      <pc:sldChg chg="del">
        <pc:chgData name="Ruby, Allen" userId="fa26ec91-6ece-4ba6-94ba-ba941981bd7c" providerId="ADAL" clId="{3F823C6F-2D11-484C-AB45-5A0AD7B2FE64}" dt="2022-01-01T12:58:39.828" v="1677" actId="2696"/>
        <pc:sldMkLst>
          <pc:docMk/>
          <pc:sldMk cId="1446486213" sldId="1004"/>
        </pc:sldMkLst>
      </pc:sldChg>
      <pc:sldChg chg="modSp del mod">
        <pc:chgData name="Ruby, Allen" userId="fa26ec91-6ece-4ba6-94ba-ba941981bd7c" providerId="ADAL" clId="{3F823C6F-2D11-484C-AB45-5A0AD7B2FE64}" dt="2022-01-03T22:17:45.752" v="5185" actId="2696"/>
        <pc:sldMkLst>
          <pc:docMk/>
          <pc:sldMk cId="4016547721" sldId="1005"/>
        </pc:sldMkLst>
        <pc:spChg chg="mod">
          <ac:chgData name="Ruby, Allen" userId="fa26ec91-6ece-4ba6-94ba-ba941981bd7c" providerId="ADAL" clId="{3F823C6F-2D11-484C-AB45-5A0AD7B2FE64}" dt="2022-01-03T22:17:35.860" v="5184" actId="20577"/>
          <ac:spMkLst>
            <pc:docMk/>
            <pc:sldMk cId="4016547721" sldId="1005"/>
            <ac:spMk id="4" creationId="{ADA8E251-59D5-409A-9E15-8A0C59584572}"/>
          </ac:spMkLst>
        </pc:spChg>
      </pc:sldChg>
      <pc:sldChg chg="modNotesTx">
        <pc:chgData name="Ruby, Allen" userId="fa26ec91-6ece-4ba6-94ba-ba941981bd7c" providerId="ADAL" clId="{3F823C6F-2D11-484C-AB45-5A0AD7B2FE64}" dt="2022-01-03T13:05:20.647" v="5093" actId="20577"/>
        <pc:sldMkLst>
          <pc:docMk/>
          <pc:sldMk cId="3737878212" sldId="1008"/>
        </pc:sldMkLst>
      </pc:sldChg>
      <pc:sldChg chg="modSp mod modNotesTx">
        <pc:chgData name="Ruby, Allen" userId="fa26ec91-6ece-4ba6-94ba-ba941981bd7c" providerId="ADAL" clId="{3F823C6F-2D11-484C-AB45-5A0AD7B2FE64}" dt="2022-01-06T12:41:44.136" v="6290" actId="14100"/>
        <pc:sldMkLst>
          <pc:docMk/>
          <pc:sldMk cId="0" sldId="1011"/>
        </pc:sldMkLst>
        <pc:spChg chg="mod">
          <ac:chgData name="Ruby, Allen" userId="fa26ec91-6ece-4ba6-94ba-ba941981bd7c" providerId="ADAL" clId="{3F823C6F-2D11-484C-AB45-5A0AD7B2FE64}" dt="2022-01-06T12:41:44.136" v="6290" actId="14100"/>
          <ac:spMkLst>
            <pc:docMk/>
            <pc:sldMk cId="0" sldId="1011"/>
            <ac:spMk id="4" creationId="{6CF7B294-27B8-4B5A-B758-F27FC103FA16}"/>
          </ac:spMkLst>
        </pc:spChg>
        <pc:spChg chg="mod">
          <ac:chgData name="Ruby, Allen" userId="fa26ec91-6ece-4ba6-94ba-ba941981bd7c" providerId="ADAL" clId="{3F823C6F-2D11-484C-AB45-5A0AD7B2FE64}" dt="2022-01-01T12:21:07.237" v="1250" actId="2711"/>
          <ac:spMkLst>
            <pc:docMk/>
            <pc:sldMk cId="0" sldId="1011"/>
            <ac:spMk id="57346" creationId="{17473F06-B6A0-49B4-A1B9-3B2D22A47A36}"/>
          </ac:spMkLst>
        </pc:spChg>
      </pc:sldChg>
      <pc:sldChg chg="modSp mod modNotesTx">
        <pc:chgData name="Ruby, Allen" userId="fa26ec91-6ece-4ba6-94ba-ba941981bd7c" providerId="ADAL" clId="{3F823C6F-2D11-484C-AB45-5A0AD7B2FE64}" dt="2022-01-01T19:49:52.448" v="3772" actId="20577"/>
        <pc:sldMkLst>
          <pc:docMk/>
          <pc:sldMk cId="0" sldId="1012"/>
        </pc:sldMkLst>
        <pc:spChg chg="mod">
          <ac:chgData name="Ruby, Allen" userId="fa26ec91-6ece-4ba6-94ba-ba941981bd7c" providerId="ADAL" clId="{3F823C6F-2D11-484C-AB45-5A0AD7B2FE64}" dt="2021-12-29T19:33:57.411" v="386" actId="2711"/>
          <ac:spMkLst>
            <pc:docMk/>
            <pc:sldMk cId="0" sldId="1012"/>
            <ac:spMk id="4" creationId="{6C17D025-6A49-4FE6-BBE9-1E618C1D20F6}"/>
          </ac:spMkLst>
        </pc:spChg>
      </pc:sldChg>
      <pc:sldChg chg="del">
        <pc:chgData name="Ruby, Allen" userId="fa26ec91-6ece-4ba6-94ba-ba941981bd7c" providerId="ADAL" clId="{3F823C6F-2D11-484C-AB45-5A0AD7B2FE64}" dt="2022-01-01T19:43:30.069" v="3661" actId="2696"/>
        <pc:sldMkLst>
          <pc:docMk/>
          <pc:sldMk cId="0" sldId="1013"/>
        </pc:sldMkLst>
      </pc:sldChg>
      <pc:sldChg chg="del">
        <pc:chgData name="Ruby, Allen" userId="fa26ec91-6ece-4ba6-94ba-ba941981bd7c" providerId="ADAL" clId="{3F823C6F-2D11-484C-AB45-5A0AD7B2FE64}" dt="2022-01-01T20:23:02.832" v="4422" actId="2696"/>
        <pc:sldMkLst>
          <pc:docMk/>
          <pc:sldMk cId="0" sldId="1014"/>
        </pc:sldMkLst>
      </pc:sldChg>
      <pc:sldChg chg="del">
        <pc:chgData name="Ruby, Allen" userId="fa26ec91-6ece-4ba6-94ba-ba941981bd7c" providerId="ADAL" clId="{3F823C6F-2D11-484C-AB45-5A0AD7B2FE64}" dt="2022-01-01T20:22:45.428" v="4421" actId="2696"/>
        <pc:sldMkLst>
          <pc:docMk/>
          <pc:sldMk cId="0" sldId="1015"/>
        </pc:sldMkLst>
      </pc:sldChg>
      <pc:sldChg chg="del">
        <pc:chgData name="Ruby, Allen" userId="fa26ec91-6ece-4ba6-94ba-ba941981bd7c" providerId="ADAL" clId="{3F823C6F-2D11-484C-AB45-5A0AD7B2FE64}" dt="2022-01-01T20:23:44.900" v="4424" actId="2696"/>
        <pc:sldMkLst>
          <pc:docMk/>
          <pc:sldMk cId="0" sldId="1017"/>
        </pc:sldMkLst>
      </pc:sldChg>
      <pc:sldChg chg="del">
        <pc:chgData name="Ruby, Allen" userId="fa26ec91-6ece-4ba6-94ba-ba941981bd7c" providerId="ADAL" clId="{3F823C6F-2D11-484C-AB45-5A0AD7B2FE64}" dt="2022-01-01T19:43:53.089" v="3662" actId="2696"/>
        <pc:sldMkLst>
          <pc:docMk/>
          <pc:sldMk cId="0" sldId="1018"/>
        </pc:sldMkLst>
      </pc:sldChg>
      <pc:sldChg chg="del">
        <pc:chgData name="Ruby, Allen" userId="fa26ec91-6ece-4ba6-94ba-ba941981bd7c" providerId="ADAL" clId="{3F823C6F-2D11-484C-AB45-5A0AD7B2FE64}" dt="2022-01-01T19:43:53.089" v="3662" actId="2696"/>
        <pc:sldMkLst>
          <pc:docMk/>
          <pc:sldMk cId="0" sldId="1019"/>
        </pc:sldMkLst>
      </pc:sldChg>
      <pc:sldChg chg="del">
        <pc:chgData name="Ruby, Allen" userId="fa26ec91-6ece-4ba6-94ba-ba941981bd7c" providerId="ADAL" clId="{3F823C6F-2D11-484C-AB45-5A0AD7B2FE64}" dt="2022-01-01T19:43:53.089" v="3662" actId="2696"/>
        <pc:sldMkLst>
          <pc:docMk/>
          <pc:sldMk cId="0" sldId="1020"/>
        </pc:sldMkLst>
      </pc:sldChg>
      <pc:sldChg chg="del">
        <pc:chgData name="Ruby, Allen" userId="fa26ec91-6ece-4ba6-94ba-ba941981bd7c" providerId="ADAL" clId="{3F823C6F-2D11-484C-AB45-5A0AD7B2FE64}" dt="2022-01-01T20:23:08.599" v="4423" actId="2696"/>
        <pc:sldMkLst>
          <pc:docMk/>
          <pc:sldMk cId="2365940413" sldId="1021"/>
        </pc:sldMkLst>
      </pc:sldChg>
      <pc:sldChg chg="del ord">
        <pc:chgData name="Ruby, Allen" userId="fa26ec91-6ece-4ba6-94ba-ba941981bd7c" providerId="ADAL" clId="{3F823C6F-2D11-484C-AB45-5A0AD7B2FE64}" dt="2022-01-01T20:23:44.900" v="4424" actId="2696"/>
        <pc:sldMkLst>
          <pc:docMk/>
          <pc:sldMk cId="2526968310" sldId="1022"/>
        </pc:sldMkLst>
      </pc:sldChg>
      <pc:sldChg chg="modSp del mod">
        <pc:chgData name="Ruby, Allen" userId="fa26ec91-6ece-4ba6-94ba-ba941981bd7c" providerId="ADAL" clId="{3F823C6F-2D11-484C-AB45-5A0AD7B2FE64}" dt="2022-01-01T20:22:45.428" v="4421" actId="2696"/>
        <pc:sldMkLst>
          <pc:docMk/>
          <pc:sldMk cId="3677845922" sldId="1023"/>
        </pc:sldMkLst>
        <pc:spChg chg="mod">
          <ac:chgData name="Ruby, Allen" userId="fa26ec91-6ece-4ba6-94ba-ba941981bd7c" providerId="ADAL" clId="{3F823C6F-2D11-484C-AB45-5A0AD7B2FE64}" dt="2022-01-01T12:52:40.863" v="1522" actId="255"/>
          <ac:spMkLst>
            <pc:docMk/>
            <pc:sldMk cId="3677845922" sldId="1023"/>
            <ac:spMk id="2" creationId="{36607F64-04C1-9546-9A5C-C1CFF487BEAF}"/>
          </ac:spMkLst>
        </pc:spChg>
      </pc:sldChg>
      <pc:sldChg chg="del">
        <pc:chgData name="Ruby, Allen" userId="fa26ec91-6ece-4ba6-94ba-ba941981bd7c" providerId="ADAL" clId="{3F823C6F-2D11-484C-AB45-5A0AD7B2FE64}" dt="2022-01-01T20:22:45.428" v="4421" actId="2696"/>
        <pc:sldMkLst>
          <pc:docMk/>
          <pc:sldMk cId="2896140943" sldId="1024"/>
        </pc:sldMkLst>
      </pc:sldChg>
      <pc:sldChg chg="del">
        <pc:chgData name="Ruby, Allen" userId="fa26ec91-6ece-4ba6-94ba-ba941981bd7c" providerId="ADAL" clId="{3F823C6F-2D11-484C-AB45-5A0AD7B2FE64}" dt="2022-01-01T20:22:45.428" v="4421" actId="2696"/>
        <pc:sldMkLst>
          <pc:docMk/>
          <pc:sldMk cId="0" sldId="1025"/>
        </pc:sldMkLst>
      </pc:sldChg>
      <pc:sldChg chg="del">
        <pc:chgData name="Ruby, Allen" userId="fa26ec91-6ece-4ba6-94ba-ba941981bd7c" providerId="ADAL" clId="{3F823C6F-2D11-484C-AB45-5A0AD7B2FE64}" dt="2022-01-01T20:23:44.900" v="4424" actId="2696"/>
        <pc:sldMkLst>
          <pc:docMk/>
          <pc:sldMk cId="0" sldId="1026"/>
        </pc:sldMkLst>
      </pc:sldChg>
      <pc:sldChg chg="del">
        <pc:chgData name="Ruby, Allen" userId="fa26ec91-6ece-4ba6-94ba-ba941981bd7c" providerId="ADAL" clId="{3F823C6F-2D11-484C-AB45-5A0AD7B2FE64}" dt="2022-01-01T19:43:53.089" v="3662" actId="2696"/>
        <pc:sldMkLst>
          <pc:docMk/>
          <pc:sldMk cId="2422901504" sldId="1027"/>
        </pc:sldMkLst>
      </pc:sldChg>
      <pc:sldChg chg="del">
        <pc:chgData name="Ruby, Allen" userId="fa26ec91-6ece-4ba6-94ba-ba941981bd7c" providerId="ADAL" clId="{3F823C6F-2D11-484C-AB45-5A0AD7B2FE64}" dt="2022-01-01T20:23:02.832" v="4422" actId="2696"/>
        <pc:sldMkLst>
          <pc:docMk/>
          <pc:sldMk cId="1772414707" sldId="1028"/>
        </pc:sldMkLst>
      </pc:sldChg>
      <pc:sldChg chg="del">
        <pc:chgData name="Ruby, Allen" userId="fa26ec91-6ece-4ba6-94ba-ba941981bd7c" providerId="ADAL" clId="{3F823C6F-2D11-484C-AB45-5A0AD7B2FE64}" dt="2022-01-01T20:23:44.900" v="4424" actId="2696"/>
        <pc:sldMkLst>
          <pc:docMk/>
          <pc:sldMk cId="2634130440" sldId="1029"/>
        </pc:sldMkLst>
      </pc:sldChg>
      <pc:sldChg chg="del">
        <pc:chgData name="Ruby, Allen" userId="fa26ec91-6ece-4ba6-94ba-ba941981bd7c" providerId="ADAL" clId="{3F823C6F-2D11-484C-AB45-5A0AD7B2FE64}" dt="2022-01-01T19:43:53.089" v="3662" actId="2696"/>
        <pc:sldMkLst>
          <pc:docMk/>
          <pc:sldMk cId="768439590" sldId="1030"/>
        </pc:sldMkLst>
      </pc:sldChg>
      <pc:sldChg chg="modSp add mod modNotesTx">
        <pc:chgData name="Ruby, Allen" userId="fa26ec91-6ece-4ba6-94ba-ba941981bd7c" providerId="ADAL" clId="{3F823C6F-2D11-484C-AB45-5A0AD7B2FE64}" dt="2022-01-03T22:42:12.581" v="6035" actId="20577"/>
        <pc:sldMkLst>
          <pc:docMk/>
          <pc:sldMk cId="2566269789" sldId="1031"/>
        </pc:sldMkLst>
        <pc:spChg chg="mod">
          <ac:chgData name="Ruby, Allen" userId="fa26ec91-6ece-4ba6-94ba-ba941981bd7c" providerId="ADAL" clId="{3F823C6F-2D11-484C-AB45-5A0AD7B2FE64}" dt="2021-12-29T19:50:39.925" v="1030" actId="948"/>
          <ac:spMkLst>
            <pc:docMk/>
            <pc:sldMk cId="2566269789" sldId="1031"/>
            <ac:spMk id="65539" creationId="{88AB13D1-EAA9-409B-9D57-C9A1B187391A}"/>
          </ac:spMkLst>
        </pc:spChg>
        <pc:spChg chg="mod">
          <ac:chgData name="Ruby, Allen" userId="fa26ec91-6ece-4ba6-94ba-ba941981bd7c" providerId="ADAL" clId="{3F823C6F-2D11-484C-AB45-5A0AD7B2FE64}" dt="2022-01-01T17:32:48.304" v="2517" actId="20577"/>
          <ac:spMkLst>
            <pc:docMk/>
            <pc:sldMk cId="2566269789" sldId="1031"/>
            <ac:spMk id="67586" creationId="{4F269515-FC93-462C-98F2-B0CEF7E9E9F2}"/>
          </ac:spMkLst>
        </pc:spChg>
      </pc:sldChg>
      <pc:sldChg chg="modSp add mod">
        <pc:chgData name="Ruby, Allen" userId="fa26ec91-6ece-4ba6-94ba-ba941981bd7c" providerId="ADAL" clId="{3F823C6F-2D11-484C-AB45-5A0AD7B2FE64}" dt="2021-12-30T16:12:14.631" v="1111" actId="20577"/>
        <pc:sldMkLst>
          <pc:docMk/>
          <pc:sldMk cId="28790998" sldId="1032"/>
        </pc:sldMkLst>
        <pc:spChg chg="mod">
          <ac:chgData name="Ruby, Allen" userId="fa26ec91-6ece-4ba6-94ba-ba941981bd7c" providerId="ADAL" clId="{3F823C6F-2D11-484C-AB45-5A0AD7B2FE64}" dt="2021-12-29T21:30:16.982" v="1032" actId="20577"/>
          <ac:spMkLst>
            <pc:docMk/>
            <pc:sldMk cId="28790998" sldId="1032"/>
            <ac:spMk id="2" creationId="{36607F64-04C1-9546-9A5C-C1CFF487BEAF}"/>
          </ac:spMkLst>
        </pc:spChg>
        <pc:spChg chg="mod">
          <ac:chgData name="Ruby, Allen" userId="fa26ec91-6ece-4ba6-94ba-ba941981bd7c" providerId="ADAL" clId="{3F823C6F-2D11-484C-AB45-5A0AD7B2FE64}" dt="2021-12-30T16:12:14.631" v="1111" actId="20577"/>
          <ac:spMkLst>
            <pc:docMk/>
            <pc:sldMk cId="28790998" sldId="1032"/>
            <ac:spMk id="4" creationId="{44998ABC-87FA-0242-9D18-C6C0F09DFA18}"/>
          </ac:spMkLst>
        </pc:spChg>
      </pc:sldChg>
      <pc:sldChg chg="modSp add mod modNotesTx">
        <pc:chgData name="Ruby, Allen" userId="fa26ec91-6ece-4ba6-94ba-ba941981bd7c" providerId="ADAL" clId="{3F823C6F-2D11-484C-AB45-5A0AD7B2FE64}" dt="2022-01-01T12:32:31.221" v="1395" actId="20577"/>
        <pc:sldMkLst>
          <pc:docMk/>
          <pc:sldMk cId="2571882547" sldId="1033"/>
        </pc:sldMkLst>
        <pc:spChg chg="mod">
          <ac:chgData name="Ruby, Allen" userId="fa26ec91-6ece-4ba6-94ba-ba941981bd7c" providerId="ADAL" clId="{3F823C6F-2D11-484C-AB45-5A0AD7B2FE64}" dt="2022-01-01T12:32:22.358" v="1394" actId="20577"/>
          <ac:spMkLst>
            <pc:docMk/>
            <pc:sldMk cId="2571882547" sldId="1033"/>
            <ac:spMk id="4" creationId="{6C17D025-6A49-4FE6-BBE9-1E618C1D20F6}"/>
          </ac:spMkLst>
        </pc:spChg>
        <pc:spChg chg="mod">
          <ac:chgData name="Ruby, Allen" userId="fa26ec91-6ece-4ba6-94ba-ba941981bd7c" providerId="ADAL" clId="{3F823C6F-2D11-484C-AB45-5A0AD7B2FE64}" dt="2022-01-01T12:30:20.226" v="1325" actId="20577"/>
          <ac:spMkLst>
            <pc:docMk/>
            <pc:sldMk cId="2571882547" sldId="1033"/>
            <ac:spMk id="63490" creationId="{3759FD61-2D3B-4297-B05F-5807CEFB33DB}"/>
          </ac:spMkLst>
        </pc:spChg>
      </pc:sldChg>
      <pc:sldChg chg="addSp modSp add del mod">
        <pc:chgData name="Ruby, Allen" userId="fa26ec91-6ece-4ba6-94ba-ba941981bd7c" providerId="ADAL" clId="{3F823C6F-2D11-484C-AB45-5A0AD7B2FE64}" dt="2022-01-01T13:14:50.219" v="1769" actId="2696"/>
        <pc:sldMkLst>
          <pc:docMk/>
          <pc:sldMk cId="2654958896" sldId="1034"/>
        </pc:sldMkLst>
        <pc:spChg chg="add">
          <ac:chgData name="Ruby, Allen" userId="fa26ec91-6ece-4ba6-94ba-ba941981bd7c" providerId="ADAL" clId="{3F823C6F-2D11-484C-AB45-5A0AD7B2FE64}" dt="2022-01-01T13:14:32.762" v="1767" actId="22"/>
          <ac:spMkLst>
            <pc:docMk/>
            <pc:sldMk cId="2654958896" sldId="1034"/>
            <ac:spMk id="6" creationId="{DA470478-E398-466E-BECF-787F56EE39E4}"/>
          </ac:spMkLst>
        </pc:spChg>
        <pc:spChg chg="mod">
          <ac:chgData name="Ruby, Allen" userId="fa26ec91-6ece-4ba6-94ba-ba941981bd7c" providerId="ADAL" clId="{3F823C6F-2D11-484C-AB45-5A0AD7B2FE64}" dt="2022-01-01T13:14:19.802" v="1766" actId="20577"/>
          <ac:spMkLst>
            <pc:docMk/>
            <pc:sldMk cId="2654958896" sldId="1034"/>
            <ac:spMk id="65539" creationId="{4ADC9B7F-001F-410C-A707-F346AED22F66}"/>
          </ac:spMkLst>
        </pc:spChg>
        <pc:spChg chg="mod">
          <ac:chgData name="Ruby, Allen" userId="fa26ec91-6ece-4ba6-94ba-ba941981bd7c" providerId="ADAL" clId="{3F823C6F-2D11-484C-AB45-5A0AD7B2FE64}" dt="2022-01-01T13:14:46.165" v="1768" actId="21"/>
          <ac:spMkLst>
            <pc:docMk/>
            <pc:sldMk cId="2654958896" sldId="1034"/>
            <ac:spMk id="69634" creationId="{A60069F9-0570-453B-A5CD-3C7E2C12A061}"/>
          </ac:spMkLst>
        </pc:spChg>
      </pc:sldChg>
      <pc:sldChg chg="add del">
        <pc:chgData name="Ruby, Allen" userId="fa26ec91-6ece-4ba6-94ba-ba941981bd7c" providerId="ADAL" clId="{3F823C6F-2D11-484C-AB45-5A0AD7B2FE64}" dt="2022-01-01T20:22:45.428" v="4421" actId="2696"/>
        <pc:sldMkLst>
          <pc:docMk/>
          <pc:sldMk cId="1917272041" sldId="1035"/>
        </pc:sldMkLst>
      </pc:sldChg>
      <pc:sldChg chg="modSp add mod modNotesTx">
        <pc:chgData name="Ruby, Allen" userId="fa26ec91-6ece-4ba6-94ba-ba941981bd7c" providerId="ADAL" clId="{3F823C6F-2D11-484C-AB45-5A0AD7B2FE64}" dt="2022-01-03T12:59:44.173" v="4955" actId="20577"/>
        <pc:sldMkLst>
          <pc:docMk/>
          <pc:sldMk cId="3669397633" sldId="1036"/>
        </pc:sldMkLst>
        <pc:spChg chg="mod">
          <ac:chgData name="Ruby, Allen" userId="fa26ec91-6ece-4ba6-94ba-ba941981bd7c" providerId="ADAL" clId="{3F823C6F-2D11-484C-AB45-5A0AD7B2FE64}" dt="2022-01-03T12:59:44.173" v="4955" actId="20577"/>
          <ac:spMkLst>
            <pc:docMk/>
            <pc:sldMk cId="3669397633" sldId="1036"/>
            <ac:spMk id="65539" creationId="{4ADC9B7F-001F-410C-A707-F346AED22F66}"/>
          </ac:spMkLst>
        </pc:spChg>
        <pc:spChg chg="mod">
          <ac:chgData name="Ruby, Allen" userId="fa26ec91-6ece-4ba6-94ba-ba941981bd7c" providerId="ADAL" clId="{3F823C6F-2D11-484C-AB45-5A0AD7B2FE64}" dt="2022-01-01T17:22:31.377" v="2332" actId="20577"/>
          <ac:spMkLst>
            <pc:docMk/>
            <pc:sldMk cId="3669397633" sldId="1036"/>
            <ac:spMk id="69634" creationId="{A60069F9-0570-453B-A5CD-3C7E2C12A061}"/>
          </ac:spMkLst>
        </pc:spChg>
      </pc:sldChg>
      <pc:sldChg chg="add del">
        <pc:chgData name="Ruby, Allen" userId="fa26ec91-6ece-4ba6-94ba-ba941981bd7c" providerId="ADAL" clId="{3F823C6F-2D11-484C-AB45-5A0AD7B2FE64}" dt="2022-01-01T19:18:25.567" v="2882" actId="2696"/>
        <pc:sldMkLst>
          <pc:docMk/>
          <pc:sldMk cId="748980992" sldId="1037"/>
        </pc:sldMkLst>
      </pc:sldChg>
      <pc:sldChg chg="modSp add mod modNotesTx">
        <pc:chgData name="Ruby, Allen" userId="fa26ec91-6ece-4ba6-94ba-ba941981bd7c" providerId="ADAL" clId="{3F823C6F-2D11-484C-AB45-5A0AD7B2FE64}" dt="2022-01-03T13:01:50.432" v="4989" actId="20577"/>
        <pc:sldMkLst>
          <pc:docMk/>
          <pc:sldMk cId="805100404" sldId="1037"/>
        </pc:sldMkLst>
        <pc:spChg chg="mod">
          <ac:chgData name="Ruby, Allen" userId="fa26ec91-6ece-4ba6-94ba-ba941981bd7c" providerId="ADAL" clId="{3F823C6F-2D11-484C-AB45-5A0AD7B2FE64}" dt="2022-01-01T19:43:12.265" v="3660" actId="255"/>
          <ac:spMkLst>
            <pc:docMk/>
            <pc:sldMk cId="805100404" sldId="1037"/>
            <ac:spMk id="65539" creationId="{4ADC9B7F-001F-410C-A707-F346AED22F66}"/>
          </ac:spMkLst>
        </pc:spChg>
        <pc:spChg chg="mod">
          <ac:chgData name="Ruby, Allen" userId="fa26ec91-6ece-4ba6-94ba-ba941981bd7c" providerId="ADAL" clId="{3F823C6F-2D11-484C-AB45-5A0AD7B2FE64}" dt="2022-01-03T13:01:50.432" v="4989" actId="20577"/>
          <ac:spMkLst>
            <pc:docMk/>
            <pc:sldMk cId="805100404" sldId="1037"/>
            <ac:spMk id="69634" creationId="{A60069F9-0570-453B-A5CD-3C7E2C12A061}"/>
          </ac:spMkLst>
        </pc:spChg>
      </pc:sldChg>
      <pc:sldChg chg="modSp add mod modNotesTx">
        <pc:chgData name="Ruby, Allen" userId="fa26ec91-6ece-4ba6-94ba-ba941981bd7c" providerId="ADAL" clId="{3F823C6F-2D11-484C-AB45-5A0AD7B2FE64}" dt="2022-01-06T12:38:45.070" v="6236" actId="27636"/>
        <pc:sldMkLst>
          <pc:docMk/>
          <pc:sldMk cId="3048210984" sldId="1038"/>
        </pc:sldMkLst>
        <pc:spChg chg="mod">
          <ac:chgData name="Ruby, Allen" userId="fa26ec91-6ece-4ba6-94ba-ba941981bd7c" providerId="ADAL" clId="{3F823C6F-2D11-484C-AB45-5A0AD7B2FE64}" dt="2022-01-06T12:38:45.070" v="6236" actId="27636"/>
          <ac:spMkLst>
            <pc:docMk/>
            <pc:sldMk cId="3048210984" sldId="1038"/>
            <ac:spMk id="65539" creationId="{4ADC9B7F-001F-410C-A707-F346AED22F66}"/>
          </ac:spMkLst>
        </pc:spChg>
        <pc:spChg chg="mod">
          <ac:chgData name="Ruby, Allen" userId="fa26ec91-6ece-4ba6-94ba-ba941981bd7c" providerId="ADAL" clId="{3F823C6F-2D11-484C-AB45-5A0AD7B2FE64}" dt="2022-01-01T20:47:56.423" v="4726" actId="20577"/>
          <ac:spMkLst>
            <pc:docMk/>
            <pc:sldMk cId="3048210984" sldId="1038"/>
            <ac:spMk id="69634" creationId="{A60069F9-0570-453B-A5CD-3C7E2C12A061}"/>
          </ac:spMkLst>
        </pc:spChg>
      </pc:sldChg>
      <pc:sldChg chg="modSp add mod modNotesTx">
        <pc:chgData name="Ruby, Allen" userId="fa26ec91-6ece-4ba6-94ba-ba941981bd7c" providerId="ADAL" clId="{3F823C6F-2D11-484C-AB45-5A0AD7B2FE64}" dt="2022-01-03T22:26:59.926" v="5434" actId="20577"/>
        <pc:sldMkLst>
          <pc:docMk/>
          <pc:sldMk cId="1261941440" sldId="1039"/>
        </pc:sldMkLst>
        <pc:spChg chg="mod">
          <ac:chgData name="Ruby, Allen" userId="fa26ec91-6ece-4ba6-94ba-ba941981bd7c" providerId="ADAL" clId="{3F823C6F-2D11-484C-AB45-5A0AD7B2FE64}" dt="2022-01-03T22:26:55.641" v="5433" actId="14100"/>
          <ac:spMkLst>
            <pc:docMk/>
            <pc:sldMk cId="1261941440" sldId="1039"/>
            <ac:spMk id="65539" creationId="{4ADC9B7F-001F-410C-A707-F346AED22F66}"/>
          </ac:spMkLst>
        </pc:spChg>
        <pc:spChg chg="mod">
          <ac:chgData name="Ruby, Allen" userId="fa26ec91-6ece-4ba6-94ba-ba941981bd7c" providerId="ADAL" clId="{3F823C6F-2D11-484C-AB45-5A0AD7B2FE64}" dt="2022-01-03T22:26:59.926" v="5434" actId="20577"/>
          <ac:spMkLst>
            <pc:docMk/>
            <pc:sldMk cId="1261941440" sldId="1039"/>
            <ac:spMk id="69634" creationId="{A60069F9-0570-453B-A5CD-3C7E2C12A061}"/>
          </ac:spMkLst>
        </pc:spChg>
      </pc:sldChg>
      <pc:sldChg chg="modSp add mod modNotesTx">
        <pc:chgData name="Ruby, Allen" userId="fa26ec91-6ece-4ba6-94ba-ba941981bd7c" providerId="ADAL" clId="{3F823C6F-2D11-484C-AB45-5A0AD7B2FE64}" dt="2022-01-03T12:58:14.729" v="4920" actId="113"/>
        <pc:sldMkLst>
          <pc:docMk/>
          <pc:sldMk cId="1943036519" sldId="1040"/>
        </pc:sldMkLst>
        <pc:spChg chg="mod">
          <ac:chgData name="Ruby, Allen" userId="fa26ec91-6ece-4ba6-94ba-ba941981bd7c" providerId="ADAL" clId="{3F823C6F-2D11-484C-AB45-5A0AD7B2FE64}" dt="2022-01-03T12:58:14.729" v="4920" actId="113"/>
          <ac:spMkLst>
            <pc:docMk/>
            <pc:sldMk cId="1943036519" sldId="1040"/>
            <ac:spMk id="65539" creationId="{4ADC9B7F-001F-410C-A707-F346AED22F66}"/>
          </ac:spMkLst>
        </pc:spChg>
        <pc:spChg chg="mod">
          <ac:chgData name="Ruby, Allen" userId="fa26ec91-6ece-4ba6-94ba-ba941981bd7c" providerId="ADAL" clId="{3F823C6F-2D11-484C-AB45-5A0AD7B2FE64}" dt="2022-01-01T17:11:59.807" v="2102" actId="20577"/>
          <ac:spMkLst>
            <pc:docMk/>
            <pc:sldMk cId="1943036519" sldId="1040"/>
            <ac:spMk id="69634" creationId="{A60069F9-0570-453B-A5CD-3C7E2C12A061}"/>
          </ac:spMkLst>
        </pc:spChg>
      </pc:sldChg>
      <pc:sldChg chg="addSp delSp modSp add mod">
        <pc:chgData name="Ruby, Allen" userId="fa26ec91-6ece-4ba6-94ba-ba941981bd7c" providerId="ADAL" clId="{3F823C6F-2D11-484C-AB45-5A0AD7B2FE64}" dt="2022-01-01T17:27:25.187" v="2480" actId="14100"/>
        <pc:sldMkLst>
          <pc:docMk/>
          <pc:sldMk cId="2472302176" sldId="1041"/>
        </pc:sldMkLst>
        <pc:spChg chg="add del">
          <ac:chgData name="Ruby, Allen" userId="fa26ec91-6ece-4ba6-94ba-ba941981bd7c" providerId="ADAL" clId="{3F823C6F-2D11-484C-AB45-5A0AD7B2FE64}" dt="2022-01-01T17:24:42.339" v="2407"/>
          <ac:spMkLst>
            <pc:docMk/>
            <pc:sldMk cId="2472302176" sldId="1041"/>
            <ac:spMk id="2" creationId="{BC7546EB-7B79-4D80-96AB-13926B8A8BAF}"/>
          </ac:spMkLst>
        </pc:spChg>
        <pc:spChg chg="add del">
          <ac:chgData name="Ruby, Allen" userId="fa26ec91-6ece-4ba6-94ba-ba941981bd7c" providerId="ADAL" clId="{3F823C6F-2D11-484C-AB45-5A0AD7B2FE64}" dt="2022-01-01T17:24:42.339" v="2407"/>
          <ac:spMkLst>
            <pc:docMk/>
            <pc:sldMk cId="2472302176" sldId="1041"/>
            <ac:spMk id="3" creationId="{FFF940C0-8BB6-465C-AE54-82C666838578}"/>
          </ac:spMkLst>
        </pc:spChg>
        <pc:spChg chg="add del">
          <ac:chgData name="Ruby, Allen" userId="fa26ec91-6ece-4ba6-94ba-ba941981bd7c" providerId="ADAL" clId="{3F823C6F-2D11-484C-AB45-5A0AD7B2FE64}" dt="2022-01-01T17:24:42.339" v="2407"/>
          <ac:spMkLst>
            <pc:docMk/>
            <pc:sldMk cId="2472302176" sldId="1041"/>
            <ac:spMk id="4" creationId="{1B0BCDB3-2D4F-4D04-B8CE-8ED1719CDD89}"/>
          </ac:spMkLst>
        </pc:spChg>
        <pc:spChg chg="add del">
          <ac:chgData name="Ruby, Allen" userId="fa26ec91-6ece-4ba6-94ba-ba941981bd7c" providerId="ADAL" clId="{3F823C6F-2D11-484C-AB45-5A0AD7B2FE64}" dt="2022-01-01T17:24:48.568" v="2409"/>
          <ac:spMkLst>
            <pc:docMk/>
            <pc:sldMk cId="2472302176" sldId="1041"/>
            <ac:spMk id="5" creationId="{5C18D742-33C2-4BA6-9F0C-1C004D85CEAD}"/>
          </ac:spMkLst>
        </pc:spChg>
        <pc:spChg chg="add del">
          <ac:chgData name="Ruby, Allen" userId="fa26ec91-6ece-4ba6-94ba-ba941981bd7c" providerId="ADAL" clId="{3F823C6F-2D11-484C-AB45-5A0AD7B2FE64}" dt="2022-01-01T17:24:48.568" v="2409"/>
          <ac:spMkLst>
            <pc:docMk/>
            <pc:sldMk cId="2472302176" sldId="1041"/>
            <ac:spMk id="6" creationId="{B0F902FC-623B-467C-A4E5-F79856157909}"/>
          </ac:spMkLst>
        </pc:spChg>
        <pc:spChg chg="add del">
          <ac:chgData name="Ruby, Allen" userId="fa26ec91-6ece-4ba6-94ba-ba941981bd7c" providerId="ADAL" clId="{3F823C6F-2D11-484C-AB45-5A0AD7B2FE64}" dt="2022-01-01T17:24:48.568" v="2409"/>
          <ac:spMkLst>
            <pc:docMk/>
            <pc:sldMk cId="2472302176" sldId="1041"/>
            <ac:spMk id="7" creationId="{09982172-D5F2-4AE4-A030-54D89EA4F132}"/>
          </ac:spMkLst>
        </pc:spChg>
        <pc:spChg chg="mod">
          <ac:chgData name="Ruby, Allen" userId="fa26ec91-6ece-4ba6-94ba-ba941981bd7c" providerId="ADAL" clId="{3F823C6F-2D11-484C-AB45-5A0AD7B2FE64}" dt="2022-01-01T17:27:25.187" v="2480" actId="14100"/>
          <ac:spMkLst>
            <pc:docMk/>
            <pc:sldMk cId="2472302176" sldId="1041"/>
            <ac:spMk id="65539" creationId="{88AB13D1-EAA9-409B-9D57-C9A1B187391A}"/>
          </ac:spMkLst>
        </pc:spChg>
        <pc:spChg chg="mod">
          <ac:chgData name="Ruby, Allen" userId="fa26ec91-6ece-4ba6-94ba-ba941981bd7c" providerId="ADAL" clId="{3F823C6F-2D11-484C-AB45-5A0AD7B2FE64}" dt="2022-01-01T17:24:20.256" v="2402" actId="20577"/>
          <ac:spMkLst>
            <pc:docMk/>
            <pc:sldMk cId="2472302176" sldId="1041"/>
            <ac:spMk id="67586" creationId="{4F269515-FC93-462C-98F2-B0CEF7E9E9F2}"/>
          </ac:spMkLst>
        </pc:spChg>
      </pc:sldChg>
      <pc:sldChg chg="modSp add mod modNotesTx">
        <pc:chgData name="Ruby, Allen" userId="fa26ec91-6ece-4ba6-94ba-ba941981bd7c" providerId="ADAL" clId="{3F823C6F-2D11-484C-AB45-5A0AD7B2FE64}" dt="2022-01-06T12:39:23.785" v="6278" actId="20577"/>
        <pc:sldMkLst>
          <pc:docMk/>
          <pc:sldMk cId="1531640747" sldId="1042"/>
        </pc:sldMkLst>
        <pc:spChg chg="mod">
          <ac:chgData name="Ruby, Allen" userId="fa26ec91-6ece-4ba6-94ba-ba941981bd7c" providerId="ADAL" clId="{3F823C6F-2D11-484C-AB45-5A0AD7B2FE64}" dt="2022-01-06T12:39:23.785" v="6278" actId="20577"/>
          <ac:spMkLst>
            <pc:docMk/>
            <pc:sldMk cId="1531640747" sldId="1042"/>
            <ac:spMk id="65539" creationId="{4ADC9B7F-001F-410C-A707-F346AED22F66}"/>
          </ac:spMkLst>
        </pc:spChg>
        <pc:spChg chg="mod">
          <ac:chgData name="Ruby, Allen" userId="fa26ec91-6ece-4ba6-94ba-ba941981bd7c" providerId="ADAL" clId="{3F823C6F-2D11-484C-AB45-5A0AD7B2FE64}" dt="2022-01-01T17:34:32.410" v="2538" actId="20577"/>
          <ac:spMkLst>
            <pc:docMk/>
            <pc:sldMk cId="1531640747" sldId="1042"/>
            <ac:spMk id="69634" creationId="{A60069F9-0570-453B-A5CD-3C7E2C12A061}"/>
          </ac:spMkLst>
        </pc:spChg>
      </pc:sldChg>
      <pc:sldChg chg="modSp add mod modNotesTx">
        <pc:chgData name="Ruby, Allen" userId="fa26ec91-6ece-4ba6-94ba-ba941981bd7c" providerId="ADAL" clId="{3F823C6F-2D11-484C-AB45-5A0AD7B2FE64}" dt="2022-01-03T13:01:21.554" v="4987" actId="20577"/>
        <pc:sldMkLst>
          <pc:docMk/>
          <pc:sldMk cId="142955245" sldId="1043"/>
        </pc:sldMkLst>
        <pc:spChg chg="mod">
          <ac:chgData name="Ruby, Allen" userId="fa26ec91-6ece-4ba6-94ba-ba941981bd7c" providerId="ADAL" clId="{3F823C6F-2D11-484C-AB45-5A0AD7B2FE64}" dt="2022-01-03T13:01:21.554" v="4987" actId="20577"/>
          <ac:spMkLst>
            <pc:docMk/>
            <pc:sldMk cId="142955245" sldId="1043"/>
            <ac:spMk id="65539" creationId="{4ADC9B7F-001F-410C-A707-F346AED22F66}"/>
          </ac:spMkLst>
        </pc:spChg>
        <pc:spChg chg="mod">
          <ac:chgData name="Ruby, Allen" userId="fa26ec91-6ece-4ba6-94ba-ba941981bd7c" providerId="ADAL" clId="{3F823C6F-2D11-484C-AB45-5A0AD7B2FE64}" dt="2022-01-01T17:34:48.126" v="2563" actId="20577"/>
          <ac:spMkLst>
            <pc:docMk/>
            <pc:sldMk cId="142955245" sldId="1043"/>
            <ac:spMk id="69634" creationId="{A60069F9-0570-453B-A5CD-3C7E2C12A061}"/>
          </ac:spMkLst>
        </pc:spChg>
      </pc:sldChg>
      <pc:sldChg chg="modSp add mod modNotesTx">
        <pc:chgData name="Ruby, Allen" userId="fa26ec91-6ece-4ba6-94ba-ba941981bd7c" providerId="ADAL" clId="{3F823C6F-2D11-484C-AB45-5A0AD7B2FE64}" dt="2022-01-03T22:26:21.227" v="5416" actId="14100"/>
        <pc:sldMkLst>
          <pc:docMk/>
          <pc:sldMk cId="2752846589" sldId="1044"/>
        </pc:sldMkLst>
        <pc:spChg chg="mod">
          <ac:chgData name="Ruby, Allen" userId="fa26ec91-6ece-4ba6-94ba-ba941981bd7c" providerId="ADAL" clId="{3F823C6F-2D11-484C-AB45-5A0AD7B2FE64}" dt="2022-01-03T22:26:21.227" v="5416" actId="14100"/>
          <ac:spMkLst>
            <pc:docMk/>
            <pc:sldMk cId="2752846589" sldId="1044"/>
            <ac:spMk id="65539" creationId="{4ADC9B7F-001F-410C-A707-F346AED22F66}"/>
          </ac:spMkLst>
        </pc:spChg>
        <pc:spChg chg="mod">
          <ac:chgData name="Ruby, Allen" userId="fa26ec91-6ece-4ba6-94ba-ba941981bd7c" providerId="ADAL" clId="{3F823C6F-2D11-484C-AB45-5A0AD7B2FE64}" dt="2022-01-03T22:26:08.490" v="5412" actId="20577"/>
          <ac:spMkLst>
            <pc:docMk/>
            <pc:sldMk cId="2752846589" sldId="1044"/>
            <ac:spMk id="69634" creationId="{A60069F9-0570-453B-A5CD-3C7E2C12A061}"/>
          </ac:spMkLst>
        </pc:spChg>
      </pc:sldChg>
      <pc:sldChg chg="add del">
        <pc:chgData name="Ruby, Allen" userId="fa26ec91-6ece-4ba6-94ba-ba941981bd7c" providerId="ADAL" clId="{3F823C6F-2D11-484C-AB45-5A0AD7B2FE64}" dt="2022-01-01T20:40:35.724" v="4610" actId="2696"/>
        <pc:sldMkLst>
          <pc:docMk/>
          <pc:sldMk cId="533941614" sldId="1045"/>
        </pc:sldMkLst>
      </pc:sldChg>
      <pc:sldChg chg="addSp modSp add del mod">
        <pc:chgData name="Ruby, Allen" userId="fa26ec91-6ece-4ba6-94ba-ba941981bd7c" providerId="ADAL" clId="{3F823C6F-2D11-484C-AB45-5A0AD7B2FE64}" dt="2022-01-01T19:58:13.282" v="4034" actId="2696"/>
        <pc:sldMkLst>
          <pc:docMk/>
          <pc:sldMk cId="301852118" sldId="1046"/>
        </pc:sldMkLst>
        <pc:spChg chg="mod">
          <ac:chgData name="Ruby, Allen" userId="fa26ec91-6ece-4ba6-94ba-ba941981bd7c" providerId="ADAL" clId="{3F823C6F-2D11-484C-AB45-5A0AD7B2FE64}" dt="2022-01-01T19:54:16.919" v="3950" actId="122"/>
          <ac:spMkLst>
            <pc:docMk/>
            <pc:sldMk cId="301852118" sldId="1046"/>
            <ac:spMk id="2" creationId="{A25D5E2D-7966-4EA9-B3D5-D13182CEDACB}"/>
          </ac:spMkLst>
        </pc:spChg>
        <pc:spChg chg="mod">
          <ac:chgData name="Ruby, Allen" userId="fa26ec91-6ece-4ba6-94ba-ba941981bd7c" providerId="ADAL" clId="{3F823C6F-2D11-484C-AB45-5A0AD7B2FE64}" dt="2022-01-01T19:54:43.881" v="3951" actId="20577"/>
          <ac:spMkLst>
            <pc:docMk/>
            <pc:sldMk cId="301852118" sldId="1046"/>
            <ac:spMk id="4" creationId="{555DFB5D-5739-4B88-B0D9-8C27356CC197}"/>
          </ac:spMkLst>
        </pc:spChg>
        <pc:graphicFrameChg chg="add mod modGraphic">
          <ac:chgData name="Ruby, Allen" userId="fa26ec91-6ece-4ba6-94ba-ba941981bd7c" providerId="ADAL" clId="{3F823C6F-2D11-484C-AB45-5A0AD7B2FE64}" dt="2022-01-01T19:58:01.271" v="4033" actId="14734"/>
          <ac:graphicFrameMkLst>
            <pc:docMk/>
            <pc:sldMk cId="301852118" sldId="1046"/>
            <ac:graphicFrameMk id="5" creationId="{7EF94585-FCC1-4AC8-BA03-94386DF65B48}"/>
          </ac:graphicFrameMkLst>
        </pc:graphicFrameChg>
      </pc:sldChg>
      <pc:sldChg chg="modSp add mod modNotesTx">
        <pc:chgData name="Ruby, Allen" userId="fa26ec91-6ece-4ba6-94ba-ba941981bd7c" providerId="ADAL" clId="{3F823C6F-2D11-484C-AB45-5A0AD7B2FE64}" dt="2022-01-03T22:43:12.221" v="6122" actId="20577"/>
        <pc:sldMkLst>
          <pc:docMk/>
          <pc:sldMk cId="1373050954" sldId="1046"/>
        </pc:sldMkLst>
        <pc:spChg chg="mod">
          <ac:chgData name="Ruby, Allen" userId="fa26ec91-6ece-4ba6-94ba-ba941981bd7c" providerId="ADAL" clId="{3F823C6F-2D11-484C-AB45-5A0AD7B2FE64}" dt="2022-01-01T20:02:30.507" v="4245" actId="122"/>
          <ac:spMkLst>
            <pc:docMk/>
            <pc:sldMk cId="1373050954" sldId="1046"/>
            <ac:spMk id="2" creationId="{A25D5E2D-7966-4EA9-B3D5-D13182CEDACB}"/>
          </ac:spMkLst>
        </pc:spChg>
        <pc:spChg chg="mod">
          <ac:chgData name="Ruby, Allen" userId="fa26ec91-6ece-4ba6-94ba-ba941981bd7c" providerId="ADAL" clId="{3F823C6F-2D11-484C-AB45-5A0AD7B2FE64}" dt="2022-01-03T13:03:05.239" v="4998" actId="20577"/>
          <ac:spMkLst>
            <pc:docMk/>
            <pc:sldMk cId="1373050954" sldId="1046"/>
            <ac:spMk id="4" creationId="{555DFB5D-5739-4B88-B0D9-8C27356CC197}"/>
          </ac:spMkLst>
        </pc:spChg>
      </pc:sldChg>
      <pc:sldChg chg="modSp add mod ord">
        <pc:chgData name="Ruby, Allen" userId="fa26ec91-6ece-4ba6-94ba-ba941981bd7c" providerId="ADAL" clId="{3F823C6F-2D11-484C-AB45-5A0AD7B2FE64}" dt="2022-01-01T20:47:16.562" v="4698" actId="20577"/>
        <pc:sldMkLst>
          <pc:docMk/>
          <pc:sldMk cId="1485276024" sldId="1047"/>
        </pc:sldMkLst>
        <pc:spChg chg="mod">
          <ac:chgData name="Ruby, Allen" userId="fa26ec91-6ece-4ba6-94ba-ba941981bd7c" providerId="ADAL" clId="{3F823C6F-2D11-484C-AB45-5A0AD7B2FE64}" dt="2022-01-01T20:47:16.562" v="4698" actId="20577"/>
          <ac:spMkLst>
            <pc:docMk/>
            <pc:sldMk cId="1485276024" sldId="1047"/>
            <ac:spMk id="65539" creationId="{4ADC9B7F-001F-410C-A707-F346AED22F66}"/>
          </ac:spMkLst>
        </pc:spChg>
        <pc:spChg chg="mod">
          <ac:chgData name="Ruby, Allen" userId="fa26ec91-6ece-4ba6-94ba-ba941981bd7c" providerId="ADAL" clId="{3F823C6F-2D11-484C-AB45-5A0AD7B2FE64}" dt="2022-01-01T20:39:07.218" v="4546" actId="20577"/>
          <ac:spMkLst>
            <pc:docMk/>
            <pc:sldMk cId="1485276024" sldId="1047"/>
            <ac:spMk id="69634" creationId="{A60069F9-0570-453B-A5CD-3C7E2C12A061}"/>
          </ac:spMkLst>
        </pc:spChg>
      </pc:sldChg>
      <pc:sldChg chg="addSp modSp add mod modNotesTx">
        <pc:chgData name="Ruby, Allen" userId="fa26ec91-6ece-4ba6-94ba-ba941981bd7c" providerId="ADAL" clId="{3F823C6F-2D11-484C-AB45-5A0AD7B2FE64}" dt="2022-01-03T22:21:47.269" v="5233" actId="207"/>
        <pc:sldMkLst>
          <pc:docMk/>
          <pc:sldMk cId="2209551215" sldId="1048"/>
        </pc:sldMkLst>
        <pc:spChg chg="mod">
          <ac:chgData name="Ruby, Allen" userId="fa26ec91-6ece-4ba6-94ba-ba941981bd7c" providerId="ADAL" clId="{3F823C6F-2D11-484C-AB45-5A0AD7B2FE64}" dt="2022-01-01T20:42:33.059" v="4629" actId="20577"/>
          <ac:spMkLst>
            <pc:docMk/>
            <pc:sldMk cId="2209551215" sldId="1048"/>
            <ac:spMk id="2" creationId="{A25D5E2D-7966-4EA9-B3D5-D13182CEDACB}"/>
          </ac:spMkLst>
        </pc:spChg>
        <pc:spChg chg="mod">
          <ac:chgData name="Ruby, Allen" userId="fa26ec91-6ece-4ba6-94ba-ba941981bd7c" providerId="ADAL" clId="{3F823C6F-2D11-484C-AB45-5A0AD7B2FE64}" dt="2022-01-01T20:41:56.024" v="4614" actId="20577"/>
          <ac:spMkLst>
            <pc:docMk/>
            <pc:sldMk cId="2209551215" sldId="1048"/>
            <ac:spMk id="4" creationId="{555DFB5D-5739-4B88-B0D9-8C27356CC197}"/>
          </ac:spMkLst>
        </pc:spChg>
        <pc:graphicFrameChg chg="add mod">
          <ac:chgData name="Ruby, Allen" userId="fa26ec91-6ece-4ba6-94ba-ba941981bd7c" providerId="ADAL" clId="{3F823C6F-2D11-484C-AB45-5A0AD7B2FE64}" dt="2022-01-01T20:41:52.181" v="4612"/>
          <ac:graphicFrameMkLst>
            <pc:docMk/>
            <pc:sldMk cId="2209551215" sldId="1048"/>
            <ac:graphicFrameMk id="5" creationId="{FBBD83A7-E37C-49A4-910B-8ACCD3FA7573}"/>
          </ac:graphicFrameMkLst>
        </pc:graphicFrameChg>
        <pc:graphicFrameChg chg="add mod modGraphic">
          <ac:chgData name="Ruby, Allen" userId="fa26ec91-6ece-4ba6-94ba-ba941981bd7c" providerId="ADAL" clId="{3F823C6F-2D11-484C-AB45-5A0AD7B2FE64}" dt="2022-01-03T22:21:47.269" v="5233" actId="207"/>
          <ac:graphicFrameMkLst>
            <pc:docMk/>
            <pc:sldMk cId="2209551215" sldId="1048"/>
            <ac:graphicFrameMk id="6" creationId="{A08FFE70-66B5-48F3-8C1A-43627C03331B}"/>
          </ac:graphicFrameMkLst>
        </pc:graphicFrameChg>
      </pc:sldChg>
      <pc:sldMasterChg chg="delSldLayout">
        <pc:chgData name="Ruby, Allen" userId="fa26ec91-6ece-4ba6-94ba-ba941981bd7c" providerId="ADAL" clId="{3F823C6F-2D11-484C-AB45-5A0AD7B2FE64}" dt="2022-01-01T20:23:02.832" v="4422" actId="2696"/>
        <pc:sldMasterMkLst>
          <pc:docMk/>
          <pc:sldMasterMk cId="820024555" sldId="2147483681"/>
        </pc:sldMasterMkLst>
        <pc:sldLayoutChg chg="del">
          <pc:chgData name="Ruby, Allen" userId="fa26ec91-6ece-4ba6-94ba-ba941981bd7c" providerId="ADAL" clId="{3F823C6F-2D11-484C-AB45-5A0AD7B2FE64}" dt="2022-01-01T20:23:02.832" v="4422" actId="2696"/>
          <pc:sldLayoutMkLst>
            <pc:docMk/>
            <pc:sldMasterMk cId="820024555" sldId="2147483681"/>
            <pc:sldLayoutMk cId="382999126" sldId="21474837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esreview.ed.go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184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3F89362-CCDA-4CE4-B195-8A24BA498E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0E52E10-1BA7-4934-AB7B-52A873DF3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400" dirty="0"/>
              <a:t>Another way to consider student academic outcomes is by grade range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1C54207-1E67-4B68-9C36-0BEA6AE69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79C80F1-72D4-41F0-8806-EE308E742F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4DD736A-38FB-48B4-8705-115B029A4B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5103C53-3521-4A95-8CCE-B57AB07F8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Symbol" panose="05050102010706020507" pitchFamily="18" charset="2"/>
                <a:cs typeface="Times New Roman" panose="02020603050405020304" pitchFamily="18" charset="0"/>
              </a:rPr>
              <a:t>Grant applications are to identify the</a:t>
            </a:r>
            <a:r>
              <a:rPr lang="en-US" sz="1400" spc="-20"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student</a:t>
            </a:r>
            <a:r>
              <a:rPr lang="en-US" sz="1400" spc="-15"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population</a:t>
            </a:r>
            <a:r>
              <a:rPr lang="en-US" sz="1400" spc="-20"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(including</a:t>
            </a:r>
            <a:r>
              <a:rPr lang="en-US" sz="1400" spc="-10"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subgroups)</a:t>
            </a:r>
            <a:r>
              <a:rPr lang="en-US" sz="1400" spc="-20"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the</a:t>
            </a:r>
            <a:r>
              <a:rPr lang="en-US" sz="1400" spc="-5"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project</a:t>
            </a:r>
            <a:r>
              <a:rPr lang="en-US" sz="1400" spc="-10"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will</a:t>
            </a:r>
            <a:r>
              <a:rPr lang="en-US" sz="1400" spc="-15"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focus</a:t>
            </a:r>
            <a:r>
              <a:rPr lang="en-US" sz="1400" spc="-15" dirty="0">
                <a:effectLst/>
                <a:latin typeface="Times New Roman" panose="02020603050405020304" pitchFamily="18" charset="0"/>
                <a:ea typeface="Symbol" panose="05050102010706020507" pitchFamily="18" charset="2"/>
                <a:cs typeface="Times New Roman" panose="02020603050405020304" pitchFamily="18" charset="0"/>
              </a:rPr>
              <a:t> </a:t>
            </a:r>
            <a:r>
              <a:rPr lang="en-US" sz="1400" dirty="0">
                <a:effectLst/>
                <a:latin typeface="Times New Roman" panose="02020603050405020304" pitchFamily="18" charset="0"/>
                <a:ea typeface="Symbol" panose="05050102010706020507" pitchFamily="18" charset="2"/>
                <a:cs typeface="Times New Roman" panose="02020603050405020304" pitchFamily="18" charset="0"/>
              </a:rPr>
              <a:t>on and the project team personnel who have experience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working with populations of learners from student subgroups that have been </a:t>
            </a:r>
            <a:r>
              <a:rPr lang="en-US" sz="1400" spc="-2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disproportionately</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affected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by COVID-19.</a:t>
            </a:r>
            <a:endParaRPr lang="en-US" sz="1400" dirty="0">
              <a:effectLst/>
              <a:latin typeface="Times New Roman" panose="02020603050405020304" pitchFamily="18" charset="0"/>
              <a:ea typeface="Symbol" panose="05050102010706020507" pitchFamily="18" charset="2"/>
              <a:cs typeface="Times New Roman" panose="02020603050405020304" pitchFamily="18" charset="0"/>
            </a:endParaRPr>
          </a:p>
          <a:p>
            <a:pPr defTabSz="914400"/>
            <a:endParaRPr lang="en-US" altLang="en-US"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4DD736A-38FB-48B4-8705-115B029A4B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5103C53-3521-4A95-8CCE-B57AB07F8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sz="1400" dirty="0"/>
          </a:p>
        </p:txBody>
      </p:sp>
    </p:spTree>
    <p:extLst>
      <p:ext uri="{BB962C8B-B14F-4D97-AF65-F5344CB8AC3E}">
        <p14:creationId xmlns:p14="http://schemas.microsoft.com/office/powerpoint/2010/main" val="225370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51944D7-7FC3-4C89-861D-91ABF647B7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3124844F-0334-4277-9462-EBF246432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66564" name="Slide Number Placeholder 3">
            <a:extLst>
              <a:ext uri="{FF2B5EF4-FFF2-40B4-BE49-F238E27FC236}">
                <a16:creationId xmlns:a16="http://schemas.microsoft.com/office/drawing/2014/main" id="{205D2A92-465B-4871-9FBB-49DB930A2D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9E5BE50A-E4FF-4B27-8981-87CE5F837EDD}" type="slidenum">
              <a:rPr lang="en-US" altLang="en-US" sz="1200" smtClean="0">
                <a:latin typeface="Calibri" panose="020F0502020204030204" pitchFamily="34" charset="0"/>
              </a:rPr>
              <a:pPr defTabSz="1219200" fontAlgn="base">
                <a:spcBef>
                  <a:spcPct val="0"/>
                </a:spcBef>
                <a:spcAft>
                  <a:spcPct val="0"/>
                </a:spcAft>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This page shows a picture of the IES Funding webpage which is at ies.ed.gov/funding</a:t>
            </a:r>
          </a:p>
          <a:p>
            <a:r>
              <a:rPr lang="en-US" sz="1400" dirty="0">
                <a:latin typeface="Times New Roman" panose="02020603050405020304" pitchFamily="18" charset="0"/>
                <a:cs typeface="Times New Roman" panose="02020603050405020304" pitchFamily="18" charset="0"/>
              </a:rPr>
              <a:t>This web page includes links to the Request for Applications – what to put in your application, Webinars, and Virtual Office Hours</a:t>
            </a:r>
          </a:p>
        </p:txBody>
      </p:sp>
    </p:spTree>
    <p:extLst>
      <p:ext uri="{BB962C8B-B14F-4D97-AF65-F5344CB8AC3E}">
        <p14:creationId xmlns:p14="http://schemas.microsoft.com/office/powerpoint/2010/main" val="333827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400" dirty="0">
                <a:latin typeface="Times New Roman" panose="02020603050405020304" pitchFamily="18" charset="0"/>
                <a:cs typeface="Times New Roman" panose="02020603050405020304" pitchFamily="18" charset="0"/>
              </a:rPr>
              <a:t>Information Sources for applying for a grant include the Request for Application, Webinars and Virtual Office Hours, and the Program Officer.</a:t>
            </a:r>
          </a:p>
        </p:txBody>
      </p:sp>
    </p:spTree>
    <p:extLst>
      <p:ext uri="{BB962C8B-B14F-4D97-AF65-F5344CB8AC3E}">
        <p14:creationId xmlns:p14="http://schemas.microsoft.com/office/powerpoint/2010/main" val="1092319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0661AF4-ADED-413F-9372-696ECC1D2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E2AF002-EA5C-4AFF-B62A-CAF506B3E1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American</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Rescue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Plan</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Act</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of</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2021</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identifies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following</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subgroups</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to</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carry</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out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research</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related</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to</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addressing</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learning</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loss</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caused</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by</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coronavirus:</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students</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experiencing</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homelessness,</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children</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3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youth</a:t>
            </a:r>
            <a:r>
              <a:rPr lang="en-US" sz="140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foster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care, and subgroups identified in section 1111(b)(2)(B)(xi) of the Elementary and Secondary Education Act of 1965</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which</a:t>
            </a:r>
            <a:r>
              <a:rPr lang="en-US" sz="1400" spc="3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includes</a:t>
            </a:r>
            <a:r>
              <a:rPr lang="en-US" sz="1400" spc="3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major</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racial</a:t>
            </a:r>
            <a:r>
              <a:rPr lang="en-US" sz="1400" spc="5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ethnic</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groups,</a:t>
            </a:r>
            <a:r>
              <a:rPr lang="en-US" sz="1400" spc="3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economically</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disadvantaged</a:t>
            </a:r>
            <a:r>
              <a:rPr lang="en-US" sz="1400" spc="5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students,</a:t>
            </a:r>
            <a:r>
              <a:rPr lang="en-US" sz="1400" spc="5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0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children</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with</a:t>
            </a:r>
            <a:r>
              <a:rPr lang="en-US" sz="1400" spc="4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disabilities,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English</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proficiency</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status,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gender,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migrant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status.</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68612" name="Slide Number Placeholder 3">
            <a:extLst>
              <a:ext uri="{FF2B5EF4-FFF2-40B4-BE49-F238E27FC236}">
                <a16:creationId xmlns:a16="http://schemas.microsoft.com/office/drawing/2014/main" id="{456E6087-D004-4239-869D-47C6D0441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45E157B-6A1A-412A-BCA1-FB868CF5AD5D}" type="slidenum">
              <a:rPr lang="en-US" altLang="en-US" sz="1200" smtClean="0">
                <a:latin typeface="Calibri" panose="020F0502020204030204" pitchFamily="34" charset="0"/>
              </a:rPr>
              <a:pPr defTabSz="1219200" fontAlgn="base">
                <a:spcBef>
                  <a:spcPct val="0"/>
                </a:spcBef>
                <a:spcAft>
                  <a:spcPct val="0"/>
                </a:spcAft>
              </a:pPr>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0661AF4-ADED-413F-9372-696ECC1D2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E2AF002-EA5C-4AFF-B62A-CAF506B3E1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68612" name="Slide Number Placeholder 3">
            <a:extLst>
              <a:ext uri="{FF2B5EF4-FFF2-40B4-BE49-F238E27FC236}">
                <a16:creationId xmlns:a16="http://schemas.microsoft.com/office/drawing/2014/main" id="{456E6087-D004-4239-869D-47C6D0441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45E157B-6A1A-412A-BCA1-FB868CF5AD5D}" type="slidenum">
              <a:rPr lang="en-US" altLang="en-US" sz="1200" smtClean="0">
                <a:latin typeface="Calibri" panose="020F0502020204030204" pitchFamily="34" charset="0"/>
              </a:rPr>
              <a:pPr defTabSz="1219200" fontAlgn="base">
                <a:spcBef>
                  <a:spcPct val="0"/>
                </a:spcBef>
                <a:spcAft>
                  <a:spcPct val="0"/>
                </a:spcAft>
              </a:pPr>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51579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0661AF4-ADED-413F-9372-696ECC1D2C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7E2AF002-EA5C-4AFF-B62A-CAF506B3E1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Times New Roman" panose="02020603050405020304" pitchFamily="18" charset="0"/>
                <a:cs typeface="Times New Roman" panose="02020603050405020304" pitchFamily="18" charset="0"/>
              </a:rPr>
              <a:t>IES intends to establish two research networks with one examining recovery activities in prekindergarten through grade 12 and the other examining recovery activities in community colleges. </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Each network will consist of one project that coordinates and leads the network (Network Lead) and several projects that carry out research on recovery (Research Teams). Each Research Team will include at least one education agency (defined as state and local agencies involved in PreK-12 education and community college systems), and its research will focus on learners being served by that agency(</a:t>
            </a:r>
            <a:r>
              <a:rPr lang="en-US" altLang="en-US" sz="1400" dirty="0" err="1">
                <a:latin typeface="Times New Roman" panose="02020603050405020304" pitchFamily="18" charset="0"/>
                <a:cs typeface="Times New Roman" panose="02020603050405020304" pitchFamily="18" charset="0"/>
              </a:rPr>
              <a:t>ies</a:t>
            </a:r>
            <a:r>
              <a:rPr lang="en-US" altLang="en-US" sz="1400" dirty="0">
                <a:latin typeface="Times New Roman" panose="02020603050405020304" pitchFamily="18" charset="0"/>
                <a:cs typeface="Times New Roman" panose="02020603050405020304" pitchFamily="18" charset="0"/>
              </a:rPr>
              <a:t>) and the recovery activities in which the learners are engaged. The Network Leads will provide national leadership on learning acceleration and recovery from pandemic-induced learning loss, sharing findings from the network with education agencies across the US. </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Your application should be for either a Network Lead grant or a Research Team grant under one of the two Networks. Please note that the maximum length of the Research Narrative is 15 pages for the Network Lead and 22 pages for the Research Teams.</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For information on other IES-supported networks, see https://ies.ed.gov/ncer/research/researchNetworks.asp. </a:t>
            </a:r>
          </a:p>
        </p:txBody>
      </p:sp>
      <p:sp>
        <p:nvSpPr>
          <p:cNvPr id="68612" name="Slide Number Placeholder 3">
            <a:extLst>
              <a:ext uri="{FF2B5EF4-FFF2-40B4-BE49-F238E27FC236}">
                <a16:creationId xmlns:a16="http://schemas.microsoft.com/office/drawing/2014/main" id="{456E6087-D004-4239-869D-47C6D04410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45E157B-6A1A-412A-BCA1-FB868CF5AD5D}" type="slidenum">
              <a:rPr lang="en-US" altLang="en-US" sz="1200" smtClean="0">
                <a:latin typeface="Calibri" panose="020F0502020204030204" pitchFamily="34" charset="0"/>
              </a:rPr>
              <a:pPr defTabSz="1219200" fontAlgn="base">
                <a:spcBef>
                  <a:spcPct val="0"/>
                </a:spcBef>
                <a:spcAft>
                  <a:spcPct val="0"/>
                </a:spcAft>
              </a:pPr>
              <a:t>19</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8623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E79CDA3-2B71-4B82-910D-CDF415460D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D663382-A4B5-4FBA-968D-412FFDACF6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Here is the agenda for the presentation.</a:t>
            </a:r>
          </a:p>
          <a:p>
            <a:pPr eaLnBrk="1" hangingPunct="1">
              <a:spcBef>
                <a:spcPct val="0"/>
              </a:spcBef>
            </a:pPr>
            <a:endParaRPr lang="en-US" altLang="en-US" sz="1200" dirty="0"/>
          </a:p>
          <a:p>
            <a:pPr eaLnBrk="1" hangingPunct="1">
              <a:spcBef>
                <a:spcPct val="0"/>
              </a:spcBef>
            </a:pPr>
            <a:r>
              <a:rPr lang="en-US" altLang="en-US" sz="1200" dirty="0"/>
              <a:t>This presentation provides an overview and you should read the Request for Applications and the IES Grant Submission Guide before writing and submitting your application for a grant.</a:t>
            </a:r>
          </a:p>
          <a:p>
            <a:pPr eaLnBrk="1" hangingPunct="1">
              <a:spcBef>
                <a:spcPct val="0"/>
              </a:spcBef>
            </a:pPr>
            <a:r>
              <a:rPr lang="en-US" altLang="en-US" sz="1200" dirty="0"/>
              <a:t>.</a:t>
            </a:r>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When an education agency applies with another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organization, such as a research institution, IES does not have preference for whether the applicant is the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education agency or the research institution but recommends that the applicant has the grant management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expertise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to</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fulfill</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administrative,</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financial,</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reporting</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requirements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of</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grant.</a:t>
            </a: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5779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21</a:t>
            </a:fld>
            <a:endParaRPr lang="en-US"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Research Teams will work directly with state and local education agencies on their recovery efforts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with the goal of providing evidence to help direct, improve, and select among potential recovery activities.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Research Teams can address recovery activities broadly across prekindergarten to Grade 12 or focus more </a:t>
            </a:r>
            <a:r>
              <a:rPr lang="en-US" sz="1400" spc="-2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narrowly on recovery activities for a specific sample of grades or learners. These Research Team projects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should examine short-term student academic and other outcomes, as well as longer-term ones, so that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findings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can</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released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quickly</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enough</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to</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inform</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agencies’</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ongoing</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decisions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on</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recovery</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activities.</a:t>
            </a:r>
          </a:p>
          <a:p>
            <a:pPr eaLnBrk="1" hangingPunct="1">
              <a:spcBef>
                <a:spcPct val="0"/>
              </a:spcBef>
            </a:pPr>
            <a:endPar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eaLnBrk="1" hangingPunct="1">
              <a:spcBef>
                <a:spcPct val="0"/>
              </a:spcBef>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Reminder: An application for a Research Team grant must include o</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 or more education agencies as the primary applicant or a subaward. Eligible education agencies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include state and local agencies (including U.S. Territory and tribal agencies) that oversee prekindergarten,</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elementary, and/or secondary education. To be eligible, the education agency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must</a:t>
            </a:r>
            <a:r>
              <a:rPr lang="en-US" sz="1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be implementing any</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recovery program or policy being proposed for study. </a:t>
            </a:r>
          </a:p>
          <a:p>
            <a:pPr eaLnBrk="1" hangingPunct="1">
              <a:spcBef>
                <a:spcPct val="0"/>
              </a:spcBef>
            </a:pPr>
            <a:endPar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See the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Recommendations</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Strong</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Application</a:t>
            </a: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 in the Request for Applications that describe what the peer reviewers will be looking for as they review your Research Team application.</a:t>
            </a: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24418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 Network Lead has responsibilities both within and external to the network. The Network Lead is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responsible for coordinating network activities, organizing working groups on specific recovery issues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composed of key personnel from the research teams, promoting and organizing cross-site training and/or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mentoring</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of</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early</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career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researchers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 the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Network, and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ensuring</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communication</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among</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network</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members and IES. The Network Lead is responsible for providing national leadership and dissemination that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includes carrying out a broader scan of recovery needs and activities across the U.S. , especially for students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from subgroups disproportionately affected by the pandemic; connecting the network to other stakeholders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involved in recovery; establishing a forum composed of practitioners, policymakers, and researchers for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identifying ongoing recovery research needs; and synthesizing and disseminating what is being learned about PreK-12</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recovery</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needs</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activities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by</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network</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through</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meetings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with</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state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local</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agencies.</a:t>
            </a: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See the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Recommendations</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Strong</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Application</a:t>
            </a: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 in the Request for Applications that describe what the peer reviewers will be looking for as they review your Network Lead application.</a:t>
            </a: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5898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4019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89715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dirty="0">
                <a:effectLst/>
                <a:latin typeface="Cambria" panose="02040503050406030204" pitchFamily="18" charset="0"/>
                <a:ea typeface="Cambria" panose="02040503050406030204" pitchFamily="18" charset="0"/>
                <a:cs typeface="Cambria" panose="02040503050406030204" pitchFamily="18" charset="0"/>
              </a:rPr>
              <a:t>Research Teams will work directly with community college systems on their recovery efforts with the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goal of providing evidence to help direct, improve, and select among potential recovery activities. These</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Research Team projects should examine short-term student academic and other outcomes, as well as longer-</a:t>
            </a:r>
            <a:r>
              <a:rPr lang="en-US" sz="1800" spc="-2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term ones, so that findings can be released quickly enough for systems to use them in their ongoing decisions</a:t>
            </a:r>
            <a:r>
              <a:rPr lang="en-US" sz="1800" spc="-2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on</a:t>
            </a:r>
            <a:r>
              <a:rPr lang="en-US" sz="1800" spc="-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recovery</a:t>
            </a:r>
            <a:r>
              <a:rPr lang="en-US" sz="1800" spc="-1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activities.</a:t>
            </a:r>
          </a:p>
          <a:p>
            <a:pPr eaLnBrk="1" hangingPunct="1">
              <a:spcBef>
                <a:spcPct val="0"/>
              </a:spcBef>
            </a:pPr>
            <a:endPar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eaLnBrk="1" hangingPunct="1">
              <a:spcBef>
                <a:spcPct val="0"/>
              </a:spcBef>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Reminder: An application for a Research Team grant must include o</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 or more state or city community college systems as the primary applicant or a subaward. To be eligible, the community college system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must</a:t>
            </a:r>
            <a:r>
              <a:rPr lang="en-US" sz="14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be implementing any</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recovery program or policy being proposed for study. </a:t>
            </a:r>
          </a:p>
          <a:p>
            <a:pPr eaLnBrk="1" hangingPunct="1">
              <a:spcBef>
                <a:spcPct val="0"/>
              </a:spcBef>
            </a:pPr>
            <a:endPar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See the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Recommendations</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Strong</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Application</a:t>
            </a: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 in the Request for Applications that describe what the peer reviewers will be looking for as they review your Research Team application.</a:t>
            </a:r>
          </a:p>
          <a:p>
            <a:pPr eaLnBrk="1" hangingPunct="1">
              <a:spcBef>
                <a:spcPct val="0"/>
              </a:spcBef>
            </a:pPr>
            <a:endPar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5344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261" rtl="0" eaLnBrk="1" fontAlgn="auto" latinLnBrk="0" hangingPunct="1">
              <a:lnSpc>
                <a:spcPct val="100000"/>
              </a:lnSpc>
              <a:spcBef>
                <a:spcPct val="0"/>
              </a:spcBef>
              <a:spcAft>
                <a:spcPts val="0"/>
              </a:spcAft>
              <a:buClrTx/>
              <a:buSzTx/>
              <a:buFontTx/>
              <a:buNone/>
              <a:tabLst/>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 Network Lead has responsibilities both within and external to the network. The Network Lead is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responsible for coordinating network activities, organizing working groups on specific recovery issues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composed of key personnel from the research teams, promoting and organizing cross-site training and/or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mentoring of early career researchers in the Network, and ensuring communication among network</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members</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IES.</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Network</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Lead</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is</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responsible</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providing</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national</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leadership</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dissemination</a:t>
            </a:r>
            <a:r>
              <a:rPr lang="en-US" sz="1400" spc="-2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that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includes carrying out a broader scan of recovery needs and activities across the U.S., especially for students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from subgroups disproportionately affected by the pandemic; connecting the network to other stakeholders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involved in recovery; establishing a forum composed of community college practitioners, policymakers, and</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researchers for identifying ongoing recovery research needs; and synthesizing and disseminating what is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being learned about community college recovery needs and activities by the network and through meetings</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with</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community college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systems.</a:t>
            </a: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See the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Recommendations</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for</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Strong</a:t>
            </a:r>
            <a:r>
              <a:rPr lang="en-US" sz="1400" i="1"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i="1" spc="-10" dirty="0">
                <a:effectLst/>
                <a:latin typeface="Times New Roman" panose="02020603050405020304" pitchFamily="18" charset="0"/>
                <a:ea typeface="Cambria" panose="02040503050406030204" pitchFamily="18" charset="0"/>
                <a:cs typeface="Times New Roman" panose="02020603050405020304" pitchFamily="18" charset="0"/>
              </a:rPr>
              <a:t>Application</a:t>
            </a: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 in the Request for Applications that describe what the peer reviewers will be looking for as they review your Network Lead application.</a:t>
            </a: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1219261" rtl="0" eaLnBrk="1" fontAlgn="auto" latinLnBrk="0" hangingPunct="1">
              <a:lnSpc>
                <a:spcPct val="100000"/>
              </a:lnSpc>
              <a:spcBef>
                <a:spcPct val="0"/>
              </a:spcBef>
              <a:spcAft>
                <a:spcPts val="0"/>
              </a:spcAft>
              <a:buClrTx/>
              <a:buSzTx/>
              <a:buFontTx/>
              <a:buNone/>
              <a:tabLst/>
              <a:defRPr/>
            </a:pPr>
            <a:endParaRPr lang="en-US" sz="1400" dirty="0">
              <a:effectLst/>
              <a:latin typeface="Times New Roman" panose="02020603050405020304" pitchFamily="18" charset="0"/>
              <a:ea typeface="Cambria" panose="02040503050406030204" pitchFamily="18" charset="0"/>
              <a:cs typeface="Times New Roman" panose="02020603050405020304" pitchFamily="18" charset="0"/>
            </a:endParaRP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45544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201023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CB786D-C7C6-4160-A229-7B0570CE24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B17D886E-D4CD-4169-9A34-A7A3810EDA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Times New Roman" panose="02020603050405020304" pitchFamily="18" charset="0"/>
                <a:cs typeface="Times New Roman" panose="02020603050405020304" pitchFamily="18" charset="0"/>
              </a:rPr>
              <a:t> </a:t>
            </a:r>
          </a:p>
        </p:txBody>
      </p:sp>
      <p:sp>
        <p:nvSpPr>
          <p:cNvPr id="70660" name="Slide Number Placeholder 3">
            <a:extLst>
              <a:ext uri="{FF2B5EF4-FFF2-40B4-BE49-F238E27FC236}">
                <a16:creationId xmlns:a16="http://schemas.microsoft.com/office/drawing/2014/main" id="{40A02624-B085-47D5-8C35-69C0D73B3E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204635E-886D-48EB-AB47-6BF9759B59BD}" type="slidenum">
              <a:rPr lang="en-US" altLang="en-US" sz="1200" smtClean="0">
                <a:latin typeface="Calibri" panose="020F0502020204030204" pitchFamily="34" charset="0"/>
              </a:rPr>
              <a:pPr defTabSz="1219200" fontAlgn="base">
                <a:spcBef>
                  <a:spcPct val="0"/>
                </a:spcBef>
                <a:spcAft>
                  <a:spcPct val="0"/>
                </a:spcAft>
              </a:pPr>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9199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157298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261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Check for questions on last part</a:t>
            </a:r>
          </a:p>
        </p:txBody>
      </p:sp>
    </p:spTree>
    <p:extLst>
      <p:ext uri="{BB962C8B-B14F-4D97-AF65-F5344CB8AC3E}">
        <p14:creationId xmlns:p14="http://schemas.microsoft.com/office/powerpoint/2010/main" val="1777132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 letter of intent is requested but not required in order to submit an application.</a:t>
            </a:r>
          </a:p>
          <a:p>
            <a:pPr>
              <a:spcBef>
                <a:spcPct val="0"/>
              </a:spcBef>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If</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you submit a</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letter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of</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intent</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(LOI)</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at</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solidFill>
                  <a:srgbClr val="003BA3"/>
                </a:solidFill>
                <a:effectLst/>
                <a:latin typeface="Times New Roman" panose="02020603050405020304" pitchFamily="18" charset="0"/>
                <a:ea typeface="Cambria" panose="02040503050406030204" pitchFamily="18" charset="0"/>
                <a:cs typeface="Times New Roman" panose="02020603050405020304" pitchFamily="18" charset="0"/>
                <a:hlinkClick r:id="rId3"/>
              </a:rPr>
              <a:t>https://iesreview.ed.gov/</a:t>
            </a:r>
            <a:r>
              <a:rPr lang="en-US" sz="1400" u="none" strike="noStrike" dirty="0">
                <a:effectLst/>
                <a:latin typeface="Times New Roman" panose="02020603050405020304" pitchFamily="18" charset="0"/>
                <a:ea typeface="Cambria" panose="02040503050406030204" pitchFamily="18" charset="0"/>
                <a:cs typeface="Times New Roman" panose="02020603050405020304" pitchFamily="18" charset="0"/>
                <a:hlinkClick r:id="rId3"/>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program officer</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will</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contact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you</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regarding your proposed project. </a:t>
            </a:r>
          </a:p>
          <a:p>
            <a:pPr>
              <a:spcBef>
                <a:spcPct val="0"/>
              </a:spcBef>
              <a:defRPr/>
            </a:pPr>
            <a:r>
              <a:rPr lang="en-US" altLang="en-US" sz="1400" dirty="0">
                <a:effectLst/>
                <a:latin typeface="Times New Roman" panose="02020603050405020304" pitchFamily="18" charset="0"/>
                <a:ea typeface="Cambria" panose="02040503050406030204" pitchFamily="18" charset="0"/>
                <a:cs typeface="Times New Roman" panose="02020603050405020304" pitchFamily="18" charset="0"/>
              </a:rPr>
              <a:t>IES does not accept applications for review received after the Application Deadline.</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800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defRPr/>
            </a:pPr>
            <a:r>
              <a:rPr lang="en-US" altLang="en-US" sz="1400" dirty="0">
                <a:latin typeface="Times New Roman" panose="02020603050405020304" pitchFamily="18" charset="0"/>
                <a:cs typeface="Times New Roman" panose="02020603050405020304" pitchFamily="18" charset="0"/>
              </a:rPr>
              <a:t>The IES Application Submission Guide describes how to submit your application on Grants.gov. In addition to the guide, you may want to view the IES Application Process webinar. Grants.gov also has a Help Line to address questions about submission.</a:t>
            </a:r>
          </a:p>
          <a:p>
            <a:pPr>
              <a:spcBef>
                <a:spcPct val="0"/>
              </a:spcBef>
              <a:defRPr/>
            </a:pP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60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endParaRPr lang="en-US" sz="12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Application is submitted as part of an application package that is completed within Grants.gov</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IES submissions guide helps explain how to use the package.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36665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B4A7D1B-2615-4FCA-AC54-846237F7B2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040CF1BD-7C2A-4B5B-AE14-5CF92BAF73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Times New Roman" panose="02020603050405020304" pitchFamily="18" charset="0"/>
                <a:cs typeface="Times New Roman" panose="02020603050405020304" pitchFamily="18" charset="0"/>
              </a:rPr>
              <a:t>An initial review is done by 2-3 members of the panel.</a:t>
            </a:r>
          </a:p>
          <a:p>
            <a:pPr eaLnBrk="1" hangingPunct="1">
              <a:spcBef>
                <a:spcPct val="0"/>
              </a:spcBef>
            </a:pPr>
            <a:r>
              <a:rPr lang="en-US" altLang="en-US" sz="1400" dirty="0">
                <a:latin typeface="Times New Roman" panose="02020603050405020304" pitchFamily="18" charset="0"/>
                <a:cs typeface="Times New Roman" panose="02020603050405020304" pitchFamily="18" charset="0"/>
              </a:rPr>
              <a:t>The highest scoring applications go to full panel for discussion and receive primary reviewer comments, panel average score, and a summary of panel discussion.</a:t>
            </a:r>
          </a:p>
          <a:p>
            <a:pPr eaLnBrk="1" hangingPunct="1">
              <a:spcBef>
                <a:spcPct val="0"/>
              </a:spcBef>
            </a:pPr>
            <a:r>
              <a:rPr lang="en-US" altLang="en-US" sz="1400" dirty="0">
                <a:latin typeface="Times New Roman" panose="02020603050405020304" pitchFamily="18" charset="0"/>
                <a:cs typeface="Times New Roman" panose="02020603050405020304" pitchFamily="18" charset="0"/>
              </a:rPr>
              <a:t>Applications that do not go to full review  receive primary reviewer comments</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If interested, you can apply to be a peer reviewer on </a:t>
            </a:r>
            <a:r>
              <a:rPr lang="en-US" altLang="en-US" sz="1400" dirty="0" err="1">
                <a:latin typeface="Times New Roman" panose="02020603050405020304" pitchFamily="18" charset="0"/>
                <a:cs typeface="Times New Roman" panose="02020603050405020304" pitchFamily="18" charset="0"/>
              </a:rPr>
              <a:t>iesresearch.ed..gov</a:t>
            </a:r>
            <a:r>
              <a:rPr lang="en-US" altLang="en-US" sz="1400" dirty="0">
                <a:latin typeface="Times New Roman" panose="02020603050405020304" pitchFamily="18" charset="0"/>
                <a:cs typeface="Times New Roman" panose="02020603050405020304" pitchFamily="18" charset="0"/>
              </a:rPr>
              <a:t> – Interested in Reviewing?</a:t>
            </a:r>
          </a:p>
        </p:txBody>
      </p:sp>
    </p:spTree>
    <p:extLst>
      <p:ext uri="{BB962C8B-B14F-4D97-AF65-F5344CB8AC3E}">
        <p14:creationId xmlns:p14="http://schemas.microsoft.com/office/powerpoint/2010/main" val="169330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D3273659-B33B-43DA-B342-96959F22E0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DD5CCD86-75C7-452D-B5E7-DFF03E184B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Times New Roman" panose="02020603050405020304" pitchFamily="18" charset="0"/>
                <a:cs typeface="Times New Roman" panose="02020603050405020304" pitchFamily="18" charset="0"/>
              </a:rPr>
              <a:t>Peer review panel’s score is primary in decision to fund an application regarding scientific merit</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Applicants may receive clarification and budget questions regarding issues 2-4</a:t>
            </a:r>
          </a:p>
        </p:txBody>
      </p:sp>
    </p:spTree>
    <p:extLst>
      <p:ext uri="{BB962C8B-B14F-4D97-AF65-F5344CB8AC3E}">
        <p14:creationId xmlns:p14="http://schemas.microsoft.com/office/powerpoint/2010/main" val="923656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After submitting an application, you will receive an email on how to set up an account on the Applicant Notification System if you don’t already have one.</a:t>
            </a:r>
          </a:p>
        </p:txBody>
      </p:sp>
    </p:spTree>
    <p:extLst>
      <p:ext uri="{BB962C8B-B14F-4D97-AF65-F5344CB8AC3E}">
        <p14:creationId xmlns:p14="http://schemas.microsoft.com/office/powerpoint/2010/main" val="1285300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974485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416428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5486400" cy="4114800"/>
          </a:xfrm>
        </p:spPr>
        <p:txBody>
          <a:bodyPr/>
          <a:lstStyle/>
          <a:p>
            <a:r>
              <a:rPr lang="en-US" sz="1400" dirty="0">
                <a:latin typeface="Times New Roman" panose="02020603050405020304" pitchFamily="18" charset="0"/>
                <a:cs typeface="Times New Roman" panose="02020603050405020304" pitchFamily="18" charset="0"/>
              </a:rPr>
              <a:t>IES is the research arm of ED - Independent and non-partisan.</a:t>
            </a:r>
          </a:p>
          <a:p>
            <a:r>
              <a:rPr lang="en-US" sz="1400" dirty="0">
                <a:latin typeface="Times New Roman" panose="02020603050405020304" pitchFamily="18" charset="0"/>
                <a:cs typeface="Times New Roman" panose="02020603050405020304" pitchFamily="18" charset="0"/>
              </a:rPr>
              <a:t>IES’ mission is to:</a:t>
            </a:r>
          </a:p>
          <a:p>
            <a:r>
              <a:rPr lang="en-US" sz="1400" dirty="0">
                <a:latin typeface="Times New Roman" panose="02020603050405020304" pitchFamily="18" charset="0"/>
                <a:cs typeface="Times New Roman" panose="02020603050405020304" pitchFamily="18" charset="0"/>
              </a:rPr>
              <a:t>Describe the condition of education in the US</a:t>
            </a:r>
          </a:p>
          <a:p>
            <a:r>
              <a:rPr lang="en-US" sz="1400" dirty="0">
                <a:latin typeface="Times New Roman" panose="02020603050405020304" pitchFamily="18" charset="0"/>
                <a:cs typeface="Times New Roman" panose="02020603050405020304" pitchFamily="18" charset="0"/>
              </a:rPr>
              <a:t>Evaluate the effectiveness of Federal ed programs</a:t>
            </a:r>
          </a:p>
          <a:p>
            <a:r>
              <a:rPr lang="en-US" sz="1400" dirty="0">
                <a:latin typeface="Times New Roman" panose="02020603050405020304" pitchFamily="18" charset="0"/>
                <a:cs typeface="Times New Roman" panose="02020603050405020304" pitchFamily="18" charset="0"/>
              </a:rPr>
              <a:t>Identify practices to improve access and academic outcomes</a:t>
            </a:r>
          </a:p>
        </p:txBody>
      </p:sp>
    </p:spTree>
    <p:extLst>
      <p:ext uri="{BB962C8B-B14F-4D97-AF65-F5344CB8AC3E}">
        <p14:creationId xmlns:p14="http://schemas.microsoft.com/office/powerpoint/2010/main" val="257212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4053138-521B-42C4-84B5-E401861FC0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101ED42-4065-43C6-A7FA-124F72F0D7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2880" lvl="1">
              <a:spcBef>
                <a:spcPct val="0"/>
              </a:spcBef>
              <a:defRPr/>
            </a:pPr>
            <a:r>
              <a:rPr lang="en-US" dirty="0">
                <a:solidFill>
                  <a:srgbClr val="576F7F"/>
                </a:solidFill>
                <a:latin typeface="Georgia" panose="02040502050405020303" pitchFamily="18" charset="0"/>
              </a:rPr>
              <a:t>Director: Appointed by President, approved by Senate, advised by Board (appointed and approved as well)</a:t>
            </a:r>
          </a:p>
          <a:p>
            <a:pPr marL="182880" lvl="1">
              <a:spcBef>
                <a:spcPct val="0"/>
              </a:spcBef>
              <a:defRPr/>
            </a:pPr>
            <a:endParaRPr lang="en-US" dirty="0">
              <a:solidFill>
                <a:srgbClr val="576F7F"/>
              </a:solidFill>
              <a:latin typeface="Georgia" panose="02040502050405020303" pitchFamily="18" charset="0"/>
            </a:endParaRPr>
          </a:p>
          <a:p>
            <a:pPr marL="182880" lvl="1">
              <a:spcBef>
                <a:spcPct val="0"/>
              </a:spcBef>
              <a:defRPr/>
            </a:pPr>
            <a:r>
              <a:rPr lang="en-US" dirty="0">
                <a:solidFill>
                  <a:srgbClr val="576F7F"/>
                </a:solidFill>
                <a:latin typeface="Georgia" panose="02040502050405020303" pitchFamily="18" charset="0"/>
              </a:rPr>
              <a:t>NCES:  Describe the condition and progress of education in the United States</a:t>
            </a:r>
          </a:p>
          <a:p>
            <a:pPr marL="182880" marR="0" lvl="1" indent="0" algn="l" defTabSz="1219261" rtl="0" eaLnBrk="1" fontAlgn="auto" latinLnBrk="0" hangingPunct="1">
              <a:lnSpc>
                <a:spcPct val="100000"/>
              </a:lnSpc>
              <a:spcBef>
                <a:spcPct val="0"/>
              </a:spcBef>
              <a:spcAft>
                <a:spcPts val="0"/>
              </a:spcAft>
              <a:buClrTx/>
              <a:buSzTx/>
              <a:buFontTx/>
              <a:buNone/>
              <a:tabLst/>
              <a:defRPr/>
            </a:pPr>
            <a:r>
              <a:rPr lang="en-US" dirty="0">
                <a:solidFill>
                  <a:srgbClr val="576F7F"/>
                </a:solidFill>
                <a:latin typeface="Georgia" panose="02040502050405020303" pitchFamily="18" charset="0"/>
              </a:rPr>
              <a:t>NCEE - Contracts:  Evaluate the effectiveness of Federal and other education programs</a:t>
            </a:r>
          </a:p>
          <a:p>
            <a:pPr marL="182880" lvl="1">
              <a:spcBef>
                <a:spcPct val="0"/>
              </a:spcBef>
              <a:defRPr/>
            </a:pPr>
            <a:r>
              <a:rPr lang="en-US" dirty="0">
                <a:solidFill>
                  <a:srgbClr val="576F7F"/>
                </a:solidFill>
                <a:latin typeface="Georgia" panose="02040502050405020303" pitchFamily="18" charset="0"/>
              </a:rPr>
              <a:t>NCER and NCSER:  Grants to Identify education practices that improve academic achievement and access to education opportunities as well as evaluate education programs</a:t>
            </a:r>
          </a:p>
          <a:p>
            <a:pPr marL="182880" lvl="1">
              <a:spcBef>
                <a:spcPct val="0"/>
              </a:spcBef>
              <a:defRPr/>
            </a:pPr>
            <a:endParaRPr lang="en-US" dirty="0">
              <a:solidFill>
                <a:srgbClr val="576F7F"/>
              </a:solidFill>
              <a:latin typeface="Georgia" panose="02040502050405020303" pitchFamily="18" charset="0"/>
            </a:endParaRPr>
          </a:p>
          <a:p>
            <a:pPr marL="182880" lvl="1">
              <a:spcBef>
                <a:spcPct val="0"/>
              </a:spcBef>
              <a:defRPr/>
            </a:pPr>
            <a:r>
              <a:rPr lang="en-US" dirty="0">
                <a:solidFill>
                  <a:srgbClr val="576F7F"/>
                </a:solidFill>
                <a:latin typeface="Georgia" panose="02040502050405020303" pitchFamily="18" charset="0"/>
              </a:rPr>
              <a:t>Office of Science – responsible for peer review</a:t>
            </a:r>
          </a:p>
          <a:p>
            <a:pPr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09ECD12-FBAF-48FA-AE08-7B88F9BC8C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924ABEF5-DE7D-4CCD-B71D-FC2ACB5622E9}"/>
              </a:ext>
            </a:extLst>
          </p:cNvPr>
          <p:cNvSpPr>
            <a:spLocks noGrp="1" noChangeArrowheads="1"/>
          </p:cNvSpPr>
          <p:nvPr>
            <p:ph type="body" idx="1"/>
          </p:nvPr>
        </p:nvSpPr>
        <p:spPr bwMode="auto"/>
        <p:txBody>
          <a:bodyPr wrap="square" numCol="1" anchor="t" anchorCtr="0" compatLnSpc="1">
            <a:prstTxWarp prst="textNoShape">
              <a:avLst/>
            </a:prstTxWarp>
          </a:bodyPr>
          <a:lstStyle/>
          <a:p>
            <a:r>
              <a:rPr lang="en-US" sz="1400" dirty="0">
                <a:latin typeface="Times New Roman" panose="02020603050405020304" pitchFamily="18" charset="0"/>
                <a:cs typeface="Times New Roman" panose="02020603050405020304" pitchFamily="18" charset="0"/>
              </a:rPr>
              <a:t>Develop or identify education interventions (i.e., practices, programs, policies, and approaches) that enhance academic achievement and that can be widely deployed</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Identify what does </a:t>
            </a:r>
            <a:r>
              <a:rPr lang="en-US" sz="1400" u="sng" dirty="0">
                <a:latin typeface="Times New Roman" panose="02020603050405020304" pitchFamily="18" charset="0"/>
                <a:cs typeface="Times New Roman" panose="02020603050405020304" pitchFamily="18" charset="0"/>
              </a:rPr>
              <a:t>not</a:t>
            </a:r>
            <a:r>
              <a:rPr lang="en-US" sz="1400" dirty="0">
                <a:latin typeface="Times New Roman" panose="02020603050405020304" pitchFamily="18" charset="0"/>
                <a:cs typeface="Times New Roman" panose="02020603050405020304" pitchFamily="18" charset="0"/>
              </a:rPr>
              <a:t> work and thereby encourage innovation and further research</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Understand the processes that underlie the effectiveness of education interventions and the variation in their effectiveness (what works for whom and under what conditions)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sz="1400" dirty="0"/>
              <a:t>Outcomes set in the Education Sciences Reform Act of 2002 which established IES </a:t>
            </a:r>
          </a:p>
          <a:p>
            <a:pPr defTabSz="914400">
              <a:defRPr/>
            </a:pPr>
            <a:r>
              <a:rPr lang="en-US" sz="1400" dirty="0"/>
              <a:t>  Improve access and achievement for all students, particularly those at risk for failure</a:t>
            </a:r>
          </a:p>
        </p:txBody>
      </p:sp>
    </p:spTree>
    <p:extLst>
      <p:ext uri="{BB962C8B-B14F-4D97-AF65-F5344CB8AC3E}">
        <p14:creationId xmlns:p14="http://schemas.microsoft.com/office/powerpoint/2010/main" val="369725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D7B008A-8C21-4656-89E4-F55CF3CFFE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CE8961B-9811-45A0-B311-36C7FA5891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400" dirty="0"/>
              <a:t>Emphasize both the rigor of the research and the value of the research to practice</a:t>
            </a:r>
          </a:p>
          <a:p>
            <a:pPr defTabSz="914400"/>
            <a:r>
              <a:rPr lang="en-US" altLang="en-US" sz="1400" dirty="0"/>
              <a:t>   How to apply findings to education practice?</a:t>
            </a:r>
          </a:p>
          <a:p>
            <a:pPr defTabSz="914400"/>
            <a:r>
              <a:rPr lang="en-US" altLang="en-US" sz="1400" dirty="0"/>
              <a:t>   What are the links or impacts to student outcomes?</a:t>
            </a:r>
          </a:p>
          <a:p>
            <a:pPr defTabSz="914400"/>
            <a:r>
              <a:rPr lang="en-US" altLang="en-US" sz="1400" dirty="0"/>
              <a:t>   What are the costs?</a:t>
            </a:r>
          </a:p>
          <a:p>
            <a:pPr defTabSz="914400"/>
            <a:r>
              <a:rPr lang="en-US" altLang="en-US" sz="1400" dirty="0"/>
              <a:t>   How will findings be disseminated to a wide audience, not only researchers but to those involved in practice?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7945AE96-BC19-4EB5-A342-77637EA27A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5B944AC1-36A9-43E8-AC25-1CBEB2B89A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Research proposed must measure academic outcomes of learners. IES supports research on a diverse set of</a:t>
            </a:r>
            <a:r>
              <a:rPr lang="en-US" sz="1400" b="0" spc="-2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academic outcomes that reflect learning and achievement in academic content areas and learners’</a:t>
            </a:r>
            <a:r>
              <a:rPr lang="en-US" sz="1400" b="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successful</a:t>
            </a:r>
            <a:r>
              <a:rPr lang="en-US" sz="1400" b="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progression</a:t>
            </a:r>
            <a:r>
              <a:rPr lang="en-US" sz="1400" b="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through</a:t>
            </a:r>
            <a:r>
              <a:rPr lang="en-US" sz="1400" b="0" spc="-2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education</a:t>
            </a:r>
            <a:r>
              <a:rPr lang="en-US" sz="1400" b="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systems.</a:t>
            </a:r>
            <a:r>
              <a:rPr lang="en-US" sz="1400" b="0" spc="-20" dirty="0">
                <a:effectLst/>
                <a:latin typeface="Times New Roman" panose="02020603050405020304" pitchFamily="18" charset="0"/>
                <a:ea typeface="Cambria" panose="02040503050406030204" pitchFamily="18" charset="0"/>
                <a:cs typeface="Times New Roman" panose="02020603050405020304" pitchFamily="18" charset="0"/>
              </a:rPr>
              <a:t> </a:t>
            </a:r>
          </a:p>
          <a:p>
            <a:pPr defTabSz="914400"/>
            <a:endParaRPr lang="en-US" sz="1400" b="0" spc="-20" dirty="0">
              <a:effectLst/>
              <a:latin typeface="Times New Roman" panose="02020603050405020304" pitchFamily="18" charset="0"/>
              <a:ea typeface="Cambria" panose="02040503050406030204" pitchFamily="18" charset="0"/>
              <a:cs typeface="Times New Roman" panose="02020603050405020304" pitchFamily="18" charset="0"/>
            </a:endParaRPr>
          </a:p>
          <a:p>
            <a:pPr defTabSz="914400">
              <a:spcBef>
                <a:spcPts val="0"/>
              </a:spcBef>
              <a:spcAft>
                <a:spcPts val="0"/>
              </a:spcAft>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Given the pandemic’s potential to reduce learners’ feelings of well-being, safety, and connectedness while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increasing their disengagement from school, IES strongly recommends that applicants include learner social,</a:t>
            </a:r>
            <a:r>
              <a:rPr lang="en-US" sz="1400" spc="-2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behavioral,</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emotional,</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and</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mental</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health</a:t>
            </a:r>
            <a:r>
              <a:rPr lang="en-US" sz="1400" spc="-1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outcomes.</a:t>
            </a:r>
          </a:p>
          <a:p>
            <a:pPr marL="0" marR="0">
              <a:spcBef>
                <a:spcPts val="0"/>
              </a:spcBef>
              <a:spcAft>
                <a:spcPts val="0"/>
              </a:spcAft>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 </a:t>
            </a:r>
          </a:p>
          <a:p>
            <a:pPr>
              <a:spcBef>
                <a:spcPts val="0"/>
              </a:spcBef>
              <a:spcAft>
                <a:spcPts val="0"/>
              </a:spcAft>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Other relevant outcomes may include learner reengagement in their education (such as student interest,</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motivation, and participation) or labor market outcomes (such as employment or earnings).</a:t>
            </a:r>
            <a:endParaRPr lang="en-US" sz="1400" b="0" spc="-20" dirty="0">
              <a:effectLst/>
              <a:latin typeface="Times New Roman" panose="02020603050405020304" pitchFamily="18" charset="0"/>
              <a:ea typeface="Cambria" panose="02040503050406030204" pitchFamily="18" charset="0"/>
              <a:cs typeface="Times New Roman" panose="02020603050405020304" pitchFamily="18" charset="0"/>
            </a:endParaRPr>
          </a:p>
          <a:p>
            <a:pPr defTabSz="914400"/>
            <a:endParaRPr lang="en-US" sz="1400" b="0" spc="-20" dirty="0">
              <a:effectLst/>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In addition, if the </a:t>
            </a:r>
            <a:r>
              <a:rPr lang="en-US" sz="1400" spc="-2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recovery activities being examined are expected to influence educators, applicants should also include</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b="0" dirty="0">
                <a:effectLst/>
                <a:latin typeface="Times New Roman" panose="02020603050405020304" pitchFamily="18" charset="0"/>
                <a:ea typeface="Cambria" panose="02040503050406030204" pitchFamily="18" charset="0"/>
                <a:cs typeface="Times New Roman" panose="02020603050405020304" pitchFamily="18" charset="0"/>
              </a:rPr>
              <a:t>educator outcomes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(such as measures of educator knowledge, skills, beliefs, behaviors, and/or practices) in</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addition</a:t>
            </a:r>
            <a:r>
              <a:rPr lang="en-US" sz="1400" spc="-1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to learner</a:t>
            </a:r>
            <a:r>
              <a:rPr lang="en-US" sz="1400" spc="-5"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1400" dirty="0">
                <a:effectLst/>
                <a:latin typeface="Times New Roman" panose="02020603050405020304" pitchFamily="18" charset="0"/>
                <a:ea typeface="Cambria" panose="02040503050406030204" pitchFamily="18" charset="0"/>
                <a:cs typeface="Times New Roman" panose="02020603050405020304" pitchFamily="18" charset="0"/>
              </a:rPr>
              <a:t>outcomes.</a:t>
            </a:r>
          </a:p>
          <a:p>
            <a:pPr defTabSz="914400"/>
            <a:endParaRPr lang="en-US" sz="1400" b="0" spc="-20" dirty="0">
              <a:effectLst/>
              <a:latin typeface="Times New Roman" panose="02020603050405020304" pitchFamily="18" charset="0"/>
              <a:ea typeface="Cambria" panose="02040503050406030204" pitchFamily="18" charset="0"/>
              <a:cs typeface="Times New Roman" panose="02020603050405020304" pitchFamily="18" charset="0"/>
            </a:endParaRPr>
          </a:p>
          <a:p>
            <a:pPr defTabSz="914400"/>
            <a:endParaRPr lang="en-US" altLang="en-US" sz="1400" b="0" spc="-20" dirty="0">
              <a:effectLst/>
              <a:latin typeface="Times New Roman" panose="02020603050405020304" pitchFamily="18" charset="0"/>
              <a:ea typeface="Cambria" panose="02040503050406030204" pitchFamily="18" charset="0"/>
              <a:cs typeface="Times New Roman" panose="02020603050405020304" pitchFamily="18" charset="0"/>
            </a:endParaRPr>
          </a:p>
          <a:p>
            <a:pPr defTabSz="914400"/>
            <a:endParaRPr lang="en-US" altLang="en-US" sz="1400" b="0" dirty="0">
              <a:latin typeface="Times New Roman" panose="02020603050405020304" pitchFamily="18" charset="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ies.ed.gov/funding/technicalassistance.asp"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ies.ed.gov/funding/webinars/index.as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iesreview.ed.gov/LOI/LOISubmit"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hyperlink" Target="https://www.grants.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ies.ed.gov/funding/webinars/index.asp"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ies.ed.gov/director/sro/index.asp"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ies.ed.gov/director/sro/application_review.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iesreview.ed.gov/"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mailto:Corinne.Alfeld@ed.gov"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hyperlink" Target="mailto:James.Benson@ed.gov" TargetMode="External"/><Relationship Id="rId4" Type="http://schemas.openxmlformats.org/officeDocument/2006/relationships/hyperlink" Target="mailto:Allen.Ruby@e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1921108" y="2286000"/>
            <a:ext cx="20496234" cy="4267200"/>
          </a:xfrm>
        </p:spPr>
        <p:txBody>
          <a:bodyPr>
            <a:noAutofit/>
          </a:bodyPr>
          <a:lstStyle/>
          <a:p>
            <a:r>
              <a:rPr lang="en-US" altLang="en-US" b="1" dirty="0"/>
              <a:t>Improving Pandemic Recovery Efforts in Education Agencies (ALN 84.305X)</a:t>
            </a:r>
            <a:br>
              <a:rPr lang="en-US" b="1" dirty="0">
                <a:latin typeface="Georgia" panose="02040502050405020303" pitchFamily="18" charset="0"/>
              </a:rPr>
            </a:br>
            <a:br>
              <a:rPr lang="en-US" b="1" dirty="0">
                <a:latin typeface="Georgia" panose="02040502050405020303" pitchFamily="18" charset="0"/>
              </a:rPr>
            </a:br>
            <a:br>
              <a:rPr lang="en-US" dirty="0">
                <a:latin typeface="Georgia" panose="02040502050405020303" pitchFamily="18" charset="0"/>
              </a:rPr>
            </a:br>
            <a:endParaRPr lang="en-US" dirty="0">
              <a:latin typeface="Georgia" panose="02040502050405020303" pitchFamily="18" charset="0"/>
            </a:endParaRPr>
          </a:p>
        </p:txBody>
      </p:sp>
      <p:sp>
        <p:nvSpPr>
          <p:cNvPr id="14" name="Text Placeholder 13">
            <a:extLst>
              <a:ext uri="{FF2B5EF4-FFF2-40B4-BE49-F238E27FC236}">
                <a16:creationId xmlns:a16="http://schemas.microsoft.com/office/drawing/2014/main" id="{6360FC6B-6095-2D4B-BB2A-CA0D512ACF1B}"/>
              </a:ext>
            </a:extLst>
          </p:cNvPr>
          <p:cNvSpPr>
            <a:spLocks noGrp="1"/>
          </p:cNvSpPr>
          <p:nvPr>
            <p:ph type="body" sz="quarter" idx="14"/>
          </p:nvPr>
        </p:nvSpPr>
        <p:spPr>
          <a:xfrm>
            <a:off x="2260599" y="6553200"/>
            <a:ext cx="11609388" cy="4378243"/>
          </a:xfrm>
        </p:spPr>
        <p:txBody>
          <a:bodyPr>
            <a:normAutofit/>
          </a:bodyPr>
          <a:lstStyle/>
          <a:p>
            <a:pPr eaLnBrk="1" hangingPunct="1"/>
            <a:r>
              <a:rPr lang="en-US" altLang="en-US" sz="5000" dirty="0"/>
              <a:t>Corinne Alfeld</a:t>
            </a:r>
          </a:p>
          <a:p>
            <a:pPr eaLnBrk="1" hangingPunct="1"/>
            <a:r>
              <a:rPr lang="en-US" altLang="en-US" sz="5000" dirty="0"/>
              <a:t>James Benson</a:t>
            </a:r>
          </a:p>
          <a:p>
            <a:pPr eaLnBrk="1" hangingPunct="1"/>
            <a:r>
              <a:rPr lang="en-US" altLang="en-US" sz="5000" dirty="0"/>
              <a:t>Allen Ruby</a:t>
            </a:r>
          </a:p>
          <a:p>
            <a:pPr eaLnBrk="1" hangingPunct="1"/>
            <a:r>
              <a:rPr lang="en-US" altLang="en-US" sz="5000" dirty="0"/>
              <a:t>National Center for Education Research</a:t>
            </a:r>
          </a:p>
          <a:p>
            <a:pPr eaLnBrk="1" hangingPunct="1"/>
            <a:r>
              <a:rPr lang="en-US" altLang="en-US" sz="5000" dirty="0"/>
              <a:t>Institute of Education Sciences</a:t>
            </a: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199580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7A0F3543-6BFA-4434-B034-52B80E92476B}"/>
              </a:ext>
            </a:extLst>
          </p:cNvPr>
          <p:cNvSpPr>
            <a:spLocks noGrp="1" noChangeArrowheads="1"/>
          </p:cNvSpPr>
          <p:nvPr>
            <p:ph type="ctrTitle"/>
          </p:nvPr>
        </p:nvSpPr>
        <p:spPr>
          <a:xfrm>
            <a:off x="1144588" y="1219200"/>
            <a:ext cx="22098000" cy="1219200"/>
          </a:xfrm>
        </p:spPr>
        <p:txBody>
          <a:bodyPr/>
          <a:lstStyle/>
          <a:p>
            <a:pPr algn="ctr"/>
            <a:r>
              <a:rPr altLang="en-US" dirty="0">
                <a:latin typeface="Georgia" panose="02040502050405020303" pitchFamily="18" charset="0"/>
              </a:rPr>
              <a:t>Student Academic Outcomes by Age/Grade/Sector</a:t>
            </a:r>
            <a:endParaRPr altLang="en-US" dirty="0">
              <a:solidFill>
                <a:schemeClr val="tx1"/>
              </a:solidFill>
              <a:latin typeface="Georgia" panose="02040502050405020303" pitchFamily="18" charset="0"/>
            </a:endParaRPr>
          </a:p>
        </p:txBody>
      </p:sp>
      <p:sp>
        <p:nvSpPr>
          <p:cNvPr id="4" name="Text Placeholder 3">
            <a:extLst>
              <a:ext uri="{FF2B5EF4-FFF2-40B4-BE49-F238E27FC236}">
                <a16:creationId xmlns:a16="http://schemas.microsoft.com/office/drawing/2014/main" id="{91535346-75CB-45E1-AAF4-C40F63FE97D8}"/>
              </a:ext>
            </a:extLst>
          </p:cNvPr>
          <p:cNvSpPr>
            <a:spLocks noGrp="1"/>
          </p:cNvSpPr>
          <p:nvPr>
            <p:ph type="body" sz="quarter" idx="14"/>
          </p:nvPr>
        </p:nvSpPr>
        <p:spPr>
          <a:xfrm>
            <a:off x="1127125" y="3268663"/>
            <a:ext cx="22098000" cy="8505825"/>
          </a:xfrm>
        </p:spPr>
        <p:txBody>
          <a:bodyPr>
            <a:noAutofit/>
          </a:bodyPr>
          <a:lstStyle/>
          <a:p>
            <a:pPr>
              <a:defRPr/>
            </a:pPr>
            <a:r>
              <a:rPr lang="en-US" b="1" dirty="0">
                <a:latin typeface="Georgia" panose="02040502050405020303" pitchFamily="18" charset="0"/>
              </a:rPr>
              <a:t>Prekindergarten – </a:t>
            </a:r>
            <a:r>
              <a:rPr lang="en-US" dirty="0">
                <a:latin typeface="Georgia" panose="02040502050405020303" pitchFamily="18" charset="0"/>
              </a:rPr>
              <a:t>school readiness outcomes, including pre-reading, language, vocabulary, early-STEM knowledge, English language proficiency, digital literacy, and social and behavioral competencies that prepare young children for school</a:t>
            </a:r>
            <a:endParaRPr lang="en-US" altLang="en-US" sz="5000" dirty="0">
              <a:latin typeface="Georgia" panose="02040502050405020303" pitchFamily="18" charset="0"/>
            </a:endParaRPr>
          </a:p>
          <a:p>
            <a:pPr marL="0" indent="0">
              <a:buFont typeface="Arial" panose="020B0604020202020204" pitchFamily="34" charset="0"/>
              <a:buNone/>
              <a:defRPr/>
            </a:pPr>
            <a:endParaRPr lang="en-US" altLang="en-US" sz="5000" dirty="0">
              <a:latin typeface="Georgia" panose="02040502050405020303" pitchFamily="18" charset="0"/>
            </a:endParaRPr>
          </a:p>
          <a:p>
            <a:pPr>
              <a:defRPr/>
            </a:pPr>
            <a:r>
              <a:rPr lang="en-US" b="1" dirty="0">
                <a:latin typeface="Georgia" panose="02040502050405020303" pitchFamily="18" charset="0"/>
              </a:rPr>
              <a:t>K-12 – </a:t>
            </a:r>
            <a:r>
              <a:rPr lang="en-US" dirty="0">
                <a:latin typeface="Georgia" panose="02040502050405020303" pitchFamily="18" charset="0"/>
              </a:rPr>
              <a:t>learning, achievement, and higher order thinking in the academic content areas of literacy, STEM, and social studies; English language proficiency; career and technical education (CTE) attainment; and progression through education systems as indicated by course and grade completion, retention, high school graduation, and dropout</a:t>
            </a:r>
            <a:endParaRPr lang="en-US" altLang="en-US" sz="5000"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CA5E7506-E9D9-4A0B-92B7-CE4F6D7F52FE}"/>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47E26C39-6EED-459D-9965-33352F40413A}" type="slidenum">
              <a:rPr lang="uk-UA" smtClean="0"/>
              <a:pPr fontAlgn="base">
                <a:spcBef>
                  <a:spcPct val="0"/>
                </a:spcBef>
                <a:spcAft>
                  <a:spcPct val="0"/>
                </a:spcAft>
                <a:defRPr/>
              </a:pPr>
              <a:t>10</a:t>
            </a:fld>
            <a:endParaRPr lang="uk-UA"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4B29283C-7DB0-4D3F-80F2-A7706ED15C19}"/>
              </a:ext>
            </a:extLst>
          </p:cNvPr>
          <p:cNvSpPr>
            <a:spLocks noGrp="1" noChangeArrowheads="1"/>
          </p:cNvSpPr>
          <p:nvPr>
            <p:ph type="ctrTitle"/>
          </p:nvPr>
        </p:nvSpPr>
        <p:spPr>
          <a:xfrm>
            <a:off x="1373188" y="1219200"/>
            <a:ext cx="22098000" cy="1219200"/>
          </a:xfrm>
        </p:spPr>
        <p:txBody>
          <a:bodyPr/>
          <a:lstStyle/>
          <a:p>
            <a:pPr algn="ctr"/>
            <a:r>
              <a:rPr altLang="en-US" dirty="0"/>
              <a:t>Student Academic Outcomes by Age/Grade/Sector (cont.)</a:t>
            </a:r>
            <a:endParaRPr altLang="en-US" dirty="0">
              <a:solidFill>
                <a:schemeClr val="tx1"/>
              </a:solidFill>
            </a:endParaRPr>
          </a:p>
        </p:txBody>
      </p:sp>
      <p:sp>
        <p:nvSpPr>
          <p:cNvPr id="4" name="Text Placeholder 3">
            <a:extLst>
              <a:ext uri="{FF2B5EF4-FFF2-40B4-BE49-F238E27FC236}">
                <a16:creationId xmlns:a16="http://schemas.microsoft.com/office/drawing/2014/main" id="{219F7685-0FEB-46FC-A6B3-B617D2CD0DAD}"/>
              </a:ext>
            </a:extLst>
          </p:cNvPr>
          <p:cNvSpPr>
            <a:spLocks noGrp="1"/>
          </p:cNvSpPr>
          <p:nvPr>
            <p:ph type="body" sz="quarter" idx="14"/>
          </p:nvPr>
        </p:nvSpPr>
        <p:spPr>
          <a:xfrm>
            <a:off x="1127125" y="3268663"/>
            <a:ext cx="22098000" cy="8505825"/>
          </a:xfrm>
        </p:spPr>
        <p:txBody>
          <a:bodyPr>
            <a:noAutofit/>
          </a:bodyPr>
          <a:lstStyle/>
          <a:p>
            <a:pPr>
              <a:defRPr/>
            </a:pPr>
            <a:r>
              <a:rPr lang="en-US" b="1" dirty="0">
                <a:latin typeface="Georgia" panose="02040502050405020303" pitchFamily="18" charset="0"/>
              </a:rPr>
              <a:t>Postsecondary education – </a:t>
            </a:r>
            <a:r>
              <a:rPr lang="en-US" dirty="0">
                <a:latin typeface="Georgia" panose="02040502050405020303" pitchFamily="18" charset="0"/>
              </a:rPr>
              <a:t>learning, achievement, and higher order thinking in postsecondary courses; and access to, persistence in, progress through, and completion of postsecondary education, which includes developmental education courses and bridge programs as well as programs that lead to occupational certificates, associate’s, or bachelor’s degrees</a:t>
            </a:r>
          </a:p>
          <a:p>
            <a:pPr marL="0" indent="0">
              <a:buFont typeface="Arial" panose="020B0604020202020204" pitchFamily="34" charset="0"/>
              <a:buNone/>
              <a:defRPr/>
            </a:pPr>
            <a:endParaRPr lang="en-US" altLang="en-US" sz="5000" dirty="0">
              <a:latin typeface="Georgia" panose="02040502050405020303" pitchFamily="18" charset="0"/>
            </a:endParaRPr>
          </a:p>
          <a:p>
            <a:pPr>
              <a:defRPr/>
            </a:pPr>
            <a:r>
              <a:rPr lang="en-US" b="1" dirty="0">
                <a:latin typeface="Georgia" panose="02040502050405020303" pitchFamily="18" charset="0"/>
              </a:rPr>
              <a:t>Adult education – </a:t>
            </a:r>
            <a:r>
              <a:rPr lang="en-US" dirty="0">
                <a:latin typeface="Georgia" panose="02040502050405020303" pitchFamily="18" charset="0"/>
              </a:rPr>
              <a:t>achievement in literacy, English language proficiency, and numeracy, as well as access to, persistence in, progress through, and completion of adult education courses and programs provided at community colleges.</a:t>
            </a:r>
            <a:endParaRPr lang="en-US" altLang="en-US" sz="5000"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A9D64AC0-6EEC-470A-91E2-9B3016C48DAE}"/>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47E26C39-6EED-459D-9965-33352F40413A}" type="slidenum">
              <a:rPr lang="uk-UA" smtClean="0"/>
              <a:pPr fontAlgn="base">
                <a:spcBef>
                  <a:spcPct val="0"/>
                </a:spcBef>
                <a:spcAft>
                  <a:spcPct val="0"/>
                </a:spcAft>
                <a:defRPr/>
              </a:pPr>
              <a:t>11</a:t>
            </a:fld>
            <a:endParaRPr lang="uk-UA" dirty="0">
              <a:latin typeface="Georgia" panose="02040502050405020303"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759FD61-2D3B-4297-B05F-5807CEFB33DB}"/>
              </a:ext>
            </a:extLst>
          </p:cNvPr>
          <p:cNvSpPr>
            <a:spLocks noGrp="1" noChangeArrowheads="1"/>
          </p:cNvSpPr>
          <p:nvPr>
            <p:ph type="ctrTitle"/>
          </p:nvPr>
        </p:nvSpPr>
        <p:spPr>
          <a:xfrm>
            <a:off x="1373188" y="1219200"/>
            <a:ext cx="22098000" cy="1219200"/>
          </a:xfrm>
        </p:spPr>
        <p:txBody>
          <a:bodyPr/>
          <a:lstStyle/>
          <a:p>
            <a:pPr algn="ctr"/>
            <a:r>
              <a:rPr altLang="en-US"/>
              <a:t>Importance of Examining Student Subgroups</a:t>
            </a:r>
            <a:endParaRPr altLang="en-US">
              <a:solidFill>
                <a:schemeClr val="tx1"/>
              </a:solidFill>
            </a:endParaRPr>
          </a:p>
        </p:txBody>
      </p:sp>
      <p:sp>
        <p:nvSpPr>
          <p:cNvPr id="4" name="Text Placeholder 3">
            <a:extLst>
              <a:ext uri="{FF2B5EF4-FFF2-40B4-BE49-F238E27FC236}">
                <a16:creationId xmlns:a16="http://schemas.microsoft.com/office/drawing/2014/main" id="{6C17D025-6A49-4FE6-BBE9-1E618C1D20F6}"/>
              </a:ext>
            </a:extLst>
          </p:cNvPr>
          <p:cNvSpPr>
            <a:spLocks noGrp="1"/>
          </p:cNvSpPr>
          <p:nvPr>
            <p:ph type="body" sz="quarter" idx="14"/>
          </p:nvPr>
        </p:nvSpPr>
        <p:spPr>
          <a:xfrm>
            <a:off x="1127125" y="3268663"/>
            <a:ext cx="22098000" cy="8505825"/>
          </a:xfrm>
        </p:spPr>
        <p:txBody>
          <a:bodyPr>
            <a:noAutofit/>
          </a:bodyPr>
          <a:lstStyle/>
          <a:p>
            <a:pPr>
              <a:defRPr/>
            </a:pPr>
            <a:r>
              <a:rPr lang="en-US" sz="5000" dirty="0">
                <a:latin typeface="Georgia" panose="02040502050405020303" pitchFamily="18" charset="0"/>
              </a:rPr>
              <a:t>The American Rescue Plan Act of 2021 identifies the following subgroups for IES to carry out research related to addressing learning loss caused by the coronavirus: </a:t>
            </a:r>
          </a:p>
          <a:p>
            <a:pPr lvl="1">
              <a:defRPr/>
            </a:pPr>
            <a:r>
              <a:rPr lang="en-US" sz="5000" dirty="0">
                <a:latin typeface="Georgia" panose="02040502050405020303" pitchFamily="18" charset="0"/>
              </a:rPr>
              <a:t>students experiencing homelessness</a:t>
            </a:r>
          </a:p>
          <a:p>
            <a:pPr lvl="1">
              <a:defRPr/>
            </a:pPr>
            <a:r>
              <a:rPr lang="en-US" sz="5000" dirty="0">
                <a:latin typeface="Georgia" panose="02040502050405020303" pitchFamily="18" charset="0"/>
              </a:rPr>
              <a:t>children and youth in foster care, and</a:t>
            </a:r>
          </a:p>
          <a:p>
            <a:pPr lvl="1">
              <a:defRPr/>
            </a:pPr>
            <a:r>
              <a:rPr lang="en-US" sz="5000" dirty="0">
                <a:latin typeface="Georgia" panose="02040502050405020303" pitchFamily="18" charset="0"/>
              </a:rPr>
              <a:t>subgroups identified in section 1111(b)(2)(B)(xi) of the Elementary and Secondary Education Act of 1965 which includes major racial and ethnic groups, economically disadvantaged students, children with disabilities, English proficiency status, gender, and migrant status</a:t>
            </a:r>
            <a:endParaRPr lang="en-US" altLang="en-US" sz="5000"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D5A77EC0-E1CC-40E5-8B1E-33E1906B9054}"/>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47E26C39-6EED-459D-9965-33352F40413A}" type="slidenum">
              <a:rPr lang="uk-UA" smtClean="0"/>
              <a:pPr fontAlgn="base">
                <a:spcBef>
                  <a:spcPct val="0"/>
                </a:spcBef>
                <a:spcAft>
                  <a:spcPct val="0"/>
                </a:spcAft>
                <a:defRPr/>
              </a:pPr>
              <a:t>12</a:t>
            </a:fld>
            <a:endParaRPr lang="uk-UA"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3759FD61-2D3B-4297-B05F-5807CEFB33DB}"/>
              </a:ext>
            </a:extLst>
          </p:cNvPr>
          <p:cNvSpPr>
            <a:spLocks noGrp="1" noChangeArrowheads="1"/>
          </p:cNvSpPr>
          <p:nvPr>
            <p:ph type="ctrTitle"/>
          </p:nvPr>
        </p:nvSpPr>
        <p:spPr>
          <a:xfrm>
            <a:off x="1373188" y="1219200"/>
            <a:ext cx="22098000" cy="1219200"/>
          </a:xfrm>
        </p:spPr>
        <p:txBody>
          <a:bodyPr/>
          <a:lstStyle/>
          <a:p>
            <a:pPr algn="ctr"/>
            <a:r>
              <a:rPr altLang="en-US" dirty="0"/>
              <a:t>Education Settings</a:t>
            </a:r>
            <a:endParaRPr altLang="en-US" dirty="0">
              <a:solidFill>
                <a:schemeClr val="tx1"/>
              </a:solidFill>
            </a:endParaRPr>
          </a:p>
        </p:txBody>
      </p:sp>
      <p:sp>
        <p:nvSpPr>
          <p:cNvPr id="4" name="Text Placeholder 3">
            <a:extLst>
              <a:ext uri="{FF2B5EF4-FFF2-40B4-BE49-F238E27FC236}">
                <a16:creationId xmlns:a16="http://schemas.microsoft.com/office/drawing/2014/main" id="{6C17D025-6A49-4FE6-BBE9-1E618C1D20F6}"/>
              </a:ext>
            </a:extLst>
          </p:cNvPr>
          <p:cNvSpPr>
            <a:spLocks noGrp="1"/>
          </p:cNvSpPr>
          <p:nvPr>
            <p:ph type="body" sz="quarter" idx="14"/>
          </p:nvPr>
        </p:nvSpPr>
        <p:spPr>
          <a:xfrm>
            <a:off x="1127125" y="3268663"/>
            <a:ext cx="22098000" cy="8505825"/>
          </a:xfrm>
        </p:spPr>
        <p:txBody>
          <a:bodyPr>
            <a:noAutofit/>
          </a:bodyPr>
          <a:lstStyle/>
          <a:p>
            <a:pPr>
              <a:defRPr/>
            </a:pPr>
            <a:r>
              <a:rPr lang="en-US" sz="5400" dirty="0">
                <a:effectLst/>
                <a:latin typeface="Georgia" panose="02040502050405020303" pitchFamily="18" charset="0"/>
                <a:ea typeface="Cambria" panose="02040503050406030204" pitchFamily="18" charset="0"/>
                <a:cs typeface="Cambria" panose="02040503050406030204" pitchFamily="18" charset="0"/>
              </a:rPr>
              <a:t>Proposed research must address education recovery activities implemented in</a:t>
            </a:r>
          </a:p>
          <a:p>
            <a:pPr lvl="1">
              <a:defRPr/>
            </a:pPr>
            <a:r>
              <a:rPr lang="en-US" sz="5400" dirty="0">
                <a:effectLst/>
                <a:latin typeface="Georgia" panose="02040502050405020303" pitchFamily="18" charset="0"/>
                <a:ea typeface="Cambria" panose="02040503050406030204" pitchFamily="18" charset="0"/>
                <a:cs typeface="Cambria" panose="02040503050406030204" pitchFamily="18" charset="0"/>
              </a:rPr>
              <a:t> U.S. prekindergarten, elementary, and/or secondary</a:t>
            </a:r>
            <a:r>
              <a:rPr lang="en-US" sz="5400" spc="5" dirty="0">
                <a:effectLst/>
                <a:latin typeface="Georgia" panose="02040502050405020303" pitchFamily="18" charset="0"/>
                <a:ea typeface="Cambria" panose="02040503050406030204" pitchFamily="18" charset="0"/>
                <a:cs typeface="Cambria" panose="02040503050406030204" pitchFamily="18" charset="0"/>
              </a:rPr>
              <a:t> </a:t>
            </a:r>
            <a:r>
              <a:rPr lang="en-US" sz="5400" dirty="0">
                <a:effectLst/>
                <a:latin typeface="Georgia" panose="02040502050405020303" pitchFamily="18" charset="0"/>
                <a:ea typeface="Cambria" panose="02040503050406030204" pitchFamily="18" charset="0"/>
                <a:cs typeface="Cambria" panose="02040503050406030204" pitchFamily="18" charset="0"/>
              </a:rPr>
              <a:t>education systems implemented by state and local agencies (including U.S. Territory and tribal agencies), or in</a:t>
            </a:r>
          </a:p>
          <a:p>
            <a:pPr lvl="1">
              <a:defRPr/>
            </a:pPr>
            <a:r>
              <a:rPr lang="en-US" sz="5400" dirty="0">
                <a:effectLst/>
                <a:latin typeface="Georgia" panose="02040502050405020303" pitchFamily="18" charset="0"/>
                <a:ea typeface="Cambria" panose="02040503050406030204" pitchFamily="18" charset="0"/>
                <a:cs typeface="Cambria" panose="02040503050406030204" pitchFamily="18" charset="0"/>
              </a:rPr>
              <a:t>U.S. postsecondary and/or adult education programs implemented by state and city community college</a:t>
            </a:r>
            <a:r>
              <a:rPr lang="en-US" sz="5400" spc="5" dirty="0">
                <a:effectLst/>
                <a:latin typeface="Georgia" panose="02040502050405020303" pitchFamily="18" charset="0"/>
                <a:ea typeface="Cambria" panose="02040503050406030204" pitchFamily="18" charset="0"/>
                <a:cs typeface="Cambria" panose="02040503050406030204" pitchFamily="18" charset="0"/>
              </a:rPr>
              <a:t> </a:t>
            </a:r>
            <a:r>
              <a:rPr lang="en-US" sz="5400" dirty="0">
                <a:effectLst/>
                <a:latin typeface="Georgia" panose="02040502050405020303" pitchFamily="18" charset="0"/>
                <a:ea typeface="Cambria" panose="02040503050406030204" pitchFamily="18" charset="0"/>
                <a:cs typeface="Cambria" panose="02040503050406030204" pitchFamily="18" charset="0"/>
              </a:rPr>
              <a:t>systems</a:t>
            </a:r>
            <a:r>
              <a:rPr lang="en-US" sz="5400" dirty="0">
                <a:latin typeface="Georgia" panose="02040502050405020303" pitchFamily="18" charset="0"/>
              </a:rPr>
              <a:t> </a:t>
            </a:r>
          </a:p>
        </p:txBody>
      </p:sp>
      <p:sp>
        <p:nvSpPr>
          <p:cNvPr id="3" name="Slide Number Placeholder 2">
            <a:extLst>
              <a:ext uri="{FF2B5EF4-FFF2-40B4-BE49-F238E27FC236}">
                <a16:creationId xmlns:a16="http://schemas.microsoft.com/office/drawing/2014/main" id="{D5A77EC0-E1CC-40E5-8B1E-33E1906B9054}"/>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47E26C39-6EED-459D-9965-33352F40413A}" type="slidenum">
              <a:rPr lang="uk-UA" smtClean="0"/>
              <a:pPr fontAlgn="base">
                <a:spcBef>
                  <a:spcPct val="0"/>
                </a:spcBef>
                <a:spcAft>
                  <a:spcPct val="0"/>
                </a:spcAft>
                <a:defRPr/>
              </a:pPr>
              <a:t>13</a:t>
            </a:fld>
            <a:endParaRPr lang="uk-UA" dirty="0">
              <a:latin typeface="Georgia" panose="02040502050405020303" pitchFamily="18" charset="0"/>
            </a:endParaRPr>
          </a:p>
        </p:txBody>
      </p:sp>
    </p:spTree>
    <p:extLst>
      <p:ext uri="{BB962C8B-B14F-4D97-AF65-F5344CB8AC3E}">
        <p14:creationId xmlns:p14="http://schemas.microsoft.com/office/powerpoint/2010/main" val="2571882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5">
            <a:extLst>
              <a:ext uri="{FF2B5EF4-FFF2-40B4-BE49-F238E27FC236}">
                <a16:creationId xmlns:a16="http://schemas.microsoft.com/office/drawing/2014/main" id="{A99CBC82-C89F-48D9-8198-D66D5BBE447E}"/>
              </a:ext>
            </a:extLst>
          </p:cNvPr>
          <p:cNvSpPr>
            <a:spLocks noGrp="1" noChangeArrowheads="1"/>
          </p:cNvSpPr>
          <p:nvPr>
            <p:ph type="ctrTitle"/>
          </p:nvPr>
        </p:nvSpPr>
        <p:spPr>
          <a:xfrm>
            <a:off x="762000" y="4124325"/>
            <a:ext cx="22861588" cy="3232150"/>
          </a:xfrm>
        </p:spPr>
        <p:txBody>
          <a:bodyPr/>
          <a:lstStyle/>
          <a:p>
            <a:pPr algn="ctr" eaLnBrk="1" hangingPunct="1"/>
            <a:r>
              <a:rPr lang="en-US" altLang="en-US" b="1" dirty="0"/>
              <a:t>Improving Pandemic Recovery Efforts in Education Agencies (ALN 305X)</a:t>
            </a:r>
            <a:endParaRP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ages shows a pic">
            <a:extLst>
              <a:ext uri="{FF2B5EF4-FFF2-40B4-BE49-F238E27FC236}">
                <a16:creationId xmlns:a16="http://schemas.microsoft.com/office/drawing/2014/main" id="{5ADBFFF9-AD06-46C8-AEE2-E29A45C3ACC2}"/>
              </a:ext>
            </a:extLst>
          </p:cNvPr>
          <p:cNvSpPr>
            <a:spLocks noGrp="1"/>
          </p:cNvSpPr>
          <p:nvPr>
            <p:ph type="ctrTitle"/>
          </p:nvPr>
        </p:nvSpPr>
        <p:spPr/>
        <p:txBody>
          <a:bodyPr/>
          <a:lstStyle/>
          <a:p>
            <a:r>
              <a:rPr lang="en-US" dirty="0"/>
              <a:t>Funding Opportunities </a:t>
            </a:r>
          </a:p>
        </p:txBody>
      </p:sp>
      <p:sp>
        <p:nvSpPr>
          <p:cNvPr id="3" name="Slide Number Placeholder 2">
            <a:extLst>
              <a:ext uri="{FF2B5EF4-FFF2-40B4-BE49-F238E27FC236}">
                <a16:creationId xmlns:a16="http://schemas.microsoft.com/office/drawing/2014/main" id="{63347F19-FEAE-418D-A24D-A82E1C7AC738}"/>
              </a:ext>
            </a:extLst>
          </p:cNvPr>
          <p:cNvSpPr>
            <a:spLocks noGrp="1"/>
          </p:cNvSpPr>
          <p:nvPr>
            <p:ph type="sldNum" sz="quarter" idx="12"/>
          </p:nvPr>
        </p:nvSpPr>
        <p:spPr/>
        <p:txBody>
          <a:bodyPr/>
          <a:lstStyle/>
          <a:p>
            <a:fld id="{BA8CF1B3-96A0-D24B-B5C9-B5B93FF4523E}" type="slidenum">
              <a:rPr lang="uk-UA" smtClean="0"/>
              <a:pPr/>
              <a:t>15</a:t>
            </a:fld>
            <a:endParaRPr lang="uk-UA" dirty="0"/>
          </a:p>
        </p:txBody>
      </p:sp>
      <p:sp>
        <p:nvSpPr>
          <p:cNvPr id="4" name="Text Placeholder 3">
            <a:extLst>
              <a:ext uri="{FF2B5EF4-FFF2-40B4-BE49-F238E27FC236}">
                <a16:creationId xmlns:a16="http://schemas.microsoft.com/office/drawing/2014/main" id="{2E60BEB6-12D6-4A07-9873-943850D7701E}"/>
              </a:ext>
            </a:extLst>
          </p:cNvPr>
          <p:cNvSpPr>
            <a:spLocks noGrp="1"/>
          </p:cNvSpPr>
          <p:nvPr>
            <p:ph type="body" sz="quarter" idx="14"/>
          </p:nvPr>
        </p:nvSpPr>
        <p:spPr/>
        <p:txBody>
          <a:bodyPr/>
          <a:lstStyle/>
          <a:p>
            <a:endParaRPr lang="en-US" dirty="0"/>
          </a:p>
        </p:txBody>
      </p:sp>
      <p:pic>
        <p:nvPicPr>
          <p:cNvPr id="6" name="Picture 5" descr="This page shows a picture of the IES Funding webpage which is at ies.ed.gov/funding.&#10;">
            <a:extLst>
              <a:ext uri="{FF2B5EF4-FFF2-40B4-BE49-F238E27FC236}">
                <a16:creationId xmlns:a16="http://schemas.microsoft.com/office/drawing/2014/main" id="{71EF4BBF-7DC4-4389-9214-40153DF769BB}"/>
              </a:ext>
            </a:extLst>
          </p:cNvPr>
          <p:cNvPicPr>
            <a:picLocks noChangeAspect="1"/>
          </p:cNvPicPr>
          <p:nvPr/>
        </p:nvPicPr>
        <p:blipFill>
          <a:blip r:embed="rId3"/>
          <a:stretch>
            <a:fillRect/>
          </a:stretch>
        </p:blipFill>
        <p:spPr>
          <a:xfrm>
            <a:off x="2058987" y="2362177"/>
            <a:ext cx="21412200" cy="10287000"/>
          </a:xfrm>
          <a:prstGeom prst="rect">
            <a:avLst/>
          </a:prstGeom>
        </p:spPr>
      </p:pic>
    </p:spTree>
    <p:extLst>
      <p:ext uri="{BB962C8B-B14F-4D97-AF65-F5344CB8AC3E}">
        <p14:creationId xmlns:p14="http://schemas.microsoft.com/office/powerpoint/2010/main" val="371922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5E2D-7966-4EA9-B3D5-D13182CEDACB}"/>
              </a:ext>
            </a:extLst>
          </p:cNvPr>
          <p:cNvSpPr>
            <a:spLocks noGrp="1"/>
          </p:cNvSpPr>
          <p:nvPr>
            <p:ph type="ctrTitle"/>
          </p:nvPr>
        </p:nvSpPr>
        <p:spPr>
          <a:xfrm>
            <a:off x="1144587" y="609601"/>
            <a:ext cx="22097999" cy="1083042"/>
          </a:xfrm>
        </p:spPr>
        <p:txBody>
          <a:bodyPr>
            <a:normAutofit fontScale="90000"/>
          </a:bodyPr>
          <a:lstStyle/>
          <a:p>
            <a:pPr algn="ctr"/>
            <a:r>
              <a:rPr lang="en-US" sz="6200" dirty="0">
                <a:latin typeface="Georgia" panose="02040502050405020303" pitchFamily="18" charset="0"/>
              </a:rPr>
              <a:t>To Better Understand the </a:t>
            </a:r>
            <a:r>
              <a:rPr lang="en-US" altLang="en-US" sz="6200" dirty="0">
                <a:latin typeface="Georgia" panose="02040502050405020303" pitchFamily="18" charset="0"/>
              </a:rPr>
              <a:t>Improving Pandemic Recovery </a:t>
            </a:r>
            <a:r>
              <a:rPr lang="en-US" altLang="en-US" sz="7200" dirty="0"/>
              <a:t>Grant Program</a:t>
            </a:r>
            <a:endParaRPr lang="en-US"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FB2F0AC2-DF99-495B-92FF-6495284017E0}"/>
              </a:ext>
            </a:extLst>
          </p:cNvPr>
          <p:cNvSpPr>
            <a:spLocks noGrp="1"/>
          </p:cNvSpPr>
          <p:nvPr>
            <p:ph type="sldNum" sz="quarter" idx="12"/>
          </p:nvPr>
        </p:nvSpPr>
        <p:spPr/>
        <p:txBody>
          <a:bodyPr/>
          <a:lstStyle/>
          <a:p>
            <a:fld id="{BA8CF1B3-96A0-D24B-B5C9-B5B93FF4523E}" type="slidenum">
              <a:rPr lang="uk-UA" smtClean="0"/>
              <a:pPr/>
              <a:t>16</a:t>
            </a:fld>
            <a:endParaRPr lang="uk-UA" dirty="0"/>
          </a:p>
        </p:txBody>
      </p:sp>
      <p:sp>
        <p:nvSpPr>
          <p:cNvPr id="4" name="Text Placeholder 3">
            <a:extLst>
              <a:ext uri="{FF2B5EF4-FFF2-40B4-BE49-F238E27FC236}">
                <a16:creationId xmlns:a16="http://schemas.microsoft.com/office/drawing/2014/main" id="{555DFB5D-5739-4B88-B0D9-8C27356CC197}"/>
              </a:ext>
            </a:extLst>
          </p:cNvPr>
          <p:cNvSpPr>
            <a:spLocks noGrp="1"/>
          </p:cNvSpPr>
          <p:nvPr>
            <p:ph type="body" sz="quarter" idx="14"/>
          </p:nvPr>
        </p:nvSpPr>
        <p:spPr>
          <a:xfrm>
            <a:off x="1527173" y="2743200"/>
            <a:ext cx="22098002" cy="9448800"/>
          </a:xfrm>
        </p:spPr>
        <p:txBody>
          <a:bodyPr>
            <a:noAutofit/>
          </a:bodyPr>
          <a:lstStyle/>
          <a:p>
            <a:pPr marL="319088"/>
            <a:r>
              <a:rPr lang="en-US" altLang="en-US" sz="5200" dirty="0">
                <a:latin typeface="Georgia" panose="02040502050405020303" pitchFamily="18" charset="0"/>
              </a:rPr>
              <a:t>Read the Request for Applications (RFA)</a:t>
            </a:r>
          </a:p>
          <a:p>
            <a:pPr marL="1614513" lvl="1"/>
            <a:r>
              <a:rPr lang="en-US" altLang="en-US" sz="4800" dirty="0">
                <a:latin typeface="Georgia" panose="02040502050405020303" pitchFamily="18" charset="0"/>
              </a:rPr>
              <a:t>Overview and eligibility</a:t>
            </a:r>
          </a:p>
          <a:p>
            <a:pPr marL="1614513" lvl="1"/>
            <a:r>
              <a:rPr lang="en-US" altLang="en-US" sz="4800" dirty="0">
                <a:latin typeface="Georgia" panose="02040502050405020303" pitchFamily="18" charset="0"/>
              </a:rPr>
              <a:t>General requirements</a:t>
            </a:r>
          </a:p>
          <a:p>
            <a:pPr marL="1614513" lvl="1"/>
            <a:r>
              <a:rPr lang="en-US" altLang="en-US" sz="4800" dirty="0">
                <a:latin typeface="Georgia" panose="02040502050405020303" pitchFamily="18" charset="0"/>
              </a:rPr>
              <a:t>Project Narrative – Requirements and Recommendations</a:t>
            </a:r>
          </a:p>
          <a:p>
            <a:pPr marL="1614513" lvl="1"/>
            <a:r>
              <a:rPr lang="en-US" altLang="en-US" sz="4800" dirty="0">
                <a:latin typeface="Georgia" panose="02040502050405020303" pitchFamily="18" charset="0"/>
              </a:rPr>
              <a:t>Appendices and other narrative content  </a:t>
            </a:r>
          </a:p>
          <a:p>
            <a:pPr marL="1614513" lvl="1">
              <a:spcAft>
                <a:spcPts val="1200"/>
              </a:spcAft>
            </a:pPr>
            <a:r>
              <a:rPr lang="en-US" altLang="en-US" sz="4800" dirty="0">
                <a:latin typeface="Georgia" panose="02040502050405020303" pitchFamily="18" charset="0"/>
              </a:rPr>
              <a:t>Award length and size</a:t>
            </a:r>
          </a:p>
          <a:p>
            <a:pPr marL="685800" lvl="1" indent="-685800">
              <a:spcAft>
                <a:spcPts val="600"/>
              </a:spcAft>
              <a:buFont typeface="Arial" panose="020B0604020202020204" pitchFamily="34" charset="0"/>
              <a:buChar char="•"/>
            </a:pPr>
            <a:r>
              <a:rPr lang="en-US" altLang="en-US" sz="5200" dirty="0">
                <a:latin typeface="Georgia" panose="02040502050405020303" pitchFamily="18" charset="0"/>
              </a:rPr>
              <a:t>Take part in virtual office hours: </a:t>
            </a:r>
          </a:p>
          <a:p>
            <a:pPr marL="0" lvl="1" indent="0">
              <a:spcAft>
                <a:spcPts val="600"/>
              </a:spcAft>
              <a:buNone/>
            </a:pPr>
            <a:r>
              <a:rPr lang="en-US" altLang="en-US" sz="5200" dirty="0">
                <a:latin typeface="Georgia" panose="02040502050405020303" pitchFamily="18" charset="0"/>
              </a:rPr>
              <a:t>     </a:t>
            </a:r>
            <a:r>
              <a:rPr lang="en-US" altLang="en-US" sz="5200" dirty="0">
                <a:latin typeface="Georgia" panose="02040502050405020303" pitchFamily="18" charset="0"/>
                <a:hlinkClick r:id="rId3"/>
              </a:rPr>
              <a:t>https://ies.ed.gov/funding/technicalassistance.asp</a:t>
            </a:r>
            <a:r>
              <a:rPr lang="en-US" altLang="en-US" sz="5200" dirty="0">
                <a:latin typeface="Georgia" panose="02040502050405020303" pitchFamily="18" charset="0"/>
              </a:rPr>
              <a:t> </a:t>
            </a:r>
          </a:p>
          <a:p>
            <a:pPr marL="685800" lvl="1" indent="-685800">
              <a:spcAft>
                <a:spcPts val="600"/>
              </a:spcAft>
              <a:buFont typeface="Arial" panose="020B0604020202020204" pitchFamily="34" charset="0"/>
              <a:buChar char="•"/>
            </a:pPr>
            <a:r>
              <a:rPr lang="en-US" altLang="en-US" sz="5200" dirty="0">
                <a:latin typeface="Georgia" panose="02040502050405020303" pitchFamily="18" charset="0"/>
              </a:rPr>
              <a:t>View the webinars for applicants: </a:t>
            </a:r>
            <a:r>
              <a:rPr lang="en-US" sz="5200" dirty="0">
                <a:latin typeface="Georgia" panose="02040502050405020303" pitchFamily="18" charset="0"/>
                <a:hlinkClick r:id="rId4"/>
              </a:rPr>
              <a:t>https://ies.ed.gov/funding/webinars/index.asp</a:t>
            </a:r>
            <a:r>
              <a:rPr lang="en-US" sz="5200" dirty="0">
                <a:latin typeface="Georgia" panose="02040502050405020303" pitchFamily="18" charset="0"/>
              </a:rPr>
              <a:t> </a:t>
            </a:r>
            <a:endParaRPr lang="en-US" altLang="en-US" sz="5200" dirty="0">
              <a:latin typeface="Georgia" panose="02040502050405020303" pitchFamily="18" charset="0"/>
            </a:endParaRPr>
          </a:p>
          <a:p>
            <a:r>
              <a:rPr lang="en-US" altLang="en-US" sz="5200" dirty="0">
                <a:solidFill>
                  <a:srgbClr val="576F7F"/>
                </a:solidFill>
                <a:latin typeface="Georgia" panose="02040502050405020303" pitchFamily="18" charset="0"/>
              </a:rPr>
              <a:t>Talk to the designated IES program officer (email for a meeting)</a:t>
            </a:r>
          </a:p>
        </p:txBody>
      </p:sp>
    </p:spTree>
    <p:extLst>
      <p:ext uri="{BB962C8B-B14F-4D97-AF65-F5344CB8AC3E}">
        <p14:creationId xmlns:p14="http://schemas.microsoft.com/office/powerpoint/2010/main" val="358036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F269515-FC93-462C-98F2-B0CEF7E9E9F2}"/>
              </a:ext>
            </a:extLst>
          </p:cNvPr>
          <p:cNvSpPr>
            <a:spLocks noGrp="1" noChangeArrowheads="1"/>
          </p:cNvSpPr>
          <p:nvPr>
            <p:ph type="ctrTitle"/>
          </p:nvPr>
        </p:nvSpPr>
        <p:spPr>
          <a:xfrm>
            <a:off x="1144588" y="1143000"/>
            <a:ext cx="22098000" cy="1219200"/>
          </a:xfrm>
        </p:spPr>
        <p:txBody>
          <a:bodyPr>
            <a:noAutofit/>
          </a:bodyPr>
          <a:lstStyle/>
          <a:p>
            <a:pPr algn="ctr" eaLnBrk="1" hangingPunct="1"/>
            <a:r>
              <a:rPr altLang="en-US" sz="6400" dirty="0">
                <a:latin typeface="Georgia" panose="02040502050405020303" pitchFamily="18" charset="0"/>
              </a:rPr>
              <a:t>Purpose of </a:t>
            </a:r>
            <a:r>
              <a:rPr lang="en-US" altLang="en-US" sz="6400" dirty="0">
                <a:latin typeface="Georgia" panose="02040502050405020303" pitchFamily="18" charset="0"/>
              </a:rPr>
              <a:t>Improving Pandemic Recovery Grant Program</a:t>
            </a:r>
            <a:endParaRPr altLang="en-US" sz="64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88AB13D1-EAA9-409B-9D57-C9A1B187391A}"/>
              </a:ext>
            </a:extLst>
          </p:cNvPr>
          <p:cNvSpPr>
            <a:spLocks noGrp="1" noChangeArrowheads="1"/>
          </p:cNvSpPr>
          <p:nvPr>
            <p:ph type="body" sz="quarter" idx="14"/>
          </p:nvPr>
        </p:nvSpPr>
        <p:spPr>
          <a:xfrm>
            <a:off x="1153102" y="3048000"/>
            <a:ext cx="22098000" cy="8778875"/>
          </a:xfrm>
        </p:spPr>
        <p:txBody>
          <a:bodyPr>
            <a:normAutofit lnSpcReduction="10000"/>
          </a:bodyPr>
          <a:lstStyle/>
          <a:p>
            <a:pPr>
              <a:spcAft>
                <a:spcPts val="3000"/>
              </a:spcAft>
              <a:defRPr/>
            </a:pPr>
            <a:r>
              <a:rPr lang="en-US" sz="5400" dirty="0">
                <a:latin typeface="Georgia" panose="02040502050405020303" pitchFamily="18" charset="0"/>
              </a:rPr>
              <a:t>Support research to counteract instructional and learning loss encountered by many learners during the COVID-19 pandemic</a:t>
            </a:r>
          </a:p>
          <a:p>
            <a:pPr>
              <a:spcAft>
                <a:spcPts val="3000"/>
              </a:spcAft>
              <a:defRPr/>
            </a:pPr>
            <a:r>
              <a:rPr lang="en-US" sz="5400" dirty="0">
                <a:latin typeface="Georgia" panose="02040502050405020303" pitchFamily="18" charset="0"/>
              </a:rPr>
              <a:t>Identify, explore, and evaluate state and local programs and policies designed to accelerate learning and recovery of those learners</a:t>
            </a:r>
          </a:p>
          <a:p>
            <a:pPr>
              <a:spcAft>
                <a:spcPts val="3000"/>
              </a:spcAft>
              <a:defRPr/>
            </a:pPr>
            <a:r>
              <a:rPr lang="en-US" sz="5400" dirty="0">
                <a:latin typeface="Georgia" panose="02040502050405020303" pitchFamily="18" charset="0"/>
              </a:rPr>
              <a:t>Provide evidence to education agencies to improve learner engagement, reengagement and achievement through recovery activities. </a:t>
            </a:r>
          </a:p>
          <a:p>
            <a:pPr>
              <a:spcAft>
                <a:spcPts val="3000"/>
              </a:spcAft>
              <a:defRPr/>
            </a:pPr>
            <a:r>
              <a:rPr lang="en-US" sz="5400" dirty="0">
                <a:latin typeface="Georgia" panose="02040502050405020303" pitchFamily="18" charset="0"/>
              </a:rPr>
              <a:t>Address these points for underrepresented student subgroups that were disproportionately affected by COVID-19</a:t>
            </a:r>
            <a:endParaRPr lang="en-US" sz="5400" b="1" dirty="0">
              <a:latin typeface="Georgia" panose="02040502050405020303" pitchFamily="18" charset="0"/>
            </a:endParaRPr>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7588" name="Slide Number Placeholder 3">
            <a:extLst>
              <a:ext uri="{FF2B5EF4-FFF2-40B4-BE49-F238E27FC236}">
                <a16:creationId xmlns:a16="http://schemas.microsoft.com/office/drawing/2014/main" id="{EE3C4985-98C4-4760-A98F-05B62473648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3931170E-482E-40DB-982B-4186FC7CA8F0}" type="slidenum">
              <a:rPr lang="en-US" altLang="en-US" sz="2000">
                <a:solidFill>
                  <a:srgbClr val="1A3B73"/>
                </a:solidFill>
                <a:latin typeface="Segoe UI" panose="020B0502040204020203" pitchFamily="34" charset="0"/>
                <a:cs typeface="Segoe UI" panose="020B0502040204020203" pitchFamily="34" charset="0"/>
              </a:rPr>
              <a:pPr algn="r" eaLnBrk="1" hangingPunct="1"/>
              <a:t>17</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F269515-FC93-462C-98F2-B0CEF7E9E9F2}"/>
              </a:ext>
            </a:extLst>
          </p:cNvPr>
          <p:cNvSpPr>
            <a:spLocks noGrp="1" noChangeArrowheads="1"/>
          </p:cNvSpPr>
          <p:nvPr>
            <p:ph type="ctrTitle"/>
          </p:nvPr>
        </p:nvSpPr>
        <p:spPr>
          <a:xfrm>
            <a:off x="1144588" y="1143000"/>
            <a:ext cx="22098000" cy="1219200"/>
          </a:xfrm>
        </p:spPr>
        <p:txBody>
          <a:bodyPr>
            <a:noAutofit/>
          </a:bodyPr>
          <a:lstStyle/>
          <a:p>
            <a:pPr algn="ctr" eaLnBrk="1" hangingPunct="1"/>
            <a:r>
              <a:rPr lang="en-US" altLang="en-US" sz="6400" dirty="0">
                <a:latin typeface="Georgia" panose="02040502050405020303" pitchFamily="18" charset="0"/>
              </a:rPr>
              <a:t>Examples of Research Questions to be Addressed</a:t>
            </a:r>
            <a:endParaRPr altLang="en-US" sz="64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88AB13D1-EAA9-409B-9D57-C9A1B187391A}"/>
              </a:ext>
            </a:extLst>
          </p:cNvPr>
          <p:cNvSpPr>
            <a:spLocks noGrp="1" noChangeArrowheads="1"/>
          </p:cNvSpPr>
          <p:nvPr>
            <p:ph type="body" sz="quarter" idx="14"/>
          </p:nvPr>
        </p:nvSpPr>
        <p:spPr>
          <a:xfrm>
            <a:off x="1153102" y="2362200"/>
            <a:ext cx="22098000" cy="9464675"/>
          </a:xfrm>
        </p:spPr>
        <p:txBody>
          <a:bodyPr>
            <a:normAutofit lnSpcReduction="10000"/>
          </a:bodyPr>
          <a:lstStyle/>
          <a:p>
            <a:pPr>
              <a:spcAft>
                <a:spcPts val="3000"/>
              </a:spcAft>
              <a:defRPr/>
            </a:pPr>
            <a:r>
              <a:rPr lang="en-US" sz="4000" dirty="0">
                <a:effectLst/>
                <a:latin typeface="Georgia" panose="02040502050405020303" pitchFamily="18" charset="0"/>
                <a:ea typeface="Symbol" panose="05050102010706020507" pitchFamily="18" charset="2"/>
                <a:cs typeface="Symbol" panose="05050102010706020507" pitchFamily="18" charset="2"/>
              </a:rPr>
              <a:t>How</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have</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disruptions</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in</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education</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due</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to</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COVID-19</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been</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associated</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with</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changes</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in</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learners’ </a:t>
            </a:r>
            <a:r>
              <a:rPr lang="en-US" sz="4000" dirty="0">
                <a:effectLst/>
                <a:latin typeface="Georgia" panose="02040502050405020303" pitchFamily="18" charset="0"/>
                <a:ea typeface="Cambria" panose="02040503050406030204" pitchFamily="18" charset="0"/>
                <a:cs typeface="Cambria" panose="02040503050406030204" pitchFamily="18" charset="0"/>
              </a:rPr>
              <a:t>achievement and opportunities to learn during the disruptions? </a:t>
            </a:r>
          </a:p>
          <a:p>
            <a:pPr>
              <a:spcAft>
                <a:spcPts val="3000"/>
              </a:spcAft>
              <a:defRPr/>
            </a:pPr>
            <a:r>
              <a:rPr lang="en-US" sz="4000" dirty="0">
                <a:effectLst/>
                <a:latin typeface="Georgia" panose="02040502050405020303" pitchFamily="18" charset="0"/>
                <a:ea typeface="Cambria" panose="02040503050406030204" pitchFamily="18" charset="0"/>
                <a:cs typeface="Cambria" panose="02040503050406030204" pitchFamily="18" charset="0"/>
              </a:rPr>
              <a:t>How have achievement and</a:t>
            </a:r>
            <a:r>
              <a:rPr lang="en-US" sz="4000" spc="-210"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opportunities</a:t>
            </a:r>
            <a:r>
              <a:rPr lang="en-US" sz="4000" spc="-1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to</a:t>
            </a:r>
            <a:r>
              <a:rPr lang="en-US" sz="4000" spc="-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learn changed</a:t>
            </a:r>
            <a:r>
              <a:rPr lang="en-US" sz="4000" spc="-10"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during</a:t>
            </a:r>
            <a:r>
              <a:rPr lang="en-US" sz="4000" spc="-10"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the</a:t>
            </a:r>
            <a:r>
              <a:rPr lang="en-US" sz="4000" spc="-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recovery</a:t>
            </a:r>
            <a:r>
              <a:rPr lang="en-US" sz="4000" spc="-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from</a:t>
            </a:r>
            <a:r>
              <a:rPr lang="en-US" sz="4000" spc="-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the</a:t>
            </a:r>
            <a:r>
              <a:rPr lang="en-US" sz="4000" spc="-10"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disruptions?</a:t>
            </a:r>
          </a:p>
          <a:p>
            <a:pPr>
              <a:spcAft>
                <a:spcPts val="3000"/>
              </a:spcAft>
              <a:defRPr/>
            </a:pPr>
            <a:r>
              <a:rPr lang="en-US" sz="4000" dirty="0">
                <a:effectLst/>
                <a:latin typeface="Georgia" panose="02040502050405020303" pitchFamily="18" charset="0"/>
                <a:ea typeface="Symbol" panose="05050102010706020507" pitchFamily="18" charset="2"/>
                <a:cs typeface="Symbol" panose="05050102010706020507" pitchFamily="18" charset="2"/>
              </a:rPr>
              <a:t>Are</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recovery</a:t>
            </a:r>
            <a:r>
              <a:rPr lang="en-US" sz="4000" spc="-2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activities</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being</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implemented</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as</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planned</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and</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are</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they</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reaching</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intended</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learners?</a:t>
            </a:r>
          </a:p>
          <a:p>
            <a:pPr>
              <a:spcAft>
                <a:spcPts val="3000"/>
              </a:spcAft>
              <a:defRPr/>
            </a:pPr>
            <a:r>
              <a:rPr lang="en-US" sz="4000" dirty="0">
                <a:effectLst/>
                <a:latin typeface="Georgia" panose="02040502050405020303" pitchFamily="18" charset="0"/>
                <a:ea typeface="Symbol" panose="05050102010706020507" pitchFamily="18" charset="2"/>
                <a:cs typeface="Symbol" panose="05050102010706020507" pitchFamily="18" charset="2"/>
              </a:rPr>
              <a:t>Which recovery activities (e.g., practices, programs and services, and policies) are reengaging</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learners</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in</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their</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education</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and</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help</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meet</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their</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current</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social,</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emotional,</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and</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mental</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health</a:t>
            </a:r>
            <a:r>
              <a:rPr lang="en-US" sz="4000" spc="-2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needs?</a:t>
            </a:r>
          </a:p>
          <a:p>
            <a:pPr>
              <a:spcAft>
                <a:spcPts val="3000"/>
              </a:spcAft>
              <a:defRPr/>
            </a:pPr>
            <a:r>
              <a:rPr lang="en-US" sz="4000" dirty="0">
                <a:effectLst/>
                <a:latin typeface="Georgia" panose="02040502050405020303" pitchFamily="18" charset="0"/>
                <a:ea typeface="Symbol" panose="05050102010706020507" pitchFamily="18" charset="2"/>
                <a:cs typeface="Symbol" panose="05050102010706020507" pitchFamily="18" charset="2"/>
              </a:rPr>
              <a:t>Which recovery activities increase student learning in academic subjects, support progress through</a:t>
            </a:r>
            <a:r>
              <a:rPr lang="en-US" sz="4000" spc="-2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education</a:t>
            </a:r>
            <a:r>
              <a:rPr lang="en-US" sz="4000" spc="-1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system,</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and</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offset</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learning</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loss</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that</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occurred</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due</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to</a:t>
            </a:r>
            <a:r>
              <a:rPr lang="en-US" sz="4000" spc="-10"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the</a:t>
            </a:r>
            <a:r>
              <a:rPr lang="en-US" sz="4000" spc="-5" dirty="0">
                <a:effectLst/>
                <a:latin typeface="Georgia" panose="02040502050405020303" pitchFamily="18" charset="0"/>
                <a:ea typeface="Symbol" panose="05050102010706020507" pitchFamily="18" charset="2"/>
                <a:cs typeface="Symbol" panose="05050102010706020507" pitchFamily="18" charset="2"/>
              </a:rPr>
              <a:t> </a:t>
            </a:r>
            <a:r>
              <a:rPr lang="en-US" sz="4000" dirty="0">
                <a:effectLst/>
                <a:latin typeface="Georgia" panose="02040502050405020303" pitchFamily="18" charset="0"/>
                <a:ea typeface="Symbol" panose="05050102010706020507" pitchFamily="18" charset="2"/>
                <a:cs typeface="Symbol" panose="05050102010706020507" pitchFamily="18" charset="2"/>
              </a:rPr>
              <a:t>disruptions?</a:t>
            </a:r>
          </a:p>
          <a:p>
            <a:r>
              <a:rPr lang="en-US" sz="4000" dirty="0">
                <a:effectLst/>
                <a:latin typeface="Georgia" panose="02040502050405020303" pitchFamily="18" charset="0"/>
                <a:ea typeface="Cambria" panose="02040503050406030204" pitchFamily="18" charset="0"/>
                <a:cs typeface="Cambria" panose="02040503050406030204" pitchFamily="18" charset="0"/>
              </a:rPr>
              <a:t>Which recovery activities support educator practice and well-being thereby supporting student</a:t>
            </a:r>
            <a:r>
              <a:rPr lang="en-US" sz="4000" spc="-21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reengagement</a:t>
            </a:r>
            <a:r>
              <a:rPr lang="en-US" sz="4000" spc="-10"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and</a:t>
            </a:r>
            <a:r>
              <a:rPr lang="en-US" sz="4000" spc="-5" dirty="0">
                <a:effectLst/>
                <a:latin typeface="Georgia" panose="02040502050405020303" pitchFamily="18" charset="0"/>
                <a:ea typeface="Cambria" panose="02040503050406030204" pitchFamily="18" charset="0"/>
                <a:cs typeface="Cambria" panose="02040503050406030204" pitchFamily="18" charset="0"/>
              </a:rPr>
              <a:t> </a:t>
            </a:r>
            <a:r>
              <a:rPr lang="en-US" sz="4000" dirty="0">
                <a:effectLst/>
                <a:latin typeface="Georgia" panose="02040502050405020303" pitchFamily="18" charset="0"/>
                <a:ea typeface="Cambria" panose="02040503050406030204" pitchFamily="18" charset="0"/>
                <a:cs typeface="Cambria" panose="02040503050406030204" pitchFamily="18" charset="0"/>
              </a:rPr>
              <a:t>learning?</a:t>
            </a:r>
            <a:endParaRPr lang="en-US" sz="4000" b="1" dirty="0">
              <a:latin typeface="Georgia" panose="02040502050405020303" pitchFamily="18" charset="0"/>
            </a:endParaRPr>
          </a:p>
          <a:p>
            <a:pPr marL="0" indent="0" eaLnBrk="1" hangingPunct="1">
              <a:spcAft>
                <a:spcPts val="3000"/>
              </a:spcAft>
              <a:buFont typeface="Arial" panose="020B0604020202020204" pitchFamily="34" charset="0"/>
              <a:buNone/>
              <a:defRPr/>
            </a:pPr>
            <a:endParaRPr lang="en-US" b="1" dirty="0"/>
          </a:p>
        </p:txBody>
      </p:sp>
      <p:sp>
        <p:nvSpPr>
          <p:cNvPr id="67588" name="Slide Number Placeholder 3">
            <a:extLst>
              <a:ext uri="{FF2B5EF4-FFF2-40B4-BE49-F238E27FC236}">
                <a16:creationId xmlns:a16="http://schemas.microsoft.com/office/drawing/2014/main" id="{EE3C4985-98C4-4760-A98F-05B62473648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3931170E-482E-40DB-982B-4186FC7CA8F0}" type="slidenum">
              <a:rPr lang="en-US" altLang="en-US" sz="2000">
                <a:solidFill>
                  <a:srgbClr val="1A3B73"/>
                </a:solidFill>
                <a:latin typeface="Segoe UI" panose="020B0502040204020203" pitchFamily="34" charset="0"/>
                <a:cs typeface="Segoe UI" panose="020B0502040204020203" pitchFamily="34" charset="0"/>
              </a:rPr>
              <a:pPr algn="r" eaLnBrk="1" hangingPunct="1"/>
              <a:t>18</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7230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4F269515-FC93-462C-98F2-B0CEF7E9E9F2}"/>
              </a:ext>
            </a:extLst>
          </p:cNvPr>
          <p:cNvSpPr>
            <a:spLocks noGrp="1" noChangeArrowheads="1"/>
          </p:cNvSpPr>
          <p:nvPr>
            <p:ph type="ctrTitle"/>
          </p:nvPr>
        </p:nvSpPr>
        <p:spPr>
          <a:xfrm>
            <a:off x="1144588" y="1143000"/>
            <a:ext cx="22098000" cy="1219200"/>
          </a:xfrm>
        </p:spPr>
        <p:txBody>
          <a:bodyPr>
            <a:normAutofit/>
          </a:bodyPr>
          <a:lstStyle/>
          <a:p>
            <a:pPr algn="ctr" eaLnBrk="1" hangingPunct="1"/>
            <a:r>
              <a:rPr altLang="en-US" sz="6600" dirty="0">
                <a:latin typeface="Georgia" panose="02040502050405020303" pitchFamily="18" charset="0"/>
              </a:rPr>
              <a:t>Create a Research Infrastructure on Recovery</a:t>
            </a:r>
          </a:p>
        </p:txBody>
      </p:sp>
      <p:sp>
        <p:nvSpPr>
          <p:cNvPr id="65539" name="Content Placeholder 2">
            <a:extLst>
              <a:ext uri="{FF2B5EF4-FFF2-40B4-BE49-F238E27FC236}">
                <a16:creationId xmlns:a16="http://schemas.microsoft.com/office/drawing/2014/main" id="{88AB13D1-EAA9-409B-9D57-C9A1B187391A}"/>
              </a:ext>
            </a:extLst>
          </p:cNvPr>
          <p:cNvSpPr>
            <a:spLocks noGrp="1" noChangeArrowheads="1"/>
          </p:cNvSpPr>
          <p:nvPr>
            <p:ph type="body" sz="quarter" idx="14"/>
          </p:nvPr>
        </p:nvSpPr>
        <p:spPr>
          <a:xfrm>
            <a:off x="1144588" y="2819400"/>
            <a:ext cx="22098000" cy="9067800"/>
          </a:xfrm>
        </p:spPr>
        <p:txBody>
          <a:bodyPr>
            <a:normAutofit fontScale="25000" lnSpcReduction="20000"/>
          </a:bodyPr>
          <a:lstStyle/>
          <a:p>
            <a:pPr>
              <a:spcAft>
                <a:spcPts val="3000"/>
              </a:spcAft>
              <a:defRPr/>
            </a:pPr>
            <a:r>
              <a:rPr lang="en-US" sz="21600" dirty="0">
                <a:latin typeface="Georgia" panose="02040502050405020303" pitchFamily="18" charset="0"/>
              </a:rPr>
              <a:t>Establish Two Research Networks</a:t>
            </a:r>
          </a:p>
          <a:p>
            <a:pPr lvl="1">
              <a:spcAft>
                <a:spcPts val="3000"/>
              </a:spcAft>
              <a:defRPr/>
            </a:pPr>
            <a:r>
              <a:rPr lang="en-US" sz="21600" dirty="0">
                <a:latin typeface="Georgia" panose="02040502050405020303" pitchFamily="18" charset="0"/>
              </a:rPr>
              <a:t>Prekindergarten through Grade 12 Recovery Research Network</a:t>
            </a:r>
          </a:p>
          <a:p>
            <a:pPr lvl="1">
              <a:spcAft>
                <a:spcPts val="4200"/>
              </a:spcAft>
              <a:defRPr/>
            </a:pPr>
            <a:r>
              <a:rPr lang="en-US" sz="21600" dirty="0">
                <a:latin typeface="Georgia" panose="02040502050405020303" pitchFamily="18" charset="0"/>
              </a:rPr>
              <a:t>Community College Recovery Research Network</a:t>
            </a:r>
          </a:p>
          <a:p>
            <a:pPr>
              <a:spcAft>
                <a:spcPts val="3000"/>
              </a:spcAft>
              <a:defRPr/>
            </a:pPr>
            <a:r>
              <a:rPr lang="en-US" sz="21600" dirty="0">
                <a:latin typeface="Georgia" panose="02040502050405020303" pitchFamily="18" charset="0"/>
              </a:rPr>
              <a:t>Composition of Each Research Network</a:t>
            </a:r>
          </a:p>
          <a:p>
            <a:pPr lvl="1">
              <a:spcAft>
                <a:spcPts val="3000"/>
              </a:spcAft>
              <a:defRPr/>
            </a:pPr>
            <a:r>
              <a:rPr lang="en-US" sz="21600" dirty="0">
                <a:latin typeface="Georgia" panose="02040502050405020303" pitchFamily="18" charset="0"/>
              </a:rPr>
              <a:t>One Network Lead to coordinate the Network, provide national leadership on learning acceleration and recovery, and share findings from the network with education agencies</a:t>
            </a:r>
          </a:p>
          <a:p>
            <a:pPr lvl="1">
              <a:spcAft>
                <a:spcPts val="3000"/>
              </a:spcAft>
              <a:defRPr/>
            </a:pPr>
            <a:r>
              <a:rPr lang="en-US" sz="21600" dirty="0">
                <a:latin typeface="Georgia" panose="02040502050405020303" pitchFamily="18" charset="0"/>
              </a:rPr>
              <a:t>Five Research Teams, each of which includes at least one education agency, carrying out research on learners being served by that agency and the recovery activities in which the learners are engaged</a:t>
            </a:r>
            <a:r>
              <a:rPr lang="en-US" sz="16000" dirty="0"/>
              <a:t>. </a:t>
            </a:r>
            <a:endParaRPr lang="en-US" sz="16000" b="1" dirty="0"/>
          </a:p>
          <a:p>
            <a:pPr marL="0" indent="0" eaLnBrk="1" hangingPunct="1">
              <a:spcAft>
                <a:spcPts val="3000"/>
              </a:spcAft>
              <a:buFont typeface="Arial" panose="020B0604020202020204" pitchFamily="34" charset="0"/>
              <a:buNone/>
              <a:defRPr/>
            </a:pPr>
            <a:endParaRPr lang="en-US" b="1" dirty="0"/>
          </a:p>
        </p:txBody>
      </p:sp>
      <p:sp>
        <p:nvSpPr>
          <p:cNvPr id="67588" name="Slide Number Placeholder 3">
            <a:extLst>
              <a:ext uri="{FF2B5EF4-FFF2-40B4-BE49-F238E27FC236}">
                <a16:creationId xmlns:a16="http://schemas.microsoft.com/office/drawing/2014/main" id="{EE3C4985-98C4-4760-A98F-05B62473648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3931170E-482E-40DB-982B-4186FC7CA8F0}" type="slidenum">
              <a:rPr lang="en-US" altLang="en-US" sz="2000">
                <a:solidFill>
                  <a:srgbClr val="1A3B73"/>
                </a:solidFill>
                <a:latin typeface="Segoe UI" panose="020B0502040204020203" pitchFamily="34" charset="0"/>
                <a:cs typeface="Segoe UI" panose="020B0502040204020203" pitchFamily="34" charset="0"/>
              </a:rPr>
              <a:pPr algn="r" eaLnBrk="1" hangingPunct="1"/>
              <a:t>19</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6626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4162DD9-09D2-42C5-B0DD-6C7B525FA082}"/>
              </a:ext>
            </a:extLst>
          </p:cNvPr>
          <p:cNvSpPr>
            <a:spLocks noGrp="1" noChangeArrowheads="1"/>
          </p:cNvSpPr>
          <p:nvPr>
            <p:ph type="ctrTitle"/>
          </p:nvPr>
        </p:nvSpPr>
        <p:spPr>
          <a:xfrm>
            <a:off x="1144588" y="1143000"/>
            <a:ext cx="22098000" cy="1219200"/>
          </a:xfrm>
        </p:spPr>
        <p:txBody>
          <a:bodyPr/>
          <a:lstStyle/>
          <a:p>
            <a:pPr algn="ctr" eaLnBrk="1" hangingPunct="1"/>
            <a:r>
              <a:rPr altLang="en-US" dirty="0">
                <a:latin typeface="Georgia" panose="02040502050405020303" pitchFamily="18" charset="0"/>
              </a:rPr>
              <a:t>Agenda</a:t>
            </a:r>
            <a:r>
              <a:rPr altLang="en-US" dirty="0"/>
              <a:t> </a:t>
            </a:r>
          </a:p>
        </p:txBody>
      </p:sp>
      <p:sp>
        <p:nvSpPr>
          <p:cNvPr id="47107" name="Text Placeholder 3">
            <a:extLst>
              <a:ext uri="{FF2B5EF4-FFF2-40B4-BE49-F238E27FC236}">
                <a16:creationId xmlns:a16="http://schemas.microsoft.com/office/drawing/2014/main" id="{E6122F76-730D-4243-BF35-373293A58039}"/>
              </a:ext>
            </a:extLst>
          </p:cNvPr>
          <p:cNvSpPr>
            <a:spLocks noGrp="1" noChangeArrowheads="1"/>
          </p:cNvSpPr>
          <p:nvPr>
            <p:ph type="body" sz="quarter" idx="14"/>
          </p:nvPr>
        </p:nvSpPr>
        <p:spPr>
          <a:xfrm>
            <a:off x="1158875" y="2901950"/>
            <a:ext cx="22466300" cy="8604250"/>
          </a:xfrm>
        </p:spPr>
        <p:txBody>
          <a:bodyPr>
            <a:normAutofit lnSpcReduction="10000"/>
          </a:bodyPr>
          <a:lstStyle/>
          <a:p>
            <a:pPr eaLnBrk="1" hangingPunct="1">
              <a:buFontTx/>
              <a:buChar char="•"/>
            </a:pPr>
            <a:r>
              <a:rPr lang="en-US" altLang="en-US" sz="6000" dirty="0">
                <a:latin typeface="Georgia" panose="02040502050405020303" pitchFamily="18" charset="0"/>
              </a:rPr>
              <a:t>IES and its Research Grant Programs</a:t>
            </a:r>
          </a:p>
          <a:p>
            <a:pPr lvl="1">
              <a:buFontTx/>
              <a:buChar char="•"/>
            </a:pPr>
            <a:r>
              <a:rPr lang="en-US" altLang="en-US" sz="6000" dirty="0">
                <a:latin typeface="Georgia" panose="02040502050405020303" pitchFamily="18" charset="0"/>
              </a:rPr>
              <a:t>General requirements that apply to the Improving Pandemic Recovery Efforts in Education Agencies grant program</a:t>
            </a:r>
          </a:p>
          <a:p>
            <a:pPr eaLnBrk="1" hangingPunct="1">
              <a:buFontTx/>
              <a:buChar char="•"/>
            </a:pPr>
            <a:r>
              <a:rPr lang="en-US" altLang="en-US" sz="6000" dirty="0">
                <a:latin typeface="Georgia" panose="02040502050405020303" pitchFamily="18" charset="0"/>
              </a:rPr>
              <a:t>Improving Pandemic Recovery Efforts in Education Agencies (84.305X)</a:t>
            </a:r>
          </a:p>
          <a:p>
            <a:pPr lvl="1">
              <a:buFontTx/>
              <a:buChar char="•"/>
            </a:pPr>
            <a:r>
              <a:rPr lang="en-US" sz="6000" dirty="0">
                <a:effectLst/>
                <a:latin typeface="Georgia" panose="02040502050405020303" pitchFamily="18" charset="0"/>
                <a:ea typeface="Symbol" panose="05050102010706020507" pitchFamily="18" charset="2"/>
                <a:cs typeface="Symbol" panose="05050102010706020507" pitchFamily="18" charset="2"/>
              </a:rPr>
              <a:t>Prekindergarten through Grade 12 Recovery Research Network</a:t>
            </a:r>
            <a:r>
              <a:rPr lang="en-US" sz="6000" spc="-210" dirty="0">
                <a:effectLst/>
                <a:latin typeface="Georgia" panose="02040502050405020303" pitchFamily="18" charset="0"/>
                <a:ea typeface="Symbol" panose="05050102010706020507" pitchFamily="18" charset="2"/>
                <a:cs typeface="Symbol" panose="05050102010706020507" pitchFamily="18" charset="2"/>
              </a:rPr>
              <a:t> (1 Network Lead and 5 Research Teams)</a:t>
            </a:r>
            <a:endParaRPr lang="en-US" sz="6133" spc="-210" dirty="0">
              <a:effectLst/>
              <a:latin typeface="Georgia" panose="02040502050405020303" pitchFamily="18" charset="0"/>
              <a:ea typeface="Symbol" panose="05050102010706020507" pitchFamily="18" charset="2"/>
              <a:cs typeface="Symbol" panose="05050102010706020507" pitchFamily="18" charset="2"/>
            </a:endParaRPr>
          </a:p>
          <a:p>
            <a:pPr lvl="1">
              <a:buFontTx/>
              <a:buChar char="•"/>
            </a:pPr>
            <a:r>
              <a:rPr lang="en-US" sz="6000" dirty="0">
                <a:effectLst/>
                <a:latin typeface="Georgia" panose="02040502050405020303" pitchFamily="18" charset="0"/>
                <a:ea typeface="Symbol" panose="05050102010706020507" pitchFamily="18" charset="2"/>
                <a:cs typeface="Symbol" panose="05050102010706020507" pitchFamily="18" charset="2"/>
              </a:rPr>
              <a:t>Community College Recovery Research Network (1 Network Lead and </a:t>
            </a:r>
            <a:r>
              <a:rPr lang="en-US" sz="6000">
                <a:effectLst/>
                <a:latin typeface="Georgia" panose="02040502050405020303" pitchFamily="18" charset="0"/>
                <a:ea typeface="Symbol" panose="05050102010706020507" pitchFamily="18" charset="2"/>
                <a:cs typeface="Symbol" panose="05050102010706020507" pitchFamily="18" charset="2"/>
              </a:rPr>
              <a:t>5 Research Teams)</a:t>
            </a:r>
            <a:endParaRPr lang="en-US" altLang="en-US" sz="6000" dirty="0">
              <a:latin typeface="Georgia" panose="02040502050405020303" pitchFamily="18" charset="0"/>
            </a:endParaRPr>
          </a:p>
          <a:p>
            <a:pPr eaLnBrk="1" hangingPunct="1">
              <a:buFontTx/>
              <a:buChar char="•"/>
            </a:pPr>
            <a:r>
              <a:rPr lang="en-US" altLang="en-US" sz="6000" dirty="0">
                <a:latin typeface="Georgia" panose="02040502050405020303" pitchFamily="18" charset="0"/>
              </a:rPr>
              <a:t>Application, Submission, and Review</a:t>
            </a:r>
          </a:p>
          <a:p>
            <a:pPr eaLnBrk="1" hangingPunct="1">
              <a:buFontTx/>
              <a:buChar char="•"/>
            </a:pPr>
            <a:endParaRPr lang="en-US" altLang="en-US" dirty="0"/>
          </a:p>
        </p:txBody>
      </p:sp>
      <p:sp>
        <p:nvSpPr>
          <p:cNvPr id="3" name="Slide Number Placeholder 2">
            <a:extLst>
              <a:ext uri="{FF2B5EF4-FFF2-40B4-BE49-F238E27FC236}">
                <a16:creationId xmlns:a16="http://schemas.microsoft.com/office/drawing/2014/main" id="{DD419B18-5E50-4022-9EEA-05189A443F98}"/>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47E26C39-6EED-459D-9965-33352F40413A}" type="slidenum">
              <a:rPr lang="uk-UA" smtClean="0"/>
              <a:pPr>
                <a:defRPr/>
              </a:pPr>
              <a:t>2</a:t>
            </a:fld>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altLang="en-US" sz="6500" dirty="0">
                <a:latin typeface="Georgia" panose="02040502050405020303" pitchFamily="18" charset="0"/>
                <a:ea typeface="Cambria" panose="02040503050406030204" pitchFamily="18" charset="0"/>
              </a:rPr>
              <a:t>Eligible Applicants</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2743200"/>
            <a:ext cx="22098000" cy="9144000"/>
          </a:xfrm>
        </p:spPr>
        <p:txBody>
          <a:bodyPr>
            <a:normAutofit fontScale="92500" lnSpcReduction="20000"/>
          </a:bodyPr>
          <a:lstStyle/>
          <a:p>
            <a:pPr marL="638175" eaLnBrk="1" hangingPunct="1">
              <a:spcAft>
                <a:spcPts val="30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Institutions that have the ability and capacity to conduct rigorous research are eligible to apply. </a:t>
            </a:r>
          </a:p>
          <a:p>
            <a:pPr marL="638175" eaLnBrk="1" hangingPunct="1">
              <a:lnSpc>
                <a:spcPct val="110000"/>
              </a:lnSpc>
              <a:spcAft>
                <a:spcPts val="6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Research Teams: One or more education agencies must be included</a:t>
            </a:r>
            <a:r>
              <a:rPr lang="en-US" sz="5600" spc="-2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as the primary applicant or a subaward on any Research Team application.  Education agencies include:</a:t>
            </a:r>
          </a:p>
          <a:p>
            <a:pPr marL="1933600" lvl="1">
              <a:lnSpc>
                <a:spcPct val="110000"/>
              </a:lnSpc>
              <a:spcAft>
                <a:spcPts val="6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State and local agencies (including U.S. Territory and tribal agencies) that oversee prekindergarten,</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elementary, and/or secondary education, and</a:t>
            </a:r>
          </a:p>
          <a:p>
            <a:pPr marL="1933600" lvl="1">
              <a:lnSpc>
                <a:spcPct val="110000"/>
              </a:lnSpc>
              <a:spcAft>
                <a:spcPts val="600"/>
              </a:spcAft>
              <a:buFontTx/>
              <a:buChar char="•"/>
              <a:defRPr/>
            </a:pPr>
            <a:r>
              <a:rPr lang="en-US" sz="5600" dirty="0">
                <a:latin typeface="Georgia" panose="02040502050405020303" pitchFamily="18" charset="0"/>
                <a:ea typeface="Cambria" panose="02040503050406030204" pitchFamily="18" charset="0"/>
                <a:cs typeface="Cambria" panose="02040503050406030204" pitchFamily="18" charset="0"/>
              </a:rPr>
              <a:t>S</a:t>
            </a:r>
            <a:r>
              <a:rPr lang="en-US" sz="5600" dirty="0">
                <a:effectLst/>
                <a:latin typeface="Georgia" panose="02040502050405020303" pitchFamily="18" charset="0"/>
                <a:ea typeface="Cambria" panose="02040503050406030204" pitchFamily="18" charset="0"/>
                <a:cs typeface="Cambria" panose="02040503050406030204" pitchFamily="18" charset="0"/>
              </a:rPr>
              <a:t>tate and city community college systems that provide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postsecondary and/or adult education. </a:t>
            </a:r>
          </a:p>
          <a:p>
            <a:pPr marL="1933600" lvl="1">
              <a:lnSpc>
                <a:spcPct val="110000"/>
              </a:lnSpc>
              <a:spcAft>
                <a:spcPts val="6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To be eligible, the education agency must be implementing the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recovery program or policy being proposed for study. </a:t>
            </a:r>
            <a:endParaRPr lang="en-US" sz="5600" b="1" dirty="0">
              <a:latin typeface="Georgia" panose="02040502050405020303" pitchFamily="18" charset="0"/>
            </a:endParaRPr>
          </a:p>
          <a:p>
            <a:pPr marL="0" indent="0" eaLnBrk="1" hangingPunct="1">
              <a:spcAft>
                <a:spcPts val="3000"/>
              </a:spcAft>
              <a:buFont typeface="Arial" panose="020B0604020202020204" pitchFamily="34" charset="0"/>
              <a:buNone/>
              <a:defRPr/>
            </a:pPr>
            <a:endParaRPr lang="en-US" b="1" dirty="0"/>
          </a:p>
          <a:p>
            <a:pPr marL="0" indent="0" eaLnBrk="1" hangingPunct="1">
              <a:spcAft>
                <a:spcPts val="3000"/>
              </a:spcAft>
              <a:buFont typeface="Arial" panose="020B0604020202020204" pitchFamily="34" charset="0"/>
              <a:buNone/>
              <a:defRPr/>
            </a:pPr>
            <a:endParaRPr lang="en-US" b="1" dirty="0"/>
          </a:p>
          <a:p>
            <a:pPr marL="0" indent="0" eaLnBrk="1" hangingPunct="1">
              <a:spcAft>
                <a:spcPts val="3000"/>
              </a:spcAft>
              <a:buFont typeface="Arial" panose="020B0604020202020204" pitchFamily="34" charset="0"/>
              <a:buNone/>
              <a:defRPr/>
            </a:pPr>
            <a:endParaRPr lang="en-US" b="1" dirty="0"/>
          </a:p>
          <a:p>
            <a:pPr marL="0" indent="0" eaLnBrk="1" hangingPunct="1">
              <a:spcAft>
                <a:spcPts val="3000"/>
              </a:spcAft>
              <a:buFont typeface="Arial" panose="020B0604020202020204" pitchFamily="34" charset="0"/>
              <a:buNone/>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20</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4303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effectLst/>
                <a:latin typeface="Georgia" panose="02040502050405020303" pitchFamily="18" charset="0"/>
                <a:ea typeface="Cambria" panose="02040503050406030204" pitchFamily="18" charset="0"/>
                <a:cs typeface="Cambria" panose="02040503050406030204" pitchFamily="18" charset="0"/>
              </a:rPr>
              <a:t>Prekindergarten through Grade 12 Recovery Research Network</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7" y="3603192"/>
            <a:ext cx="22098000" cy="7607300"/>
          </a:xfrm>
        </p:spPr>
        <p:txBody>
          <a:bodyPr>
            <a:normAutofit fontScale="85000" lnSpcReduction="20000"/>
          </a:bodyPr>
          <a:lstStyle/>
          <a:p>
            <a:pPr marL="638175" eaLnBrk="1" hangingPunct="1">
              <a:spcAft>
                <a:spcPts val="3000"/>
              </a:spcAft>
              <a:buFontTx/>
              <a:buChar char="•"/>
              <a:defRPr/>
            </a:pPr>
            <a:r>
              <a:rPr lang="en-US" sz="6500" dirty="0">
                <a:latin typeface="Georgia" panose="02040502050405020303" pitchFamily="18" charset="0"/>
                <a:ea typeface="Cambria" panose="02040503050406030204" pitchFamily="18" charset="0"/>
              </a:rPr>
              <a:t>T</a:t>
            </a:r>
            <a:r>
              <a:rPr lang="en-US" sz="6500" dirty="0">
                <a:effectLst/>
                <a:latin typeface="Georgia" panose="02040502050405020303" pitchFamily="18" charset="0"/>
                <a:ea typeface="Cambria" panose="02040503050406030204" pitchFamily="18" charset="0"/>
              </a:rPr>
              <a:t>he PreK – Grade 12 Recovery Research Network will:</a:t>
            </a:r>
          </a:p>
          <a:p>
            <a:pPr marL="1933600" lvl="1">
              <a:spcAft>
                <a:spcPts val="3000"/>
              </a:spcAft>
              <a:buFontTx/>
              <a:buChar char="•"/>
              <a:defRPr/>
            </a:pPr>
            <a:r>
              <a:rPr lang="en-US" sz="6500" dirty="0">
                <a:latin typeface="Georgia" panose="02040502050405020303" pitchFamily="18" charset="0"/>
                <a:ea typeface="Cambria" panose="02040503050406030204" pitchFamily="18" charset="0"/>
              </a:rPr>
              <a:t>p</a:t>
            </a:r>
            <a:r>
              <a:rPr lang="en-US" sz="6500" dirty="0">
                <a:effectLst/>
                <a:latin typeface="Georgia" panose="02040502050405020303" pitchFamily="18" charset="0"/>
                <a:ea typeface="Cambria" panose="02040503050406030204" pitchFamily="18" charset="0"/>
              </a:rPr>
              <a:t>roduce research findings that identify and improve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activities that support recovery, </a:t>
            </a:r>
          </a:p>
          <a:p>
            <a:pPr marL="1933600" lvl="1">
              <a:spcAft>
                <a:spcPts val="3000"/>
              </a:spcAft>
              <a:buFontTx/>
              <a:buChar char="•"/>
              <a:defRPr/>
            </a:pPr>
            <a:r>
              <a:rPr lang="en-US" sz="6500" dirty="0">
                <a:effectLst/>
                <a:latin typeface="Georgia" panose="02040502050405020303" pitchFamily="18" charset="0"/>
                <a:ea typeface="Cambria" panose="02040503050406030204" pitchFamily="18" charset="0"/>
              </a:rPr>
              <a:t>work with state and local education agencies to improve their recovery</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activities,</a:t>
            </a:r>
          </a:p>
          <a:p>
            <a:pPr marL="1933600" lvl="1">
              <a:spcAft>
                <a:spcPts val="3000"/>
              </a:spcAft>
              <a:buFontTx/>
              <a:buChar char="•"/>
              <a:defRPr/>
            </a:pPr>
            <a:r>
              <a:rPr lang="en-US" sz="6500" spc="-25" dirty="0">
                <a:effectLst/>
                <a:latin typeface="Georgia" panose="02040502050405020303" pitchFamily="18" charset="0"/>
                <a:ea typeface="Cambria" panose="02040503050406030204" pitchFamily="18" charset="0"/>
              </a:rPr>
              <a:t> </a:t>
            </a:r>
            <a:r>
              <a:rPr lang="en-US" sz="6500" spc="-25" dirty="0">
                <a:latin typeface="Georgia" panose="02040502050405020303" pitchFamily="18" charset="0"/>
                <a:ea typeface="Cambria" panose="02040503050406030204" pitchFamily="18" charset="0"/>
              </a:rPr>
              <a:t>t</a:t>
            </a:r>
            <a:r>
              <a:rPr lang="en-US" sz="6500" dirty="0">
                <a:effectLst/>
                <a:latin typeface="Georgia" panose="02040502050405020303" pitchFamily="18" charset="0"/>
                <a:ea typeface="Cambria" panose="02040503050406030204" pitchFamily="18" charset="0"/>
              </a:rPr>
              <a:t>rain early</a:t>
            </a:r>
            <a:r>
              <a:rPr lang="en-US" sz="6500" spc="-2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career</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researchers,</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and</a:t>
            </a:r>
            <a:r>
              <a:rPr lang="en-US" sz="6500" spc="-20" dirty="0">
                <a:effectLst/>
                <a:latin typeface="Georgia" panose="02040502050405020303" pitchFamily="18" charset="0"/>
                <a:ea typeface="Cambria" panose="02040503050406030204" pitchFamily="18" charset="0"/>
              </a:rPr>
              <a:t> </a:t>
            </a:r>
          </a:p>
          <a:p>
            <a:pPr marL="1933600" lvl="1">
              <a:spcAft>
                <a:spcPts val="3000"/>
              </a:spcAft>
              <a:buFontTx/>
              <a:buChar char="•"/>
              <a:defRPr/>
            </a:pPr>
            <a:r>
              <a:rPr lang="en-US" sz="6500" dirty="0">
                <a:effectLst/>
                <a:latin typeface="Georgia" panose="02040502050405020303" pitchFamily="18" charset="0"/>
                <a:ea typeface="Cambria" panose="02040503050406030204" pitchFamily="18" charset="0"/>
              </a:rPr>
              <a:t>disseminate</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information</a:t>
            </a:r>
            <a:r>
              <a:rPr lang="en-US" sz="6500" spc="-2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to</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multiple</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stakeholders</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across</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the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nation</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to help</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increase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learner</a:t>
            </a:r>
            <a:r>
              <a:rPr lang="en-US" sz="6500" spc="-1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engagement</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and</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achievement.</a:t>
            </a:r>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21</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effectLst/>
                <a:latin typeface="Georgia" panose="02040502050405020303" pitchFamily="18" charset="0"/>
                <a:ea typeface="Cambria" panose="02040503050406030204" pitchFamily="18" charset="0"/>
                <a:cs typeface="Cambria" panose="02040503050406030204" pitchFamily="18" charset="0"/>
              </a:rPr>
              <a:t>PreK - Grade 12 Network: Research Teams</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3152774"/>
            <a:ext cx="22098000" cy="8353425"/>
          </a:xfrm>
        </p:spPr>
        <p:txBody>
          <a:bodyPr>
            <a:normAutofit lnSpcReduction="10000"/>
          </a:bodyPr>
          <a:lstStyle/>
          <a:p>
            <a:pPr marL="638175" eaLnBrk="1" hangingPunct="1">
              <a:spcAft>
                <a:spcPts val="3000"/>
              </a:spcAft>
              <a:buFontTx/>
              <a:buChar char="•"/>
              <a:defRPr/>
            </a:pPr>
            <a:r>
              <a:rPr lang="en-US" sz="5600" dirty="0">
                <a:latin typeface="Georgia" panose="02040502050405020303" pitchFamily="18" charset="0"/>
              </a:rPr>
              <a:t>Carry out</a:t>
            </a:r>
            <a:r>
              <a:rPr lang="en-US" dirty="0"/>
              <a:t> </a:t>
            </a:r>
            <a:r>
              <a:rPr lang="en-US" sz="5600" dirty="0">
                <a:effectLst/>
                <a:latin typeface="Georgia" panose="02040502050405020303" pitchFamily="18" charset="0"/>
                <a:ea typeface="Cambria" panose="02040503050406030204" pitchFamily="18" charset="0"/>
                <a:cs typeface="Cambria" panose="02040503050406030204" pitchFamily="18" charset="0"/>
              </a:rPr>
              <a:t>research</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that</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will</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help</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education</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agencies</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identify</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learners</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for</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whom</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recovery</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activities</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are</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needed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to</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help</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them reengage and achieve in education and/or better understand and improve the recovery activities</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provided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to</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these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learners.</a:t>
            </a:r>
          </a:p>
          <a:p>
            <a:pPr marL="638175">
              <a:spcAft>
                <a:spcPts val="30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You may propose any type of research (e.g., descriptive,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correlational,</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predictive, continuous improvement,</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and/or</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causal</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analyses) that will address the education agency’s research questions and provide findings that the agency</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can use in its decision making on recovery activities.</a:t>
            </a:r>
            <a:endParaRPr lang="en-US" sz="5600" dirty="0">
              <a:latin typeface="Georgia" panose="02040502050405020303" pitchFamily="18" charset="0"/>
            </a:endParaRPr>
          </a:p>
          <a:p>
            <a:pPr marL="638175" eaLnBrk="1" hangingPunct="1">
              <a:spcAft>
                <a:spcPts val="3000"/>
              </a:spcAft>
              <a:buFontTx/>
              <a:buChar char="•"/>
              <a:defRPr/>
            </a:pPr>
            <a:endParaRPr lang="en-US" sz="5600" dirty="0">
              <a:latin typeface="Georgia" panose="02040502050405020303" pitchFamily="18" charset="0"/>
            </a:endParaRPr>
          </a:p>
          <a:p>
            <a:pPr marL="0" indent="0" eaLnBrk="1" hangingPunct="1">
              <a:spcAft>
                <a:spcPts val="3000"/>
              </a:spcAft>
              <a:buNone/>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22</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821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latin typeface="Georgia" panose="02040502050405020303" pitchFamily="18" charset="0"/>
                <a:ea typeface="Cambria" panose="02040503050406030204" pitchFamily="18" charset="0"/>
                <a:cs typeface="Cambria" panose="02040503050406030204" pitchFamily="18" charset="0"/>
              </a:rPr>
              <a:t>PreK - </a:t>
            </a:r>
            <a:r>
              <a:rPr lang="en-US" sz="6500" dirty="0">
                <a:effectLst/>
                <a:latin typeface="Georgia" panose="02040502050405020303" pitchFamily="18" charset="0"/>
                <a:ea typeface="Cambria" panose="02040503050406030204" pitchFamily="18" charset="0"/>
                <a:cs typeface="Cambria" panose="02040503050406030204" pitchFamily="18" charset="0"/>
              </a:rPr>
              <a:t>Grade 12 Network: Network Lead</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2667000"/>
            <a:ext cx="22098000" cy="9220200"/>
          </a:xfrm>
        </p:spPr>
        <p:txBody>
          <a:bodyPr>
            <a:normAutofit fontScale="92500"/>
          </a:bodyPr>
          <a:lstStyle/>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Coordinate network activities, holding network meetings, and promoting training of early career</a:t>
            </a:r>
            <a:r>
              <a:rPr lang="en-US" sz="5600" spc="-2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researchers</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across</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all</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teams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Organize</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network</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working</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groups</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on</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specific</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issues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Carry out an ongoing scan of the recovery needs of student subgroups that were</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disproportionately affected by COVID-19 and the recovery activities states and districts are</a:t>
            </a:r>
            <a:r>
              <a:rPr lang="en-US" sz="5600" spc="-2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implementing</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to</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support</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these</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students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Connect</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the</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network</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to</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other</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stakeholders</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involved</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in</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2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activities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Establish</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forum</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for</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identifying</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research</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needs</a:t>
            </a:r>
          </a:p>
          <a:p>
            <a:r>
              <a:rPr lang="en-US" sz="5600" dirty="0">
                <a:latin typeface="Georgia" panose="02040502050405020303" pitchFamily="18" charset="0"/>
                <a:ea typeface="Cambria" panose="02040503050406030204" pitchFamily="18" charset="0"/>
                <a:cs typeface="Cambria" panose="02040503050406030204" pitchFamily="18" charset="0"/>
              </a:rPr>
              <a:t>Provide n</a:t>
            </a:r>
            <a:r>
              <a:rPr lang="en-US" sz="5600" dirty="0">
                <a:effectLst/>
                <a:latin typeface="Georgia" panose="02040502050405020303" pitchFamily="18" charset="0"/>
                <a:ea typeface="Cambria" panose="02040503050406030204" pitchFamily="18" charset="0"/>
                <a:cs typeface="Cambria" panose="02040503050406030204" pitchFamily="18" charset="0"/>
              </a:rPr>
              <a:t>ational leadership and dissemination </a:t>
            </a:r>
            <a:endParaRPr lang="en-US" sz="5600" b="1" dirty="0">
              <a:latin typeface="Georgia" panose="02040502050405020303" pitchFamily="18" charset="0"/>
            </a:endParaRPr>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23</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939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latin typeface="Georgia" panose="02040502050405020303" pitchFamily="18" charset="0"/>
                <a:ea typeface="Cambria" panose="02040503050406030204" pitchFamily="18" charset="0"/>
                <a:cs typeface="Cambria" panose="02040503050406030204" pitchFamily="18" charset="0"/>
              </a:rPr>
              <a:t>Collaboration of PreK-Grade 12 Network </a:t>
            </a:r>
            <a:r>
              <a:rPr lang="en-US" sz="6500" dirty="0">
                <a:effectLst/>
                <a:latin typeface="Georgia" panose="02040502050405020303" pitchFamily="18" charset="0"/>
                <a:ea typeface="Cambria" panose="02040503050406030204" pitchFamily="18" charset="0"/>
                <a:cs typeface="Cambria" panose="02040503050406030204" pitchFamily="18" charset="0"/>
              </a:rPr>
              <a:t>Lead and Research Teams</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3643168"/>
            <a:ext cx="22098000" cy="8015432"/>
          </a:xfrm>
        </p:spPr>
        <p:txBody>
          <a:bodyPr>
            <a:normAutofit/>
          </a:bodyPr>
          <a:lstStyle/>
          <a:p>
            <a:pPr marL="699135" marR="497840">
              <a:spcBef>
                <a:spcPts val="0"/>
              </a:spcBef>
              <a:spcAft>
                <a:spcPts val="0"/>
              </a:spcAft>
            </a:pPr>
            <a:r>
              <a:rPr lang="en-US" sz="5600" dirty="0">
                <a:effectLst/>
                <a:latin typeface="Georgia" panose="02040502050405020303" pitchFamily="18" charset="0"/>
                <a:ea typeface="Cambria" panose="02040503050406030204" pitchFamily="18" charset="0"/>
                <a:cs typeface="Cambria" panose="02040503050406030204" pitchFamily="18" charset="0"/>
              </a:rPr>
              <a:t>The Research Teams and Network Lead will collaborate with one another to</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identify common</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measures,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discuss research plans,</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offer cross-site training and/or mentoring of early career researchers</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(including agency personnel)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share emerging findings, and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give</a:t>
            </a:r>
            <a:r>
              <a:rPr lang="en-US" sz="5600" spc="-2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receive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constructive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feedback.</a:t>
            </a:r>
          </a:p>
          <a:p>
            <a:pPr marL="0" marR="0" indent="0">
              <a:spcBef>
                <a:spcPts val="30"/>
              </a:spcBef>
              <a:spcAft>
                <a:spcPts val="0"/>
              </a:spcAft>
              <a:buNone/>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24</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194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effectLst/>
                <a:latin typeface="Georgia" panose="02040502050405020303" pitchFamily="18" charset="0"/>
                <a:ea typeface="Cambria" panose="02040503050406030204" pitchFamily="18" charset="0"/>
                <a:cs typeface="Cambria" panose="02040503050406030204" pitchFamily="18" charset="0"/>
              </a:rPr>
              <a:t>Community College Recovery Research Network</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3152774"/>
            <a:ext cx="22098000" cy="8429625"/>
          </a:xfrm>
        </p:spPr>
        <p:txBody>
          <a:bodyPr>
            <a:normAutofit fontScale="85000" lnSpcReduction="20000"/>
          </a:bodyPr>
          <a:lstStyle/>
          <a:p>
            <a:pPr marL="638175" eaLnBrk="1" hangingPunct="1">
              <a:spcAft>
                <a:spcPts val="3000"/>
              </a:spcAft>
              <a:buFontTx/>
              <a:buChar char="•"/>
              <a:defRPr/>
            </a:pPr>
            <a:r>
              <a:rPr lang="en-US" sz="6500" dirty="0">
                <a:latin typeface="Georgia" panose="02040502050405020303" pitchFamily="18" charset="0"/>
                <a:ea typeface="Cambria" panose="02040503050406030204" pitchFamily="18" charset="0"/>
              </a:rPr>
              <a:t>T</a:t>
            </a:r>
            <a:r>
              <a:rPr lang="en-US" sz="6500" dirty="0">
                <a:effectLst/>
                <a:latin typeface="Georgia" panose="02040502050405020303" pitchFamily="18" charset="0"/>
                <a:ea typeface="Cambria" panose="02040503050406030204" pitchFamily="18" charset="0"/>
              </a:rPr>
              <a:t>he Community </a:t>
            </a:r>
            <a:r>
              <a:rPr lang="en-US" sz="6500" dirty="0">
                <a:latin typeface="Georgia" panose="02040502050405020303" pitchFamily="18" charset="0"/>
                <a:ea typeface="Cambria" panose="02040503050406030204" pitchFamily="18" charset="0"/>
              </a:rPr>
              <a:t>C</a:t>
            </a:r>
            <a:r>
              <a:rPr lang="en-US" sz="6500" dirty="0">
                <a:effectLst/>
                <a:latin typeface="Georgia" panose="02040502050405020303" pitchFamily="18" charset="0"/>
                <a:ea typeface="Cambria" panose="02040503050406030204" pitchFamily="18" charset="0"/>
              </a:rPr>
              <a:t>ollege </a:t>
            </a:r>
            <a:r>
              <a:rPr lang="en-US" sz="6500" dirty="0">
                <a:latin typeface="Georgia" panose="02040502050405020303" pitchFamily="18" charset="0"/>
                <a:ea typeface="Cambria" panose="02040503050406030204" pitchFamily="18" charset="0"/>
              </a:rPr>
              <a:t>R</a:t>
            </a:r>
            <a:r>
              <a:rPr lang="en-US" sz="6500" dirty="0">
                <a:effectLst/>
                <a:latin typeface="Georgia" panose="02040502050405020303" pitchFamily="18" charset="0"/>
                <a:ea typeface="Cambria" panose="02040503050406030204" pitchFamily="18" charset="0"/>
              </a:rPr>
              <a:t>ecovery Research Network will:</a:t>
            </a:r>
          </a:p>
          <a:p>
            <a:pPr marL="1933600" lvl="1">
              <a:spcAft>
                <a:spcPts val="3000"/>
              </a:spcAft>
              <a:buFontTx/>
              <a:buChar char="•"/>
              <a:defRPr/>
            </a:pPr>
            <a:r>
              <a:rPr lang="en-US" sz="6500" dirty="0">
                <a:latin typeface="Georgia" panose="02040502050405020303" pitchFamily="18" charset="0"/>
                <a:ea typeface="Cambria" panose="02040503050406030204" pitchFamily="18" charset="0"/>
              </a:rPr>
              <a:t>p</a:t>
            </a:r>
            <a:r>
              <a:rPr lang="en-US" sz="6500" dirty="0">
                <a:effectLst/>
                <a:latin typeface="Georgia" panose="02040502050405020303" pitchFamily="18" charset="0"/>
                <a:ea typeface="Cambria" panose="02040503050406030204" pitchFamily="18" charset="0"/>
              </a:rPr>
              <a:t>roduce research findings that identify and improve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activities that support recovery, </a:t>
            </a:r>
          </a:p>
          <a:p>
            <a:pPr marL="1933600" lvl="1">
              <a:spcAft>
                <a:spcPts val="3000"/>
              </a:spcAft>
              <a:buFontTx/>
              <a:buChar char="•"/>
              <a:defRPr/>
            </a:pPr>
            <a:r>
              <a:rPr lang="en-US" sz="6500" dirty="0">
                <a:effectLst/>
                <a:latin typeface="Georgia" panose="02040502050405020303" pitchFamily="18" charset="0"/>
                <a:ea typeface="Cambria" panose="02040503050406030204" pitchFamily="18" charset="0"/>
              </a:rPr>
              <a:t>work with state and city community college systems to improve their recovery</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activities,</a:t>
            </a:r>
          </a:p>
          <a:p>
            <a:pPr marL="1933600" lvl="1">
              <a:spcAft>
                <a:spcPts val="3000"/>
              </a:spcAft>
              <a:buFontTx/>
              <a:buChar char="•"/>
              <a:defRPr/>
            </a:pPr>
            <a:r>
              <a:rPr lang="en-US" sz="6500" spc="-25" dirty="0">
                <a:effectLst/>
                <a:latin typeface="Georgia" panose="02040502050405020303" pitchFamily="18" charset="0"/>
                <a:ea typeface="Cambria" panose="02040503050406030204" pitchFamily="18" charset="0"/>
              </a:rPr>
              <a:t> </a:t>
            </a:r>
            <a:r>
              <a:rPr lang="en-US" sz="6500" spc="-25" dirty="0">
                <a:latin typeface="Georgia" panose="02040502050405020303" pitchFamily="18" charset="0"/>
                <a:ea typeface="Cambria" panose="02040503050406030204" pitchFamily="18" charset="0"/>
              </a:rPr>
              <a:t>t</a:t>
            </a:r>
            <a:r>
              <a:rPr lang="en-US" sz="6500" dirty="0">
                <a:effectLst/>
                <a:latin typeface="Georgia" panose="02040502050405020303" pitchFamily="18" charset="0"/>
                <a:ea typeface="Cambria" panose="02040503050406030204" pitchFamily="18" charset="0"/>
              </a:rPr>
              <a:t>rain early</a:t>
            </a:r>
            <a:r>
              <a:rPr lang="en-US" sz="6500" spc="-2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career</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researchers,</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and</a:t>
            </a:r>
            <a:r>
              <a:rPr lang="en-US" sz="6500" spc="-20" dirty="0">
                <a:effectLst/>
                <a:latin typeface="Georgia" panose="02040502050405020303" pitchFamily="18" charset="0"/>
                <a:ea typeface="Cambria" panose="02040503050406030204" pitchFamily="18" charset="0"/>
              </a:rPr>
              <a:t> </a:t>
            </a:r>
          </a:p>
          <a:p>
            <a:pPr marL="1933600" lvl="1">
              <a:spcAft>
                <a:spcPts val="3000"/>
              </a:spcAft>
              <a:buFontTx/>
              <a:buChar char="•"/>
              <a:defRPr/>
            </a:pPr>
            <a:r>
              <a:rPr lang="en-US" sz="6500" dirty="0">
                <a:effectLst/>
                <a:latin typeface="Georgia" panose="02040502050405020303" pitchFamily="18" charset="0"/>
                <a:ea typeface="Cambria" panose="02040503050406030204" pitchFamily="18" charset="0"/>
              </a:rPr>
              <a:t>disseminate</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information</a:t>
            </a:r>
            <a:r>
              <a:rPr lang="en-US" sz="6500" spc="-2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to</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multiple</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stakeholders</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across</a:t>
            </a:r>
            <a:r>
              <a:rPr lang="en-US" sz="6500" spc="-2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the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nation</a:t>
            </a:r>
            <a:r>
              <a:rPr lang="en-US" sz="6500" spc="-1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to help</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increase</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learner</a:t>
            </a:r>
            <a:r>
              <a:rPr lang="en-US" sz="6500" spc="-10"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engagement</a:t>
            </a:r>
            <a:r>
              <a:rPr lang="en-US" sz="6500" spc="-5" dirty="0">
                <a:latin typeface="Georgia" panose="02040502050405020303" pitchFamily="18" charset="0"/>
                <a:ea typeface="Cambria" panose="02040503050406030204" pitchFamily="18" charset="0"/>
              </a:rPr>
              <a:t>,</a:t>
            </a:r>
            <a:r>
              <a:rPr lang="en-US" sz="6500" spc="-5" dirty="0">
                <a:effectLst/>
                <a:latin typeface="Georgia" panose="02040502050405020303" pitchFamily="18" charset="0"/>
                <a:ea typeface="Cambria" panose="02040503050406030204" pitchFamily="18" charset="0"/>
              </a:rPr>
              <a:t> </a:t>
            </a:r>
            <a:r>
              <a:rPr lang="en-US" sz="6500" dirty="0">
                <a:effectLst/>
                <a:latin typeface="Georgia" panose="02040502050405020303" pitchFamily="18" charset="0"/>
                <a:ea typeface="Cambria" panose="02040503050406030204" pitchFamily="18" charset="0"/>
              </a:rPr>
              <a:t>achievement, and completion.</a:t>
            </a:r>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25</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8527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effectLst/>
                <a:latin typeface="Georgia" panose="02040502050405020303" pitchFamily="18" charset="0"/>
                <a:ea typeface="Cambria" panose="02040503050406030204" pitchFamily="18" charset="0"/>
                <a:cs typeface="Cambria" panose="02040503050406030204" pitchFamily="18" charset="0"/>
              </a:rPr>
              <a:t>Community College Network: Research Teams</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3152775"/>
            <a:ext cx="22098000" cy="7607300"/>
          </a:xfrm>
        </p:spPr>
        <p:txBody>
          <a:bodyPr>
            <a:normAutofit fontScale="92500" lnSpcReduction="10000"/>
          </a:bodyPr>
          <a:lstStyle/>
          <a:p>
            <a:pPr marL="638175" eaLnBrk="1" hangingPunct="1">
              <a:spcAft>
                <a:spcPts val="3000"/>
              </a:spcAft>
              <a:buFontTx/>
              <a:buChar char="•"/>
              <a:defRPr/>
            </a:pPr>
            <a:r>
              <a:rPr lang="en-US" sz="5600" dirty="0">
                <a:latin typeface="Georgia" panose="02040502050405020303" pitchFamily="18" charset="0"/>
              </a:rPr>
              <a:t>Carry out</a:t>
            </a:r>
            <a:r>
              <a:rPr lang="en-US" dirty="0"/>
              <a:t> </a:t>
            </a:r>
            <a:r>
              <a:rPr lang="en-US" sz="5600" dirty="0">
                <a:effectLst/>
                <a:latin typeface="Georgia" panose="02040502050405020303" pitchFamily="18" charset="0"/>
                <a:ea typeface="Cambria" panose="02040503050406030204" pitchFamily="18" charset="0"/>
                <a:cs typeface="Cambria" panose="02040503050406030204" pitchFamily="18" charset="0"/>
              </a:rPr>
              <a:t>research</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that</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will</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help</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community colleges identify</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learners</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for</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whom</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recovery</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activities</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are</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needed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to</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help</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them reengage and achieve in education and/or better understand and improve the recovery activities</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provided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to</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these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learners.</a:t>
            </a:r>
          </a:p>
          <a:p>
            <a:pPr marL="638175">
              <a:spcAft>
                <a:spcPts val="3000"/>
              </a:spcAft>
              <a:buFontTx/>
              <a:buChar char="•"/>
              <a:defRPr/>
            </a:pPr>
            <a:r>
              <a:rPr lang="en-US" sz="5600" dirty="0">
                <a:effectLst/>
                <a:latin typeface="Georgia" panose="02040502050405020303" pitchFamily="18" charset="0"/>
                <a:ea typeface="Cambria" panose="02040503050406030204" pitchFamily="18" charset="0"/>
                <a:cs typeface="Cambria" panose="02040503050406030204" pitchFamily="18" charset="0"/>
              </a:rPr>
              <a:t>You may propose any type of research (e.g., descriptive,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correlational,</a:t>
            </a:r>
            <a:r>
              <a:rPr lang="en-US" sz="5600" spc="-2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predictive, continuous improvement,</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and/or</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causal</a:t>
            </a:r>
            <a:r>
              <a:rPr lang="en-US" sz="5600" spc="-2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analyses) that will address the community college system’s research questions and provide findings that the system</a:t>
            </a:r>
            <a:r>
              <a:rPr lang="en-US" sz="5600" spc="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can use in its decision making on recovery activities.</a:t>
            </a:r>
            <a:endParaRPr lang="en-US" sz="5600" dirty="0">
              <a:latin typeface="Georgia" panose="02040502050405020303" pitchFamily="18" charset="0"/>
            </a:endParaRPr>
          </a:p>
          <a:p>
            <a:pPr marL="638175" eaLnBrk="1" hangingPunct="1">
              <a:spcAft>
                <a:spcPts val="3000"/>
              </a:spcAft>
              <a:buFontTx/>
              <a:buChar char="•"/>
              <a:defRPr/>
            </a:pPr>
            <a:endParaRPr lang="en-US" sz="5600" dirty="0">
              <a:latin typeface="Georgia" panose="02040502050405020303" pitchFamily="18" charset="0"/>
            </a:endParaRPr>
          </a:p>
          <a:p>
            <a:pPr marL="0" indent="0" eaLnBrk="1" hangingPunct="1">
              <a:spcAft>
                <a:spcPts val="3000"/>
              </a:spcAft>
              <a:buNone/>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26</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1640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latin typeface="Georgia" panose="02040502050405020303" pitchFamily="18" charset="0"/>
                <a:ea typeface="Cambria" panose="02040503050406030204" pitchFamily="18" charset="0"/>
                <a:cs typeface="Cambria" panose="02040503050406030204" pitchFamily="18" charset="0"/>
              </a:rPr>
              <a:t>Community College</a:t>
            </a:r>
            <a:r>
              <a:rPr lang="en-US" sz="6500" dirty="0">
                <a:effectLst/>
                <a:latin typeface="Georgia" panose="02040502050405020303" pitchFamily="18" charset="0"/>
                <a:ea typeface="Cambria" panose="02040503050406030204" pitchFamily="18" charset="0"/>
                <a:cs typeface="Cambria" panose="02040503050406030204" pitchFamily="18" charset="0"/>
              </a:rPr>
              <a:t> Network: Network Lead</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8" y="2667000"/>
            <a:ext cx="22098000" cy="9220200"/>
          </a:xfrm>
        </p:spPr>
        <p:txBody>
          <a:bodyPr>
            <a:normAutofit fontScale="92500"/>
          </a:bodyPr>
          <a:lstStyle/>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Coordinate network activities, holding network meetings, and promoting training of early career</a:t>
            </a:r>
            <a:r>
              <a:rPr lang="en-US" sz="5600" spc="-2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researchers</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across</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all</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teams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Organize</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network</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working</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groups</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on</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specific</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issues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Carry out an ongoing scan of the recovery needs of student subgroups that were</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disproportionately affected by COVID-19 and the recovery activities community colleges are</a:t>
            </a:r>
            <a:r>
              <a:rPr lang="en-US" sz="5600" spc="-2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implementing</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to</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support</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these</a:t>
            </a:r>
            <a:r>
              <a:rPr lang="en-US" sz="5600" spc="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students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Connect</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the</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network</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to</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other</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stakeholders</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involved</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in</a:t>
            </a:r>
            <a:r>
              <a:rPr lang="en-US" sz="5600" spc="-1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2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activities</a:t>
            </a:r>
          </a:p>
          <a:p>
            <a:pPr marL="638175" eaLnBrk="1" hangingPunct="1">
              <a:spcAft>
                <a:spcPts val="3000"/>
              </a:spcAft>
              <a:buFontTx/>
              <a:buChar char="•"/>
              <a:defRPr/>
            </a:pPr>
            <a:r>
              <a:rPr lang="en-US" sz="5600" dirty="0">
                <a:effectLst/>
                <a:latin typeface="Georgia" panose="02040502050405020303" pitchFamily="18" charset="0"/>
                <a:ea typeface="Symbol" panose="05050102010706020507" pitchFamily="18" charset="2"/>
                <a:cs typeface="Symbol" panose="05050102010706020507" pitchFamily="18" charset="2"/>
              </a:rPr>
              <a:t>Establish</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a</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forum</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for</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identifying</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recovery</a:t>
            </a:r>
            <a:r>
              <a:rPr lang="en-US" sz="5600" spc="-15"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research</a:t>
            </a:r>
            <a:r>
              <a:rPr lang="en-US" sz="5600" spc="-20" dirty="0">
                <a:effectLst/>
                <a:latin typeface="Georgia" panose="02040502050405020303" pitchFamily="18" charset="0"/>
                <a:ea typeface="Symbol" panose="05050102010706020507" pitchFamily="18" charset="2"/>
                <a:cs typeface="Symbol" panose="05050102010706020507" pitchFamily="18" charset="2"/>
              </a:rPr>
              <a:t> </a:t>
            </a:r>
            <a:r>
              <a:rPr lang="en-US" sz="5600" dirty="0">
                <a:effectLst/>
                <a:latin typeface="Georgia" panose="02040502050405020303" pitchFamily="18" charset="0"/>
                <a:ea typeface="Symbol" panose="05050102010706020507" pitchFamily="18" charset="2"/>
                <a:cs typeface="Symbol" panose="05050102010706020507" pitchFamily="18" charset="2"/>
              </a:rPr>
              <a:t>needs</a:t>
            </a:r>
          </a:p>
          <a:p>
            <a:r>
              <a:rPr lang="en-US" sz="5600" dirty="0">
                <a:latin typeface="Georgia" panose="02040502050405020303" pitchFamily="18" charset="0"/>
                <a:ea typeface="Cambria" panose="02040503050406030204" pitchFamily="18" charset="0"/>
                <a:cs typeface="Cambria" panose="02040503050406030204" pitchFamily="18" charset="0"/>
              </a:rPr>
              <a:t>Provide n</a:t>
            </a:r>
            <a:r>
              <a:rPr lang="en-US" sz="5600" dirty="0">
                <a:effectLst/>
                <a:latin typeface="Georgia" panose="02040502050405020303" pitchFamily="18" charset="0"/>
                <a:ea typeface="Cambria" panose="02040503050406030204" pitchFamily="18" charset="0"/>
                <a:cs typeface="Cambria" panose="02040503050406030204" pitchFamily="18" charset="0"/>
              </a:rPr>
              <a:t>ational leadership and dissemination </a:t>
            </a:r>
            <a:endParaRPr lang="en-US" sz="5600" b="1" dirty="0">
              <a:latin typeface="Georgia" panose="02040502050405020303" pitchFamily="18" charset="0"/>
            </a:endParaRPr>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27</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95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latin typeface="Georgia" panose="02040502050405020303" pitchFamily="18" charset="0"/>
                <a:ea typeface="Cambria" panose="02040503050406030204" pitchFamily="18" charset="0"/>
                <a:cs typeface="Cambria" panose="02040503050406030204" pitchFamily="18" charset="0"/>
              </a:rPr>
              <a:t>Collaboration of Community College Network </a:t>
            </a:r>
            <a:r>
              <a:rPr lang="en-US" sz="6500" dirty="0">
                <a:effectLst/>
                <a:latin typeface="Georgia" panose="02040502050405020303" pitchFamily="18" charset="0"/>
                <a:ea typeface="Cambria" panose="02040503050406030204" pitchFamily="18" charset="0"/>
                <a:cs typeface="Cambria" panose="02040503050406030204" pitchFamily="18" charset="0"/>
              </a:rPr>
              <a:t>Lead and Research Teams</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80811" y="3962400"/>
            <a:ext cx="22098000" cy="7772401"/>
          </a:xfrm>
        </p:spPr>
        <p:txBody>
          <a:bodyPr>
            <a:normAutofit/>
          </a:bodyPr>
          <a:lstStyle/>
          <a:p>
            <a:pPr marL="699135" marR="497840">
              <a:spcBef>
                <a:spcPts val="0"/>
              </a:spcBef>
              <a:spcAft>
                <a:spcPts val="0"/>
              </a:spcAft>
            </a:pPr>
            <a:r>
              <a:rPr lang="en-US" sz="5600" dirty="0">
                <a:effectLst/>
                <a:latin typeface="Georgia" panose="02040502050405020303" pitchFamily="18" charset="0"/>
                <a:ea typeface="Cambria" panose="02040503050406030204" pitchFamily="18" charset="0"/>
                <a:cs typeface="Cambria" panose="02040503050406030204" pitchFamily="18" charset="0"/>
              </a:rPr>
              <a:t>The Research Teams and Network Lead will collaborate with one another to</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identify common</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measures,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discuss research plans,</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offer cross-site training and/or mentoring of early career researchers</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(including agency personnel)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share emerging findings, and </a:t>
            </a:r>
          </a:p>
          <a:p>
            <a:pPr marL="1994560" marR="497840" lvl="1"/>
            <a:r>
              <a:rPr lang="en-US" sz="5600" dirty="0">
                <a:effectLst/>
                <a:latin typeface="Georgia" panose="02040502050405020303" pitchFamily="18" charset="0"/>
                <a:ea typeface="Cambria" panose="02040503050406030204" pitchFamily="18" charset="0"/>
                <a:cs typeface="Cambria" panose="02040503050406030204" pitchFamily="18" charset="0"/>
              </a:rPr>
              <a:t>give</a:t>
            </a:r>
            <a:r>
              <a:rPr lang="en-US" sz="5600" spc="-21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and</a:t>
            </a:r>
            <a:r>
              <a:rPr lang="en-US" sz="5600" spc="-10"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receive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constructive</a:t>
            </a:r>
            <a:r>
              <a:rPr lang="en-US" sz="5600" spc="5" dirty="0">
                <a:effectLst/>
                <a:latin typeface="Georgia" panose="02040502050405020303" pitchFamily="18" charset="0"/>
                <a:ea typeface="Cambria" panose="02040503050406030204" pitchFamily="18" charset="0"/>
                <a:cs typeface="Cambria" panose="02040503050406030204" pitchFamily="18" charset="0"/>
              </a:rPr>
              <a:t> </a:t>
            </a:r>
            <a:r>
              <a:rPr lang="en-US" sz="5600" dirty="0">
                <a:effectLst/>
                <a:latin typeface="Georgia" panose="02040502050405020303" pitchFamily="18" charset="0"/>
                <a:ea typeface="Cambria" panose="02040503050406030204" pitchFamily="18" charset="0"/>
                <a:cs typeface="Cambria" panose="02040503050406030204" pitchFamily="18" charset="0"/>
              </a:rPr>
              <a:t>feedback.</a:t>
            </a:r>
          </a:p>
          <a:p>
            <a:pPr marL="0" marR="0" indent="0">
              <a:spcBef>
                <a:spcPts val="30"/>
              </a:spcBef>
              <a:spcAft>
                <a:spcPts val="0"/>
              </a:spcAft>
              <a:buNone/>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28</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5284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60069F9-0570-453B-A5CD-3C7E2C12A061}"/>
              </a:ext>
            </a:extLst>
          </p:cNvPr>
          <p:cNvSpPr>
            <a:spLocks noGrp="1" noChangeArrowheads="1"/>
          </p:cNvSpPr>
          <p:nvPr>
            <p:ph type="ctrTitle"/>
          </p:nvPr>
        </p:nvSpPr>
        <p:spPr>
          <a:xfrm>
            <a:off x="1144588" y="1143000"/>
            <a:ext cx="22098000" cy="1219200"/>
          </a:xfrm>
        </p:spPr>
        <p:txBody>
          <a:bodyPr>
            <a:noAutofit/>
          </a:bodyPr>
          <a:lstStyle/>
          <a:p>
            <a:pPr marL="638175" algn="ctr" eaLnBrk="1" hangingPunct="1">
              <a:spcAft>
                <a:spcPts val="3000"/>
              </a:spcAft>
            </a:pPr>
            <a:r>
              <a:rPr lang="en-US" sz="6500" dirty="0">
                <a:effectLst/>
                <a:latin typeface="Georgia" panose="02040502050405020303" pitchFamily="18" charset="0"/>
                <a:ea typeface="Cambria" panose="02040503050406030204" pitchFamily="18" charset="0"/>
                <a:cs typeface="Cambria" panose="02040503050406030204" pitchFamily="18" charset="0"/>
              </a:rPr>
              <a:t>For all Applications: Dissemination Plans and History</a:t>
            </a:r>
            <a:endParaRPr altLang="en-US" sz="6500" dirty="0">
              <a:latin typeface="Georgia" panose="02040502050405020303" pitchFamily="18" charset="0"/>
            </a:endParaRPr>
          </a:p>
        </p:txBody>
      </p:sp>
      <p:sp>
        <p:nvSpPr>
          <p:cNvPr id="65539" name="Content Placeholder 2">
            <a:extLst>
              <a:ext uri="{FF2B5EF4-FFF2-40B4-BE49-F238E27FC236}">
                <a16:creationId xmlns:a16="http://schemas.microsoft.com/office/drawing/2014/main" id="{4ADC9B7F-001F-410C-A707-F346AED22F66}"/>
              </a:ext>
            </a:extLst>
          </p:cNvPr>
          <p:cNvSpPr>
            <a:spLocks noGrp="1" noChangeArrowheads="1"/>
          </p:cNvSpPr>
          <p:nvPr>
            <p:ph type="body" sz="quarter" idx="14"/>
          </p:nvPr>
        </p:nvSpPr>
        <p:spPr>
          <a:xfrm>
            <a:off x="1144587" y="3146425"/>
            <a:ext cx="22402799" cy="9372600"/>
          </a:xfrm>
        </p:spPr>
        <p:txBody>
          <a:bodyPr>
            <a:normAutofit fontScale="92500" lnSpcReduction="10000"/>
          </a:bodyPr>
          <a:lstStyle/>
          <a:p>
            <a:pPr marL="638175">
              <a:spcAft>
                <a:spcPts val="3000"/>
              </a:spcAft>
              <a:buFontTx/>
              <a:buChar char="•"/>
              <a:defRPr/>
            </a:pPr>
            <a:r>
              <a:rPr lang="en-US" sz="6500" dirty="0">
                <a:latin typeface="Georgia" panose="02040502050405020303" pitchFamily="18" charset="0"/>
                <a:ea typeface="Symbol" panose="05050102010706020507" pitchFamily="18" charset="2"/>
                <a:cs typeface="Symbol" panose="05050102010706020507" pitchFamily="18" charset="2"/>
              </a:rPr>
              <a:t>P</a:t>
            </a:r>
            <a:r>
              <a:rPr lang="en-US" sz="6500" dirty="0">
                <a:effectLst/>
                <a:latin typeface="Georgia" panose="02040502050405020303" pitchFamily="18" charset="0"/>
                <a:ea typeface="Symbol" panose="05050102010706020507" pitchFamily="18" charset="2"/>
                <a:cs typeface="Symbol" panose="05050102010706020507" pitchFamily="18" charset="2"/>
              </a:rPr>
              <a:t>resent a plan to disseminate project findings and resources so that they make meaningful</a:t>
            </a:r>
            <a:r>
              <a:rPr lang="en-US" sz="6500" spc="-210" dirty="0">
                <a:effectLst/>
                <a:latin typeface="Georgia" panose="02040502050405020303" pitchFamily="18" charset="0"/>
                <a:ea typeface="Symbol" panose="05050102010706020507" pitchFamily="18" charset="2"/>
                <a:cs typeface="Symbol" panose="05050102010706020507" pitchFamily="18" charset="2"/>
              </a:rPr>
              <a:t> </a:t>
            </a:r>
            <a:r>
              <a:rPr lang="en-US" sz="6500" dirty="0">
                <a:effectLst/>
                <a:latin typeface="Georgia" panose="02040502050405020303" pitchFamily="18" charset="0"/>
                <a:ea typeface="Symbol" panose="05050102010706020507" pitchFamily="18" charset="2"/>
                <a:cs typeface="Symbol" panose="05050102010706020507" pitchFamily="18" charset="2"/>
              </a:rPr>
              <a:t>contributions</a:t>
            </a:r>
            <a:r>
              <a:rPr lang="en-US" sz="6500" spc="-15" dirty="0">
                <a:effectLst/>
                <a:latin typeface="Georgia" panose="02040502050405020303" pitchFamily="18" charset="0"/>
                <a:ea typeface="Symbol" panose="05050102010706020507" pitchFamily="18" charset="2"/>
                <a:cs typeface="Symbol" panose="05050102010706020507" pitchFamily="18" charset="2"/>
              </a:rPr>
              <a:t> </a:t>
            </a:r>
            <a:r>
              <a:rPr lang="en-US" sz="6500" dirty="0">
                <a:effectLst/>
                <a:latin typeface="Georgia" panose="02040502050405020303" pitchFamily="18" charset="0"/>
                <a:ea typeface="Symbol" panose="05050102010706020507" pitchFamily="18" charset="2"/>
                <a:cs typeface="Symbol" panose="05050102010706020507" pitchFamily="18" charset="2"/>
              </a:rPr>
              <a:t>to</a:t>
            </a:r>
            <a:r>
              <a:rPr lang="en-US" sz="6500" spc="-5" dirty="0">
                <a:effectLst/>
                <a:latin typeface="Georgia" panose="02040502050405020303" pitchFamily="18" charset="0"/>
                <a:ea typeface="Symbol" panose="05050102010706020507" pitchFamily="18" charset="2"/>
                <a:cs typeface="Symbol" panose="05050102010706020507" pitchFamily="18" charset="2"/>
              </a:rPr>
              <a:t> </a:t>
            </a:r>
            <a:r>
              <a:rPr lang="en-US" sz="6500" dirty="0">
                <a:effectLst/>
                <a:latin typeface="Georgia" panose="02040502050405020303" pitchFamily="18" charset="0"/>
                <a:ea typeface="Symbol" panose="05050102010706020507" pitchFamily="18" charset="2"/>
                <a:cs typeface="Symbol" panose="05050102010706020507" pitchFamily="18" charset="2"/>
              </a:rPr>
              <a:t>education policy and</a:t>
            </a:r>
            <a:r>
              <a:rPr lang="en-US" sz="6500" spc="-5" dirty="0">
                <a:effectLst/>
                <a:latin typeface="Georgia" panose="02040502050405020303" pitchFamily="18" charset="0"/>
                <a:ea typeface="Symbol" panose="05050102010706020507" pitchFamily="18" charset="2"/>
                <a:cs typeface="Symbol" panose="05050102010706020507" pitchFamily="18" charset="2"/>
              </a:rPr>
              <a:t> </a:t>
            </a:r>
            <a:r>
              <a:rPr lang="en-US" sz="6500" dirty="0">
                <a:effectLst/>
                <a:latin typeface="Georgia" panose="02040502050405020303" pitchFamily="18" charset="0"/>
                <a:ea typeface="Symbol" panose="05050102010706020507" pitchFamily="18" charset="2"/>
                <a:cs typeface="Symbol" panose="05050102010706020507" pitchFamily="18" charset="2"/>
              </a:rPr>
              <a:t>practice </a:t>
            </a:r>
          </a:p>
          <a:p>
            <a:pPr marL="638175">
              <a:spcAft>
                <a:spcPts val="3000"/>
              </a:spcAft>
              <a:buFontTx/>
              <a:buChar char="•"/>
              <a:defRPr/>
            </a:pPr>
            <a:r>
              <a:rPr lang="en-US" sz="6500" dirty="0">
                <a:latin typeface="Georgia" panose="02040502050405020303" pitchFamily="18" charset="0"/>
                <a:ea typeface="Symbol" panose="05050102010706020507" pitchFamily="18" charset="2"/>
                <a:cs typeface="Symbol" panose="05050102010706020507" pitchFamily="18" charset="2"/>
              </a:rPr>
              <a:t>D</a:t>
            </a:r>
            <a:r>
              <a:rPr lang="en-US" sz="6500" dirty="0">
                <a:effectLst/>
                <a:latin typeface="Georgia" panose="02040502050405020303" pitchFamily="18" charset="0"/>
                <a:ea typeface="Symbol" panose="05050102010706020507" pitchFamily="18" charset="2"/>
                <a:cs typeface="Symbol" panose="05050102010706020507" pitchFamily="18" charset="2"/>
              </a:rPr>
              <a:t>escribe your dissemination history to demonstrate your ability and capacity to disseminate</a:t>
            </a:r>
            <a:r>
              <a:rPr lang="en-US" sz="6500" spc="-210" dirty="0">
                <a:effectLst/>
                <a:latin typeface="Georgia" panose="02040502050405020303" pitchFamily="18" charset="0"/>
                <a:ea typeface="Symbol" panose="05050102010706020507" pitchFamily="18" charset="2"/>
                <a:cs typeface="Symbol" panose="05050102010706020507" pitchFamily="18" charset="2"/>
              </a:rPr>
              <a:t> </a:t>
            </a:r>
            <a:r>
              <a:rPr lang="en-US" sz="6500" dirty="0">
                <a:effectLst/>
                <a:latin typeface="Georgia" panose="02040502050405020303" pitchFamily="18" charset="0"/>
                <a:ea typeface="Symbol" panose="05050102010706020507" pitchFamily="18" charset="2"/>
                <a:cs typeface="Symbol" panose="05050102010706020507" pitchFamily="18" charset="2"/>
              </a:rPr>
              <a:t>research findings to a range of audiences</a:t>
            </a:r>
          </a:p>
          <a:p>
            <a:pPr marL="638175">
              <a:spcAft>
                <a:spcPts val="3000"/>
              </a:spcAft>
              <a:buFontTx/>
              <a:buChar char="•"/>
              <a:defRPr/>
            </a:pPr>
            <a:r>
              <a:rPr lang="en-US" sz="6500" dirty="0">
                <a:latin typeface="Georgia" panose="02040502050405020303" pitchFamily="18" charset="0"/>
                <a:ea typeface="Symbol" panose="05050102010706020507" pitchFamily="18" charset="2"/>
                <a:cs typeface="Symbol" panose="05050102010706020507" pitchFamily="18" charset="2"/>
              </a:rPr>
              <a:t>Research Team applications provide this in Appendix A</a:t>
            </a:r>
          </a:p>
          <a:p>
            <a:pPr marL="638175">
              <a:spcAft>
                <a:spcPts val="3000"/>
              </a:spcAft>
              <a:buFontTx/>
              <a:buChar char="•"/>
              <a:defRPr/>
            </a:pPr>
            <a:r>
              <a:rPr lang="en-US" sz="6500" dirty="0">
                <a:effectLst/>
                <a:latin typeface="Georgia" panose="02040502050405020303" pitchFamily="18" charset="0"/>
                <a:ea typeface="Symbol" panose="05050102010706020507" pitchFamily="18" charset="2"/>
                <a:cs typeface="Symbol" panose="05050102010706020507" pitchFamily="18" charset="2"/>
              </a:rPr>
              <a:t>Network Lead applications provide this under the Network Lead Activities section of the Research Narrative</a:t>
            </a:r>
          </a:p>
          <a:p>
            <a:pPr marL="638175" eaLnBrk="1" hangingPunct="1">
              <a:spcAft>
                <a:spcPts val="3000"/>
              </a:spcAft>
              <a:buFontTx/>
              <a:buChar char="•"/>
              <a:defRPr/>
            </a:pPr>
            <a:endParaRPr lang="en-US" dirty="0"/>
          </a:p>
          <a:p>
            <a:pPr marL="638175" eaLnBrk="1" hangingPunct="1">
              <a:spcAft>
                <a:spcPts val="3000"/>
              </a:spcAft>
              <a:buFontTx/>
              <a:buChar char="•"/>
              <a:defRPr/>
            </a:pPr>
            <a:endParaRPr lang="en-US" b="1" dirty="0"/>
          </a:p>
          <a:p>
            <a:pPr marL="0" indent="0" eaLnBrk="1" hangingPunct="1">
              <a:spcAft>
                <a:spcPts val="3000"/>
              </a:spcAft>
              <a:buFont typeface="Arial" panose="020B0604020202020204" pitchFamily="34" charset="0"/>
              <a:buNone/>
              <a:defRPr/>
            </a:pPr>
            <a:endParaRPr lang="en-US" b="1" dirty="0"/>
          </a:p>
        </p:txBody>
      </p:sp>
      <p:sp>
        <p:nvSpPr>
          <p:cNvPr id="69636" name="Slide Number Placeholder 3">
            <a:extLst>
              <a:ext uri="{FF2B5EF4-FFF2-40B4-BE49-F238E27FC236}">
                <a16:creationId xmlns:a16="http://schemas.microsoft.com/office/drawing/2014/main" id="{DC31F367-D73B-468F-ACBE-3A8CD2E4C4C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C62F138-424C-4A9C-A7FA-1693F1CEB0F8}" type="slidenum">
              <a:rPr lang="en-US" altLang="en-US" sz="2000">
                <a:solidFill>
                  <a:srgbClr val="1A3B73"/>
                </a:solidFill>
                <a:latin typeface="Segoe UI" panose="020B0502040204020203" pitchFamily="34" charset="0"/>
                <a:cs typeface="Segoe UI" panose="020B0502040204020203" pitchFamily="34" charset="0"/>
              </a:rPr>
              <a:pPr algn="r" eaLnBrk="1" hangingPunct="1"/>
              <a:t>29</a:t>
            </a:fld>
            <a:endParaRPr lang="en-US"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0510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a:xfrm>
            <a:off x="2358039" y="5233276"/>
            <a:ext cx="21267136" cy="3231728"/>
          </a:xfrm>
        </p:spPr>
        <p:txBody>
          <a:bodyPr>
            <a:normAutofit fontScale="90000"/>
          </a:bodyPr>
          <a:lstStyle/>
          <a:p>
            <a:r>
              <a:rPr lang="en-US" altLang="en-US" b="1" dirty="0">
                <a:latin typeface="Georgia" panose="02040502050405020303" pitchFamily="18" charset="0"/>
              </a:rPr>
              <a:t>Introduction to IES Research Grants </a:t>
            </a:r>
            <a:br>
              <a:rPr lang="en-US" dirty="0">
                <a:latin typeface="Georgia" panose="02040502050405020303" pitchFamily="18" charset="0"/>
              </a:rPr>
            </a:br>
            <a:br>
              <a:rPr lang="en-US" dirty="0">
                <a:latin typeface="Georgia" panose="02040502050405020303" pitchFamily="18" charset="0"/>
              </a:rPr>
            </a:br>
            <a:r>
              <a:rPr lang="en-US" dirty="0">
                <a:latin typeface="Georgia" panose="02040502050405020303" pitchFamily="18" charset="0"/>
              </a:rPr>
              <a:t> </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Tree>
    <p:extLst>
      <p:ext uri="{BB962C8B-B14F-4D97-AF65-F5344CB8AC3E}">
        <p14:creationId xmlns:p14="http://schemas.microsoft.com/office/powerpoint/2010/main" val="151527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5E2D-7966-4EA9-B3D5-D13182CEDACB}"/>
              </a:ext>
            </a:extLst>
          </p:cNvPr>
          <p:cNvSpPr>
            <a:spLocks noGrp="1"/>
          </p:cNvSpPr>
          <p:nvPr>
            <p:ph type="ctrTitle"/>
          </p:nvPr>
        </p:nvSpPr>
        <p:spPr>
          <a:xfrm>
            <a:off x="1144587" y="1219223"/>
            <a:ext cx="22097999" cy="1219177"/>
          </a:xfrm>
        </p:spPr>
        <p:txBody>
          <a:bodyPr>
            <a:normAutofit/>
          </a:bodyPr>
          <a:lstStyle/>
          <a:p>
            <a:pPr algn="ctr"/>
            <a:r>
              <a:rPr lang="en-US" dirty="0">
                <a:latin typeface="Georgia" panose="02040502050405020303" pitchFamily="18" charset="0"/>
              </a:rPr>
              <a:t>Maximums</a:t>
            </a:r>
            <a:endParaRPr lang="en-US"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FB2F0AC2-DF99-495B-92FF-6495284017E0}"/>
              </a:ext>
            </a:extLst>
          </p:cNvPr>
          <p:cNvSpPr>
            <a:spLocks noGrp="1"/>
          </p:cNvSpPr>
          <p:nvPr>
            <p:ph type="sldNum" sz="quarter" idx="12"/>
          </p:nvPr>
        </p:nvSpPr>
        <p:spPr/>
        <p:txBody>
          <a:bodyPr/>
          <a:lstStyle/>
          <a:p>
            <a:fld id="{BA8CF1B3-96A0-D24B-B5C9-B5B93FF4523E}" type="slidenum">
              <a:rPr lang="uk-UA" smtClean="0"/>
              <a:pPr/>
              <a:t>30</a:t>
            </a:fld>
            <a:endParaRPr lang="uk-UA" dirty="0"/>
          </a:p>
        </p:txBody>
      </p:sp>
      <p:sp>
        <p:nvSpPr>
          <p:cNvPr id="4" name="Text Placeholder 3">
            <a:extLst>
              <a:ext uri="{FF2B5EF4-FFF2-40B4-BE49-F238E27FC236}">
                <a16:creationId xmlns:a16="http://schemas.microsoft.com/office/drawing/2014/main" id="{555DFB5D-5739-4B88-B0D9-8C27356CC197}"/>
              </a:ext>
            </a:extLst>
          </p:cNvPr>
          <p:cNvSpPr>
            <a:spLocks noGrp="1"/>
          </p:cNvSpPr>
          <p:nvPr>
            <p:ph type="body" sz="quarter" idx="14"/>
          </p:nvPr>
        </p:nvSpPr>
        <p:spPr>
          <a:xfrm>
            <a:off x="1127121" y="2971800"/>
            <a:ext cx="22098002" cy="9144000"/>
          </a:xfrm>
        </p:spPr>
        <p:txBody>
          <a:bodyPr>
            <a:noAutofit/>
          </a:bodyPr>
          <a:lstStyle/>
          <a:p>
            <a:pPr marL="0" indent="0">
              <a:buNone/>
            </a:pPr>
            <a:endParaRPr lang="en-US" sz="5400" dirty="0">
              <a:latin typeface="Georgia" panose="02040502050405020303" pitchFamily="18" charset="0"/>
            </a:endParaRPr>
          </a:p>
        </p:txBody>
      </p:sp>
      <p:graphicFrame>
        <p:nvGraphicFramePr>
          <p:cNvPr id="5" name="Table 4">
            <a:extLst>
              <a:ext uri="{FF2B5EF4-FFF2-40B4-BE49-F238E27FC236}">
                <a16:creationId xmlns:a16="http://schemas.microsoft.com/office/drawing/2014/main" id="{FBBD83A7-E37C-49A4-910B-8ACCD3FA7573}"/>
              </a:ext>
            </a:extLst>
          </p:cNvPr>
          <p:cNvGraphicFramePr>
            <a:graphicFrameLocks noGrp="1"/>
          </p:cNvGraphicFramePr>
          <p:nvPr/>
        </p:nvGraphicFramePr>
        <p:xfrm>
          <a:off x="9911080" y="6461442"/>
          <a:ext cx="5311140" cy="1349375"/>
        </p:xfrm>
        <a:graphic>
          <a:graphicData uri="http://schemas.openxmlformats.org/drawingml/2006/table">
            <a:tbl>
              <a:tblPr firstRow="1" firstCol="1" lastRow="1" lastCol="1" bandRow="1" bandCol="1">
                <a:tableStyleId>{5C22544A-7EE6-4342-B048-85BDC9FD1C3A}</a:tableStyleId>
              </a:tblPr>
              <a:tblGrid>
                <a:gridCol w="971550">
                  <a:extLst>
                    <a:ext uri="{9D8B030D-6E8A-4147-A177-3AD203B41FA5}">
                      <a16:colId xmlns:a16="http://schemas.microsoft.com/office/drawing/2014/main" val="512780190"/>
                    </a:ext>
                  </a:extLst>
                </a:gridCol>
                <a:gridCol w="1385570">
                  <a:extLst>
                    <a:ext uri="{9D8B030D-6E8A-4147-A177-3AD203B41FA5}">
                      <a16:colId xmlns:a16="http://schemas.microsoft.com/office/drawing/2014/main" val="1675503978"/>
                    </a:ext>
                  </a:extLst>
                </a:gridCol>
                <a:gridCol w="1462405">
                  <a:extLst>
                    <a:ext uri="{9D8B030D-6E8A-4147-A177-3AD203B41FA5}">
                      <a16:colId xmlns:a16="http://schemas.microsoft.com/office/drawing/2014/main" val="2036184581"/>
                    </a:ext>
                  </a:extLst>
                </a:gridCol>
                <a:gridCol w="1491615">
                  <a:extLst>
                    <a:ext uri="{9D8B030D-6E8A-4147-A177-3AD203B41FA5}">
                      <a16:colId xmlns:a16="http://schemas.microsoft.com/office/drawing/2014/main" val="3278529461"/>
                    </a:ext>
                  </a:extLst>
                </a:gridCol>
              </a:tblGrid>
              <a:tr h="510540">
                <a:tc>
                  <a:txBody>
                    <a:bodyPr/>
                    <a:lstStyle/>
                    <a:p>
                      <a:pPr marL="82550" marR="0">
                        <a:spcBef>
                          <a:spcPts val="680"/>
                        </a:spcBef>
                        <a:spcAft>
                          <a:spcPts val="0"/>
                        </a:spcAft>
                      </a:pPr>
                      <a:r>
                        <a:rPr lang="en-US" sz="1000">
                          <a:effectLst/>
                        </a:rPr>
                        <a:t>Network</a:t>
                      </a:r>
                      <a:r>
                        <a:rPr lang="en-US" sz="1000" spc="-20">
                          <a:effectLst/>
                        </a:rPr>
                        <a:t> </a:t>
                      </a:r>
                      <a:r>
                        <a:rPr lang="en-US" sz="1000">
                          <a:effectLst/>
                        </a:rPr>
                        <a:t>Role</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185420" marR="102870" algn="ctr">
                        <a:spcBef>
                          <a:spcPts val="0"/>
                        </a:spcBef>
                        <a:spcAft>
                          <a:spcPts val="0"/>
                        </a:spcAft>
                      </a:pPr>
                      <a:r>
                        <a:rPr lang="en-US" sz="1000">
                          <a:effectLst/>
                        </a:rPr>
                        <a:t>Maximum Number</a:t>
                      </a:r>
                      <a:r>
                        <a:rPr lang="en-US" sz="1000" spc="-210">
                          <a:effectLst/>
                        </a:rPr>
                        <a:t> </a:t>
                      </a:r>
                      <a:r>
                        <a:rPr lang="en-US" sz="1000">
                          <a:effectLst/>
                        </a:rPr>
                        <a:t>of Awards per</a:t>
                      </a:r>
                      <a:r>
                        <a:rPr lang="en-US" sz="1000" spc="5">
                          <a:effectLst/>
                        </a:rPr>
                        <a:t> </a:t>
                      </a:r>
                      <a:r>
                        <a:rPr lang="en-US" sz="1000">
                          <a:effectLst/>
                        </a:rPr>
                        <a:t>Network</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449580" marR="286385" indent="-231775">
                        <a:spcBef>
                          <a:spcPts val="680"/>
                        </a:spcBef>
                        <a:spcAft>
                          <a:spcPts val="0"/>
                        </a:spcAft>
                      </a:pPr>
                      <a:r>
                        <a:rPr lang="en-US" sz="1000" spc="-5">
                          <a:effectLst/>
                        </a:rPr>
                        <a:t>Maximum </a:t>
                      </a:r>
                      <a:r>
                        <a:rPr lang="en-US" sz="1000">
                          <a:effectLst/>
                        </a:rPr>
                        <a:t>Grant</a:t>
                      </a:r>
                      <a:r>
                        <a:rPr lang="en-US" sz="1000" spc="-210">
                          <a:effectLst/>
                        </a:rPr>
                        <a:t> </a:t>
                      </a:r>
                      <a:r>
                        <a:rPr lang="en-US" sz="1000">
                          <a:effectLst/>
                        </a:rPr>
                        <a:t>Duration</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537210" marR="300355" indent="-304165">
                        <a:spcBef>
                          <a:spcPts val="680"/>
                        </a:spcBef>
                        <a:spcAft>
                          <a:spcPts val="0"/>
                        </a:spcAft>
                      </a:pPr>
                      <a:r>
                        <a:rPr lang="en-US" sz="1000" spc="-5">
                          <a:effectLst/>
                        </a:rPr>
                        <a:t>Maximum </a:t>
                      </a:r>
                      <a:r>
                        <a:rPr lang="en-US" sz="1000">
                          <a:effectLst/>
                        </a:rPr>
                        <a:t>Grant</a:t>
                      </a:r>
                      <a:r>
                        <a:rPr lang="en-US" sz="1000" spc="-210">
                          <a:effectLst/>
                        </a:rPr>
                        <a:t> </a:t>
                      </a:r>
                      <a:r>
                        <a:rPr lang="en-US" sz="1000">
                          <a:effectLst/>
                        </a:rPr>
                        <a:t>Award</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743845583"/>
                  </a:ext>
                </a:extLst>
              </a:tr>
              <a:tr h="370205">
                <a:tc>
                  <a:txBody>
                    <a:bodyPr/>
                    <a:lstStyle/>
                    <a:p>
                      <a:pPr marL="66040" marR="0">
                        <a:spcBef>
                          <a:spcPts val="815"/>
                        </a:spcBef>
                        <a:spcAft>
                          <a:spcPts val="0"/>
                        </a:spcAft>
                      </a:pPr>
                      <a:r>
                        <a:rPr lang="en-US" sz="1000">
                          <a:effectLst/>
                        </a:rPr>
                        <a:t>Research</a:t>
                      </a:r>
                      <a:r>
                        <a:rPr lang="en-US" sz="1000" spc="-15">
                          <a:effectLst/>
                        </a:rPr>
                        <a:t> </a:t>
                      </a:r>
                      <a:r>
                        <a:rPr lang="en-US" sz="1000">
                          <a:effectLst/>
                        </a:rPr>
                        <a:t>Team</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0" marR="28575" algn="ctr">
                        <a:spcBef>
                          <a:spcPts val="815"/>
                        </a:spcBef>
                        <a:spcAft>
                          <a:spcPts val="0"/>
                        </a:spcAft>
                      </a:pPr>
                      <a:r>
                        <a:rPr lang="en-US" sz="1000">
                          <a:effectLst/>
                        </a:rPr>
                        <a:t>5</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507365" marR="0">
                        <a:spcBef>
                          <a:spcPts val="815"/>
                        </a:spcBef>
                        <a:spcAft>
                          <a:spcPts val="0"/>
                        </a:spcAft>
                      </a:pPr>
                      <a:r>
                        <a:rPr lang="en-US" sz="1000">
                          <a:effectLst/>
                        </a:rPr>
                        <a:t>3</a:t>
                      </a:r>
                      <a:r>
                        <a:rPr lang="en-US" sz="1000" spc="-10">
                          <a:effectLst/>
                        </a:rPr>
                        <a:t> </a:t>
                      </a:r>
                      <a:r>
                        <a:rPr lang="en-US" sz="1000">
                          <a:effectLst/>
                        </a:rPr>
                        <a:t>years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222885" marR="118110" algn="ctr">
                        <a:spcBef>
                          <a:spcPts val="815"/>
                        </a:spcBef>
                        <a:spcAft>
                          <a:spcPts val="0"/>
                        </a:spcAft>
                      </a:pPr>
                      <a:r>
                        <a:rPr lang="en-US" sz="1000">
                          <a:effectLst/>
                        </a:rPr>
                        <a:t>$3,000,000</a:t>
                      </a:r>
                      <a:r>
                        <a:rPr lang="en-US" sz="1000" spc="-20">
                          <a:effectLst/>
                        </a:rPr>
                        <a:t> </a:t>
                      </a:r>
                      <a:r>
                        <a:rPr lang="en-US" sz="1000">
                          <a:effectLst/>
                        </a:rPr>
                        <a:t>per</a:t>
                      </a:r>
                      <a:r>
                        <a:rPr lang="en-US" sz="1000" spc="-10">
                          <a:effectLst/>
                        </a:rPr>
                        <a:t> </a:t>
                      </a:r>
                      <a:r>
                        <a:rPr lang="en-US" sz="1000">
                          <a:effectLst/>
                        </a:rPr>
                        <a:t>team</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3656876224"/>
                  </a:ext>
                </a:extLst>
              </a:tr>
              <a:tr h="369570">
                <a:tc>
                  <a:txBody>
                    <a:bodyPr/>
                    <a:lstStyle/>
                    <a:p>
                      <a:pPr marL="98425" marR="0">
                        <a:spcBef>
                          <a:spcPts val="815"/>
                        </a:spcBef>
                        <a:spcAft>
                          <a:spcPts val="0"/>
                        </a:spcAft>
                      </a:pPr>
                      <a:r>
                        <a:rPr lang="en-US" sz="1000">
                          <a:effectLst/>
                        </a:rPr>
                        <a:t>Network</a:t>
                      </a:r>
                      <a:r>
                        <a:rPr lang="en-US" sz="1000" spc="-15">
                          <a:effectLst/>
                        </a:rPr>
                        <a:t> </a:t>
                      </a:r>
                      <a:r>
                        <a:rPr lang="en-US" sz="1000">
                          <a:effectLst/>
                        </a:rPr>
                        <a:t>Lead</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0" marR="1270" algn="ctr">
                        <a:spcBef>
                          <a:spcPts val="815"/>
                        </a:spcBef>
                        <a:spcAft>
                          <a:spcPts val="0"/>
                        </a:spcAft>
                      </a:pPr>
                      <a:r>
                        <a:rPr lang="en-US" sz="1000">
                          <a:effectLst/>
                        </a:rPr>
                        <a:t>1</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507365" marR="0">
                        <a:spcBef>
                          <a:spcPts val="815"/>
                        </a:spcBef>
                        <a:spcAft>
                          <a:spcPts val="0"/>
                        </a:spcAft>
                      </a:pPr>
                      <a:r>
                        <a:rPr lang="en-US" sz="1000">
                          <a:effectLst/>
                        </a:rPr>
                        <a:t>3</a:t>
                      </a:r>
                      <a:r>
                        <a:rPr lang="en-US" sz="1000" spc="-10">
                          <a:effectLst/>
                        </a:rPr>
                        <a:t> </a:t>
                      </a:r>
                      <a:r>
                        <a:rPr lang="en-US" sz="1000">
                          <a:effectLst/>
                        </a:rPr>
                        <a:t>years</a:t>
                      </a:r>
                      <a:endParaRPr lang="en-US"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tc>
                  <a:txBody>
                    <a:bodyPr/>
                    <a:lstStyle/>
                    <a:p>
                      <a:pPr marL="222885" marR="116840" algn="ctr">
                        <a:spcBef>
                          <a:spcPts val="815"/>
                        </a:spcBef>
                        <a:spcAft>
                          <a:spcPts val="0"/>
                        </a:spcAft>
                      </a:pPr>
                      <a:r>
                        <a:rPr lang="en-US" sz="1000" dirty="0">
                          <a:effectLst/>
                        </a:rPr>
                        <a:t>$3,000,000</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4247237231"/>
                  </a:ext>
                </a:extLst>
              </a:tr>
            </a:tbl>
          </a:graphicData>
        </a:graphic>
      </p:graphicFrame>
      <p:graphicFrame>
        <p:nvGraphicFramePr>
          <p:cNvPr id="6" name="Table 5">
            <a:extLst>
              <a:ext uri="{FF2B5EF4-FFF2-40B4-BE49-F238E27FC236}">
                <a16:creationId xmlns:a16="http://schemas.microsoft.com/office/drawing/2014/main" id="{A08FFE70-66B5-48F3-8C1A-43627C03331B}"/>
              </a:ext>
            </a:extLst>
          </p:cNvPr>
          <p:cNvGraphicFramePr>
            <a:graphicFrameLocks noGrp="1"/>
          </p:cNvGraphicFramePr>
          <p:nvPr>
            <p:extLst>
              <p:ext uri="{D42A27DB-BD31-4B8C-83A1-F6EECF244321}">
                <p14:modId xmlns:p14="http://schemas.microsoft.com/office/powerpoint/2010/main" val="1164543098"/>
              </p:ext>
            </p:extLst>
          </p:nvPr>
        </p:nvGraphicFramePr>
        <p:xfrm>
          <a:off x="839785" y="2971800"/>
          <a:ext cx="22098002" cy="9139694"/>
        </p:xfrm>
        <a:graphic>
          <a:graphicData uri="http://schemas.openxmlformats.org/drawingml/2006/table">
            <a:tbl>
              <a:tblPr firstRow="1" firstCol="1" lastRow="1" lastCol="1" bandRow="1" bandCol="1">
                <a:tableStyleId>{5C22544A-7EE6-4342-B048-85BDC9FD1C3A}</a:tableStyleId>
              </a:tblPr>
              <a:tblGrid>
                <a:gridCol w="4042318">
                  <a:extLst>
                    <a:ext uri="{9D8B030D-6E8A-4147-A177-3AD203B41FA5}">
                      <a16:colId xmlns:a16="http://schemas.microsoft.com/office/drawing/2014/main" val="2917022088"/>
                    </a:ext>
                  </a:extLst>
                </a:gridCol>
                <a:gridCol w="5764926">
                  <a:extLst>
                    <a:ext uri="{9D8B030D-6E8A-4147-A177-3AD203B41FA5}">
                      <a16:colId xmlns:a16="http://schemas.microsoft.com/office/drawing/2014/main" val="3265358187"/>
                    </a:ext>
                  </a:extLst>
                </a:gridCol>
                <a:gridCol w="6084612">
                  <a:extLst>
                    <a:ext uri="{9D8B030D-6E8A-4147-A177-3AD203B41FA5}">
                      <a16:colId xmlns:a16="http://schemas.microsoft.com/office/drawing/2014/main" val="1646348996"/>
                    </a:ext>
                  </a:extLst>
                </a:gridCol>
                <a:gridCol w="6206146">
                  <a:extLst>
                    <a:ext uri="{9D8B030D-6E8A-4147-A177-3AD203B41FA5}">
                      <a16:colId xmlns:a16="http://schemas.microsoft.com/office/drawing/2014/main" val="822316105"/>
                    </a:ext>
                  </a:extLst>
                </a:gridCol>
              </a:tblGrid>
              <a:tr h="4130936">
                <a:tc>
                  <a:txBody>
                    <a:bodyPr/>
                    <a:lstStyle/>
                    <a:p>
                      <a:pPr marL="82550" marR="0">
                        <a:spcBef>
                          <a:spcPts val="680"/>
                        </a:spcBef>
                        <a:spcAft>
                          <a:spcPts val="0"/>
                        </a:spcAft>
                      </a:pPr>
                      <a:r>
                        <a:rPr lang="en-US" sz="5000" dirty="0">
                          <a:effectLst/>
                          <a:latin typeface="Georgia" panose="02040502050405020303" pitchFamily="18" charset="0"/>
                        </a:rPr>
                        <a:t>Network</a:t>
                      </a:r>
                      <a:r>
                        <a:rPr lang="en-US" sz="5000" spc="-20" dirty="0">
                          <a:effectLst/>
                          <a:latin typeface="Georgia" panose="02040502050405020303" pitchFamily="18" charset="0"/>
                        </a:rPr>
                        <a:t> </a:t>
                      </a:r>
                      <a:r>
                        <a:rPr lang="en-US" sz="5000" dirty="0">
                          <a:effectLst/>
                          <a:latin typeface="Georgia" panose="02040502050405020303" pitchFamily="18" charset="0"/>
                        </a:rPr>
                        <a:t>Role</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185420" marR="102870" algn="ctr">
                        <a:spcBef>
                          <a:spcPts val="0"/>
                        </a:spcBef>
                        <a:spcAft>
                          <a:spcPts val="0"/>
                        </a:spcAft>
                      </a:pPr>
                      <a:r>
                        <a:rPr lang="en-US" sz="5000" dirty="0">
                          <a:effectLst/>
                          <a:latin typeface="Georgia" panose="02040502050405020303" pitchFamily="18" charset="0"/>
                        </a:rPr>
                        <a:t>Maximum Number</a:t>
                      </a:r>
                      <a:r>
                        <a:rPr lang="en-US" sz="5000" spc="-210" dirty="0">
                          <a:effectLst/>
                          <a:latin typeface="Georgia" panose="02040502050405020303" pitchFamily="18" charset="0"/>
                        </a:rPr>
                        <a:t> </a:t>
                      </a:r>
                      <a:r>
                        <a:rPr lang="en-US" sz="5000" dirty="0">
                          <a:effectLst/>
                          <a:latin typeface="Georgia" panose="02040502050405020303" pitchFamily="18" charset="0"/>
                        </a:rPr>
                        <a:t>of Awards per</a:t>
                      </a:r>
                      <a:r>
                        <a:rPr lang="en-US" sz="5000" spc="5" dirty="0">
                          <a:effectLst/>
                          <a:latin typeface="Georgia" panose="02040502050405020303" pitchFamily="18" charset="0"/>
                        </a:rPr>
                        <a:t> </a:t>
                      </a:r>
                      <a:r>
                        <a:rPr lang="en-US" sz="5000" dirty="0">
                          <a:effectLst/>
                          <a:latin typeface="Georgia" panose="02040502050405020303" pitchFamily="18" charset="0"/>
                        </a:rPr>
                        <a:t>Network</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449580" marR="286385" indent="-231775">
                        <a:spcBef>
                          <a:spcPts val="680"/>
                        </a:spcBef>
                        <a:spcAft>
                          <a:spcPts val="0"/>
                        </a:spcAft>
                      </a:pPr>
                      <a:r>
                        <a:rPr lang="en-US" sz="5000" spc="-5" dirty="0">
                          <a:effectLst/>
                          <a:latin typeface="Georgia" panose="02040502050405020303" pitchFamily="18" charset="0"/>
                        </a:rPr>
                        <a:t>Maximum </a:t>
                      </a:r>
                      <a:r>
                        <a:rPr lang="en-US" sz="5000" dirty="0">
                          <a:effectLst/>
                          <a:latin typeface="Georgia" panose="02040502050405020303" pitchFamily="18" charset="0"/>
                        </a:rPr>
                        <a:t>Grant</a:t>
                      </a:r>
                      <a:r>
                        <a:rPr lang="en-US" sz="5000" spc="-210" dirty="0">
                          <a:effectLst/>
                          <a:latin typeface="Georgia" panose="02040502050405020303" pitchFamily="18" charset="0"/>
                        </a:rPr>
                        <a:t> </a:t>
                      </a:r>
                      <a:r>
                        <a:rPr lang="en-US" sz="5000" dirty="0">
                          <a:effectLst/>
                          <a:latin typeface="Georgia" panose="02040502050405020303" pitchFamily="18" charset="0"/>
                        </a:rPr>
                        <a:t>Duration</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537210" marR="300355" indent="-304165">
                        <a:spcBef>
                          <a:spcPts val="680"/>
                        </a:spcBef>
                        <a:spcAft>
                          <a:spcPts val="0"/>
                        </a:spcAft>
                      </a:pPr>
                      <a:r>
                        <a:rPr lang="en-US" sz="5000" spc="-5" dirty="0">
                          <a:effectLst/>
                          <a:latin typeface="Georgia" panose="02040502050405020303" pitchFamily="18" charset="0"/>
                        </a:rPr>
                        <a:t>Maximum </a:t>
                      </a:r>
                      <a:r>
                        <a:rPr lang="en-US" sz="5000" dirty="0">
                          <a:effectLst/>
                          <a:latin typeface="Georgia" panose="02040502050405020303" pitchFamily="18" charset="0"/>
                        </a:rPr>
                        <a:t>Grant</a:t>
                      </a:r>
                      <a:r>
                        <a:rPr lang="en-US" sz="5000" spc="-210" dirty="0">
                          <a:effectLst/>
                          <a:latin typeface="Georgia" panose="02040502050405020303" pitchFamily="18" charset="0"/>
                        </a:rPr>
                        <a:t> </a:t>
                      </a:r>
                      <a:r>
                        <a:rPr lang="en-US" sz="5000" dirty="0">
                          <a:effectLst/>
                          <a:latin typeface="Georgia" panose="02040502050405020303" pitchFamily="18" charset="0"/>
                        </a:rPr>
                        <a:t>Award</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5468018"/>
                  </a:ext>
                </a:extLst>
              </a:tr>
              <a:tr h="2504379">
                <a:tc>
                  <a:txBody>
                    <a:bodyPr/>
                    <a:lstStyle/>
                    <a:p>
                      <a:pPr marL="98425" marR="0">
                        <a:spcBef>
                          <a:spcPts val="815"/>
                        </a:spcBef>
                        <a:spcAft>
                          <a:spcPts val="0"/>
                        </a:spcAft>
                      </a:pPr>
                      <a:r>
                        <a:rPr lang="en-US" sz="5000" dirty="0">
                          <a:effectLst/>
                          <a:latin typeface="Georgia" panose="02040502050405020303" pitchFamily="18" charset="0"/>
                        </a:rPr>
                        <a:t>Network</a:t>
                      </a:r>
                      <a:r>
                        <a:rPr lang="en-US" sz="5000" spc="-15" dirty="0">
                          <a:effectLst/>
                          <a:latin typeface="Georgia" panose="02040502050405020303" pitchFamily="18" charset="0"/>
                        </a:rPr>
                        <a:t> </a:t>
                      </a:r>
                      <a:r>
                        <a:rPr lang="en-US" sz="5000" dirty="0">
                          <a:effectLst/>
                          <a:latin typeface="Georgia" panose="02040502050405020303" pitchFamily="18" charset="0"/>
                        </a:rPr>
                        <a:t>Lead</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0" marR="1270" algn="ctr">
                        <a:spcBef>
                          <a:spcPts val="815"/>
                        </a:spcBef>
                        <a:spcAft>
                          <a:spcPts val="0"/>
                        </a:spcAft>
                      </a:pPr>
                      <a:r>
                        <a:rPr lang="en-US" sz="5000" dirty="0">
                          <a:solidFill>
                            <a:schemeClr val="bg1"/>
                          </a:solidFill>
                          <a:effectLst/>
                          <a:latin typeface="Georgia" panose="02040502050405020303" pitchFamily="18" charset="0"/>
                        </a:rPr>
                        <a:t>1</a:t>
                      </a:r>
                      <a:endParaRPr lang="en-US" sz="5000" dirty="0">
                        <a:solidFill>
                          <a:schemeClr val="bg1"/>
                        </a:solidFill>
                        <a:effectLst/>
                        <a:latin typeface="Georgia" panose="02040502050405020303" pitchFamily="18" charset="0"/>
                        <a:ea typeface="Cambria" panose="02040503050406030204" pitchFamily="18" charset="0"/>
                        <a:cs typeface="Cambria" panose="02040503050406030204" pitchFamily="18" charset="0"/>
                      </a:endParaRPr>
                    </a:p>
                  </a:txBody>
                  <a:tcPr marL="0" marR="0" marT="0" marB="0">
                    <a:solidFill>
                      <a:schemeClr val="accent1"/>
                    </a:solidFill>
                  </a:tcPr>
                </a:tc>
                <a:tc>
                  <a:txBody>
                    <a:bodyPr/>
                    <a:lstStyle/>
                    <a:p>
                      <a:pPr marL="507365" marR="0">
                        <a:spcBef>
                          <a:spcPts val="815"/>
                        </a:spcBef>
                        <a:spcAft>
                          <a:spcPts val="0"/>
                        </a:spcAft>
                      </a:pPr>
                      <a:r>
                        <a:rPr lang="en-US" sz="5000" dirty="0">
                          <a:solidFill>
                            <a:schemeClr val="bg1"/>
                          </a:solidFill>
                          <a:effectLst/>
                          <a:latin typeface="Georgia" panose="02040502050405020303" pitchFamily="18" charset="0"/>
                        </a:rPr>
                        <a:t>3</a:t>
                      </a:r>
                      <a:r>
                        <a:rPr lang="en-US" sz="5000" spc="-10" dirty="0">
                          <a:solidFill>
                            <a:schemeClr val="bg1"/>
                          </a:solidFill>
                          <a:effectLst/>
                          <a:latin typeface="Georgia" panose="02040502050405020303" pitchFamily="18" charset="0"/>
                        </a:rPr>
                        <a:t> </a:t>
                      </a:r>
                      <a:r>
                        <a:rPr lang="en-US" sz="5000" dirty="0">
                          <a:solidFill>
                            <a:schemeClr val="bg1"/>
                          </a:solidFill>
                          <a:effectLst/>
                          <a:latin typeface="Georgia" panose="02040502050405020303" pitchFamily="18" charset="0"/>
                        </a:rPr>
                        <a:t>years</a:t>
                      </a:r>
                      <a:endParaRPr lang="en-US" sz="5000" dirty="0">
                        <a:solidFill>
                          <a:schemeClr val="bg1"/>
                        </a:solidFill>
                        <a:effectLst/>
                        <a:latin typeface="Georgia" panose="02040502050405020303" pitchFamily="18" charset="0"/>
                        <a:ea typeface="Cambria" panose="02040503050406030204" pitchFamily="18" charset="0"/>
                        <a:cs typeface="Cambria" panose="02040503050406030204" pitchFamily="18" charset="0"/>
                      </a:endParaRPr>
                    </a:p>
                  </a:txBody>
                  <a:tcPr marL="0" marR="0" marT="0" marB="0">
                    <a:solidFill>
                      <a:schemeClr val="accent1"/>
                    </a:solidFill>
                  </a:tcPr>
                </a:tc>
                <a:tc>
                  <a:txBody>
                    <a:bodyPr/>
                    <a:lstStyle/>
                    <a:p>
                      <a:pPr marL="222885" marR="116840" algn="ctr">
                        <a:spcBef>
                          <a:spcPts val="815"/>
                        </a:spcBef>
                        <a:spcAft>
                          <a:spcPts val="0"/>
                        </a:spcAft>
                      </a:pPr>
                      <a:r>
                        <a:rPr lang="en-US" sz="5000" dirty="0">
                          <a:effectLst/>
                          <a:latin typeface="Georgia" panose="02040502050405020303" pitchFamily="18" charset="0"/>
                        </a:rPr>
                        <a:t>$3,000,000</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1518742684"/>
                  </a:ext>
                </a:extLst>
              </a:tr>
              <a:tr h="2504379">
                <a:tc>
                  <a:txBody>
                    <a:bodyPr/>
                    <a:lstStyle/>
                    <a:p>
                      <a:pPr marL="98425" marR="0">
                        <a:spcBef>
                          <a:spcPts val="815"/>
                        </a:spcBef>
                        <a:spcAft>
                          <a:spcPts val="0"/>
                        </a:spcAft>
                      </a:pPr>
                      <a:r>
                        <a:rPr lang="en-US" sz="5000" dirty="0">
                          <a:effectLst/>
                          <a:latin typeface="Georgia" panose="02040502050405020303" pitchFamily="18" charset="0"/>
                          <a:ea typeface="Cambria" panose="02040503050406030204" pitchFamily="18" charset="0"/>
                          <a:cs typeface="Cambria" panose="02040503050406030204" pitchFamily="18" charset="0"/>
                        </a:rPr>
                        <a:t>Research Team</a:t>
                      </a:r>
                    </a:p>
                  </a:txBody>
                  <a:tcPr marL="0" marR="0" marT="0" marB="0"/>
                </a:tc>
                <a:tc>
                  <a:txBody>
                    <a:bodyPr/>
                    <a:lstStyle/>
                    <a:p>
                      <a:pPr marL="0" marR="1270" algn="ctr">
                        <a:spcBef>
                          <a:spcPts val="815"/>
                        </a:spcBef>
                        <a:spcAft>
                          <a:spcPts val="0"/>
                        </a:spcAft>
                      </a:pPr>
                      <a:r>
                        <a:rPr lang="en-US" sz="5000" dirty="0">
                          <a:effectLst/>
                          <a:latin typeface="Georgia" panose="02040502050405020303" pitchFamily="18" charset="0"/>
                        </a:rPr>
                        <a:t>5</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507365" marR="0">
                        <a:spcBef>
                          <a:spcPts val="815"/>
                        </a:spcBef>
                        <a:spcAft>
                          <a:spcPts val="0"/>
                        </a:spcAft>
                      </a:pPr>
                      <a:r>
                        <a:rPr lang="en-US" sz="5000" dirty="0">
                          <a:effectLst/>
                          <a:latin typeface="Georgia" panose="02040502050405020303" pitchFamily="18" charset="0"/>
                        </a:rPr>
                        <a:t>3</a:t>
                      </a:r>
                      <a:r>
                        <a:rPr lang="en-US" sz="5000" spc="-10" dirty="0">
                          <a:effectLst/>
                          <a:latin typeface="Georgia" panose="02040502050405020303" pitchFamily="18" charset="0"/>
                        </a:rPr>
                        <a:t> </a:t>
                      </a:r>
                      <a:r>
                        <a:rPr lang="en-US" sz="5000" dirty="0">
                          <a:effectLst/>
                          <a:latin typeface="Georgia" panose="02040502050405020303" pitchFamily="18" charset="0"/>
                        </a:rPr>
                        <a:t>years</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tc>
                  <a:txBody>
                    <a:bodyPr/>
                    <a:lstStyle/>
                    <a:p>
                      <a:pPr marL="222885" marR="116840" algn="ctr">
                        <a:spcBef>
                          <a:spcPts val="815"/>
                        </a:spcBef>
                        <a:spcAft>
                          <a:spcPts val="0"/>
                        </a:spcAft>
                      </a:pPr>
                      <a:r>
                        <a:rPr lang="en-US" sz="5000" dirty="0">
                          <a:effectLst/>
                          <a:latin typeface="Georgia" panose="02040502050405020303" pitchFamily="18" charset="0"/>
                        </a:rPr>
                        <a:t>$3,000,000 per team</a:t>
                      </a:r>
                      <a:endParaRPr lang="en-US" sz="5000" dirty="0">
                        <a:effectLst/>
                        <a:latin typeface="Georgia" panose="02040502050405020303" pitchFamily="18" charset="0"/>
                        <a:ea typeface="Cambria" panose="02040503050406030204" pitchFamily="18" charset="0"/>
                        <a:cs typeface="Cambria" panose="02040503050406030204" pitchFamily="18" charset="0"/>
                      </a:endParaRPr>
                    </a:p>
                  </a:txBody>
                  <a:tcPr marL="0" marR="0" marT="0" marB="0"/>
                </a:tc>
                <a:extLst>
                  <a:ext uri="{0D108BD9-81ED-4DB2-BD59-A6C34878D82A}">
                    <a16:rowId xmlns:a16="http://schemas.microsoft.com/office/drawing/2014/main" val="1673731131"/>
                  </a:ext>
                </a:extLst>
              </a:tr>
            </a:tbl>
          </a:graphicData>
        </a:graphic>
      </p:graphicFrame>
    </p:spTree>
    <p:extLst>
      <p:ext uri="{BB962C8B-B14F-4D97-AF65-F5344CB8AC3E}">
        <p14:creationId xmlns:p14="http://schemas.microsoft.com/office/powerpoint/2010/main" val="220955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BAF11-DD12-894C-A282-0302D8575B4D}"/>
              </a:ext>
            </a:extLst>
          </p:cNvPr>
          <p:cNvSpPr>
            <a:spLocks noGrp="1"/>
          </p:cNvSpPr>
          <p:nvPr>
            <p:ph type="ctrTitle"/>
          </p:nvPr>
        </p:nvSpPr>
        <p:spPr/>
        <p:txBody>
          <a:bodyPr>
            <a:normAutofit/>
          </a:bodyPr>
          <a:lstStyle/>
          <a:p>
            <a:r>
              <a:rPr lang="en-US" dirty="0">
                <a:latin typeface="Georgia" panose="02040502050405020303" pitchFamily="18" charset="0"/>
              </a:rPr>
              <a:t>Application Submission, Review, and Resubmission</a:t>
            </a:r>
          </a:p>
        </p:txBody>
      </p:sp>
      <p:sp>
        <p:nvSpPr>
          <p:cNvPr id="3" name="Slide Number Placeholder 2">
            <a:extLst>
              <a:ext uri="{FF2B5EF4-FFF2-40B4-BE49-F238E27FC236}">
                <a16:creationId xmlns:a16="http://schemas.microsoft.com/office/drawing/2014/main" id="{FAF67DF2-0782-9E45-B3A2-33F4D19381FB}"/>
              </a:ext>
            </a:extLst>
          </p:cNvPr>
          <p:cNvSpPr>
            <a:spLocks noGrp="1"/>
          </p:cNvSpPr>
          <p:nvPr>
            <p:ph type="sldNum" sz="quarter" idx="12"/>
          </p:nvPr>
        </p:nvSpPr>
        <p:spPr/>
        <p:txBody>
          <a:bodyPr/>
          <a:lstStyle/>
          <a:p>
            <a:fld id="{BA8CF1B3-96A0-D24B-B5C9-B5B93FF4523E}" type="slidenum">
              <a:rPr lang="uk-UA" smtClean="0"/>
              <a:pPr/>
              <a:t>31</a:t>
            </a:fld>
            <a:endParaRPr lang="uk-UA" dirty="0"/>
          </a:p>
        </p:txBody>
      </p:sp>
    </p:spTree>
    <p:extLst>
      <p:ext uri="{BB962C8B-B14F-4D97-AF65-F5344CB8AC3E}">
        <p14:creationId xmlns:p14="http://schemas.microsoft.com/office/powerpoint/2010/main" val="75733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5E2D-7966-4EA9-B3D5-D13182CEDACB}"/>
              </a:ext>
            </a:extLst>
          </p:cNvPr>
          <p:cNvSpPr>
            <a:spLocks noGrp="1"/>
          </p:cNvSpPr>
          <p:nvPr>
            <p:ph type="ctrTitle"/>
          </p:nvPr>
        </p:nvSpPr>
        <p:spPr>
          <a:xfrm>
            <a:off x="1144587" y="1219223"/>
            <a:ext cx="22097999" cy="1219177"/>
          </a:xfrm>
        </p:spPr>
        <p:txBody>
          <a:bodyPr>
            <a:normAutofit/>
          </a:bodyPr>
          <a:lstStyle/>
          <a:p>
            <a:pPr algn="ctr"/>
            <a:r>
              <a:rPr lang="en-US" dirty="0">
                <a:latin typeface="Georgia" panose="02040502050405020303" pitchFamily="18" charset="0"/>
              </a:rPr>
              <a:t>Important Dates</a:t>
            </a:r>
            <a:endParaRPr lang="en-US"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FB2F0AC2-DF99-495B-92FF-6495284017E0}"/>
              </a:ext>
            </a:extLst>
          </p:cNvPr>
          <p:cNvSpPr>
            <a:spLocks noGrp="1"/>
          </p:cNvSpPr>
          <p:nvPr>
            <p:ph type="sldNum" sz="quarter" idx="12"/>
          </p:nvPr>
        </p:nvSpPr>
        <p:spPr/>
        <p:txBody>
          <a:bodyPr/>
          <a:lstStyle/>
          <a:p>
            <a:fld id="{BA8CF1B3-96A0-D24B-B5C9-B5B93FF4523E}" type="slidenum">
              <a:rPr lang="uk-UA" smtClean="0"/>
              <a:pPr/>
              <a:t>32</a:t>
            </a:fld>
            <a:endParaRPr lang="uk-UA" dirty="0"/>
          </a:p>
        </p:txBody>
      </p:sp>
      <p:sp>
        <p:nvSpPr>
          <p:cNvPr id="4" name="Text Placeholder 3">
            <a:extLst>
              <a:ext uri="{FF2B5EF4-FFF2-40B4-BE49-F238E27FC236}">
                <a16:creationId xmlns:a16="http://schemas.microsoft.com/office/drawing/2014/main" id="{555DFB5D-5739-4B88-B0D9-8C27356CC197}"/>
              </a:ext>
            </a:extLst>
          </p:cNvPr>
          <p:cNvSpPr>
            <a:spLocks noGrp="1"/>
          </p:cNvSpPr>
          <p:nvPr>
            <p:ph type="body" sz="quarter" idx="14"/>
          </p:nvPr>
        </p:nvSpPr>
        <p:spPr>
          <a:xfrm>
            <a:off x="1127121" y="2971800"/>
            <a:ext cx="22098002" cy="9144000"/>
          </a:xfrm>
        </p:spPr>
        <p:txBody>
          <a:bodyPr>
            <a:noAutofit/>
          </a:bodyPr>
          <a:lstStyle/>
          <a:p>
            <a:pPr marL="319088"/>
            <a:r>
              <a:rPr lang="en-US" altLang="en-US" sz="6000" dirty="0">
                <a:latin typeface="Georgia" panose="02040502050405020303" pitchFamily="18" charset="0"/>
              </a:rPr>
              <a:t>Letter of Intent Due:				1/13/2022</a:t>
            </a:r>
          </a:p>
          <a:p>
            <a:pPr marL="1614513" lvl="1"/>
            <a:r>
              <a:rPr lang="en-US" sz="4000" u="sng" dirty="0">
                <a:solidFill>
                  <a:srgbClr val="003BA3"/>
                </a:solidFill>
                <a:effectLst/>
                <a:latin typeface="Georgia" panose="02040502050405020303" pitchFamily="18" charset="0"/>
                <a:ea typeface="Cambria" panose="02040503050406030204" pitchFamily="18" charset="0"/>
                <a:cs typeface="Cambria" panose="02040503050406030204" pitchFamily="18" charset="0"/>
                <a:hlinkClick r:id="rId3"/>
              </a:rPr>
              <a:t>https://iesreview.ed.gov/LOI/LOISubmit</a:t>
            </a:r>
            <a:endParaRPr lang="en-US" altLang="en-US" sz="4000" dirty="0">
              <a:latin typeface="Georgia" panose="02040502050405020303" pitchFamily="18" charset="0"/>
            </a:endParaRPr>
          </a:p>
          <a:p>
            <a:pPr marL="319088"/>
            <a:r>
              <a:rPr lang="en-US" altLang="en-US" sz="6000" dirty="0">
                <a:latin typeface="Georgia" panose="02040502050405020303" pitchFamily="18" charset="0"/>
              </a:rPr>
              <a:t>Application Package Available:	12/16/2021</a:t>
            </a:r>
          </a:p>
          <a:p>
            <a:pPr marL="1614513" lvl="1"/>
            <a:r>
              <a:rPr lang="en-US" sz="4000" u="sng" dirty="0">
                <a:solidFill>
                  <a:srgbClr val="003BA3"/>
                </a:solidFill>
                <a:effectLst/>
                <a:latin typeface="Georgia" panose="02040502050405020303" pitchFamily="18" charset="0"/>
                <a:ea typeface="Cambria" panose="02040503050406030204" pitchFamily="18" charset="0"/>
                <a:cs typeface="Cambria" panose="02040503050406030204" pitchFamily="18" charset="0"/>
                <a:hlinkClick r:id="rId4"/>
              </a:rPr>
              <a:t>https://www.grants.gov</a:t>
            </a:r>
            <a:endParaRPr lang="en-US" altLang="en-US" sz="4000" dirty="0">
              <a:latin typeface="Georgia" panose="02040502050405020303" pitchFamily="18" charset="0"/>
            </a:endParaRPr>
          </a:p>
          <a:p>
            <a:pPr marL="319088"/>
            <a:r>
              <a:rPr lang="en-US" altLang="en-US" sz="6000" dirty="0">
                <a:latin typeface="Georgia" panose="02040502050405020303" pitchFamily="18" charset="0"/>
              </a:rPr>
              <a:t>Application Deadline:				3/10/2022 11:59 pm Eastern</a:t>
            </a:r>
          </a:p>
          <a:p>
            <a:pPr marL="1614513" lvl="1"/>
            <a:r>
              <a:rPr lang="en-US" sz="4000" u="sng" dirty="0">
                <a:solidFill>
                  <a:srgbClr val="003BA3"/>
                </a:solidFill>
                <a:effectLst/>
                <a:latin typeface="Georgia" panose="02040502050405020303" pitchFamily="18" charset="0"/>
                <a:ea typeface="Cambria" panose="02040503050406030204" pitchFamily="18" charset="0"/>
                <a:cs typeface="Cambria" panose="02040503050406030204" pitchFamily="18" charset="0"/>
                <a:hlinkClick r:id="rId4"/>
              </a:rPr>
              <a:t>https://www.grants.gov</a:t>
            </a:r>
            <a:endParaRPr lang="en-US" altLang="en-US" sz="4000" dirty="0">
              <a:latin typeface="Georgia" panose="02040502050405020303" pitchFamily="18" charset="0"/>
            </a:endParaRPr>
          </a:p>
          <a:p>
            <a:pPr marL="319088"/>
            <a:r>
              <a:rPr lang="en-US" altLang="en-US" sz="6000" dirty="0">
                <a:latin typeface="Georgia" panose="02040502050405020303" pitchFamily="18" charset="0"/>
              </a:rPr>
              <a:t>Start Date:							9/1/2022</a:t>
            </a:r>
          </a:p>
          <a:p>
            <a:pPr marL="0" indent="0">
              <a:buNone/>
            </a:pPr>
            <a:endParaRPr lang="en-US" sz="5400" dirty="0">
              <a:latin typeface="Georgia" panose="02040502050405020303" pitchFamily="18" charset="0"/>
            </a:endParaRPr>
          </a:p>
        </p:txBody>
      </p:sp>
    </p:spTree>
    <p:extLst>
      <p:ext uri="{BB962C8B-B14F-4D97-AF65-F5344CB8AC3E}">
        <p14:creationId xmlns:p14="http://schemas.microsoft.com/office/powerpoint/2010/main" val="1373050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5E2D-7966-4EA9-B3D5-D13182CEDACB}"/>
              </a:ext>
            </a:extLst>
          </p:cNvPr>
          <p:cNvSpPr>
            <a:spLocks noGrp="1"/>
          </p:cNvSpPr>
          <p:nvPr>
            <p:ph type="ctrTitle"/>
          </p:nvPr>
        </p:nvSpPr>
        <p:spPr>
          <a:xfrm>
            <a:off x="1144587" y="1219223"/>
            <a:ext cx="22097999" cy="1219177"/>
          </a:xfrm>
        </p:spPr>
        <p:txBody>
          <a:bodyPr>
            <a:normAutofit/>
          </a:bodyPr>
          <a:lstStyle/>
          <a:p>
            <a:pPr algn="ctr"/>
            <a:r>
              <a:rPr lang="en-US" dirty="0">
                <a:latin typeface="Georgia" panose="02040502050405020303" pitchFamily="18" charset="0"/>
              </a:rPr>
              <a:t>IES Application Submission Guide and Webinar</a:t>
            </a:r>
            <a:endParaRPr lang="en-US"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FB2F0AC2-DF99-495B-92FF-6495284017E0}"/>
              </a:ext>
            </a:extLst>
          </p:cNvPr>
          <p:cNvSpPr>
            <a:spLocks noGrp="1"/>
          </p:cNvSpPr>
          <p:nvPr>
            <p:ph type="sldNum" sz="quarter" idx="12"/>
          </p:nvPr>
        </p:nvSpPr>
        <p:spPr/>
        <p:txBody>
          <a:bodyPr/>
          <a:lstStyle/>
          <a:p>
            <a:fld id="{BA8CF1B3-96A0-D24B-B5C9-B5B93FF4523E}" type="slidenum">
              <a:rPr lang="uk-UA" smtClean="0"/>
              <a:pPr/>
              <a:t>33</a:t>
            </a:fld>
            <a:endParaRPr lang="uk-UA" dirty="0"/>
          </a:p>
        </p:txBody>
      </p:sp>
      <p:sp>
        <p:nvSpPr>
          <p:cNvPr id="4" name="Text Placeholder 3">
            <a:extLst>
              <a:ext uri="{FF2B5EF4-FFF2-40B4-BE49-F238E27FC236}">
                <a16:creationId xmlns:a16="http://schemas.microsoft.com/office/drawing/2014/main" id="{555DFB5D-5739-4B88-B0D9-8C27356CC197}"/>
              </a:ext>
            </a:extLst>
          </p:cNvPr>
          <p:cNvSpPr>
            <a:spLocks noGrp="1"/>
          </p:cNvSpPr>
          <p:nvPr>
            <p:ph type="body" sz="quarter" idx="14"/>
          </p:nvPr>
        </p:nvSpPr>
        <p:spPr>
          <a:xfrm>
            <a:off x="1127121" y="2971800"/>
            <a:ext cx="22098002" cy="9144000"/>
          </a:xfrm>
        </p:spPr>
        <p:txBody>
          <a:bodyPr>
            <a:noAutofit/>
          </a:bodyPr>
          <a:lstStyle/>
          <a:p>
            <a:pPr marL="319088"/>
            <a:r>
              <a:rPr lang="en-US" altLang="en-US" sz="5400" dirty="0">
                <a:latin typeface="Georgia" panose="02040502050405020303" pitchFamily="18" charset="0"/>
              </a:rPr>
              <a:t>IES Application Submission Guide</a:t>
            </a:r>
          </a:p>
          <a:p>
            <a:pPr marL="1614513" lvl="1"/>
            <a:r>
              <a:rPr lang="en-US" altLang="en-US" sz="5000" dirty="0">
                <a:latin typeface="Georgia" panose="02040502050405020303" pitchFamily="18" charset="0"/>
              </a:rPr>
              <a:t>Instructions for obtaining the application package from grants.gov, completing the application package including the attachments and accompanying forms, and submitting the application </a:t>
            </a:r>
          </a:p>
          <a:p>
            <a:pPr marL="1614513" lvl="1">
              <a:spcAft>
                <a:spcPts val="2400"/>
              </a:spcAft>
            </a:pPr>
            <a:r>
              <a:rPr lang="en-US" altLang="en-US" sz="5000" dirty="0">
                <a:latin typeface="Georgia" panose="02040502050405020303" pitchFamily="18" charset="0"/>
              </a:rPr>
              <a:t>Follow the guide to help make sure your application is complete and received on time without errors through the Grants.gov website</a:t>
            </a:r>
          </a:p>
          <a:p>
            <a:r>
              <a:rPr lang="en-US" altLang="en-US" sz="5400" dirty="0">
                <a:latin typeface="Georgia" panose="02040502050405020303" pitchFamily="18" charset="0"/>
              </a:rPr>
              <a:t>IES Webinar: </a:t>
            </a:r>
            <a:r>
              <a:rPr lang="en-US" sz="5400" b="1" i="1" dirty="0">
                <a:latin typeface="Georgia" panose="02040502050405020303" pitchFamily="18" charset="0"/>
              </a:rPr>
              <a:t>IES Application Process </a:t>
            </a:r>
            <a:r>
              <a:rPr lang="en-US" sz="5400" dirty="0">
                <a:latin typeface="Georgia" panose="02040502050405020303" pitchFamily="18" charset="0"/>
              </a:rPr>
              <a:t>at </a:t>
            </a:r>
            <a:r>
              <a:rPr lang="en-US" sz="5400" dirty="0">
                <a:latin typeface="Georgia" panose="02040502050405020303" pitchFamily="18" charset="0"/>
                <a:hlinkClick r:id="rId3"/>
              </a:rPr>
              <a:t>https://ies.ed.gov/funding/webinars/index.asp</a:t>
            </a:r>
            <a:r>
              <a:rPr lang="en-US" sz="5400" dirty="0">
                <a:latin typeface="Georgia" panose="02040502050405020303" pitchFamily="18" charset="0"/>
              </a:rPr>
              <a:t> </a:t>
            </a:r>
            <a:endParaRPr lang="en-US" altLang="en-US" sz="5400" dirty="0">
              <a:latin typeface="Georgia" panose="02040502050405020303" pitchFamily="18" charset="0"/>
            </a:endParaRPr>
          </a:p>
          <a:p>
            <a:endParaRPr lang="en-US" sz="5400" dirty="0">
              <a:latin typeface="Georgia" panose="02040502050405020303" pitchFamily="18" charset="0"/>
            </a:endParaRPr>
          </a:p>
        </p:txBody>
      </p:sp>
    </p:spTree>
    <p:extLst>
      <p:ext uri="{BB962C8B-B14F-4D97-AF65-F5344CB8AC3E}">
        <p14:creationId xmlns:p14="http://schemas.microsoft.com/office/powerpoint/2010/main" val="12963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1203322" y="1326793"/>
            <a:ext cx="22097999" cy="1219177"/>
          </a:xfrm>
        </p:spPr>
        <p:txBody>
          <a:bodyPr/>
          <a:lstStyle/>
          <a:p>
            <a:r>
              <a:rPr lang="en-US" dirty="0">
                <a:latin typeface="Georgia" panose="02040502050405020303" pitchFamily="18" charset="0"/>
              </a:rPr>
              <a:t>Grant Application Package </a:t>
            </a:r>
          </a:p>
        </p:txBody>
      </p:sp>
      <p:pic>
        <p:nvPicPr>
          <p:cNvPr id="5" name="Picture 3" title="A screenshot of the Grants.gov webpage">
            <a:extLst>
              <a:ext uri="{FF2B5EF4-FFF2-40B4-BE49-F238E27FC236}">
                <a16:creationId xmlns:a16="http://schemas.microsoft.com/office/drawing/2014/main" id="{0F93695C-EE50-435D-B8C2-782C42A03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587" y="2743296"/>
            <a:ext cx="15631183" cy="8991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34</a:t>
            </a:fld>
            <a:endParaRPr lang="uk-UA" dirty="0"/>
          </a:p>
        </p:txBody>
      </p:sp>
    </p:spTree>
    <p:extLst>
      <p:ext uri="{BB962C8B-B14F-4D97-AF65-F5344CB8AC3E}">
        <p14:creationId xmlns:p14="http://schemas.microsoft.com/office/powerpoint/2010/main" val="1478264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6B62EE67-2223-4430-A9B9-42BC1C3AD458}"/>
              </a:ext>
            </a:extLst>
          </p:cNvPr>
          <p:cNvSpPr>
            <a:spLocks noGrp="1" noChangeArrowheads="1"/>
          </p:cNvSpPr>
          <p:nvPr>
            <p:ph type="ctrTitle"/>
          </p:nvPr>
        </p:nvSpPr>
        <p:spPr>
          <a:xfrm>
            <a:off x="1144588" y="1143000"/>
            <a:ext cx="22098000" cy="1219200"/>
          </a:xfrm>
        </p:spPr>
        <p:txBody>
          <a:bodyPr/>
          <a:lstStyle/>
          <a:p>
            <a:pPr algn="ctr" eaLnBrk="1" hangingPunct="1"/>
            <a:r>
              <a:rPr altLang="en-US" dirty="0"/>
              <a:t>Peer Review Process</a:t>
            </a:r>
          </a:p>
        </p:txBody>
      </p:sp>
      <p:sp>
        <p:nvSpPr>
          <p:cNvPr id="4" name="Text Placeholder 3">
            <a:extLst>
              <a:ext uri="{FF2B5EF4-FFF2-40B4-BE49-F238E27FC236}">
                <a16:creationId xmlns:a16="http://schemas.microsoft.com/office/drawing/2014/main" id="{CBEA856B-1D83-488C-9B4B-48D24D322F98}"/>
              </a:ext>
            </a:extLst>
          </p:cNvPr>
          <p:cNvSpPr>
            <a:spLocks noGrp="1"/>
          </p:cNvSpPr>
          <p:nvPr>
            <p:ph type="body" sz="quarter" idx="14"/>
          </p:nvPr>
        </p:nvSpPr>
        <p:spPr>
          <a:xfrm>
            <a:off x="1144588" y="2590800"/>
            <a:ext cx="22098000" cy="9294813"/>
          </a:xfrm>
        </p:spPr>
        <p:txBody>
          <a:bodyPr rtlCol="0">
            <a:normAutofit fontScale="92500" lnSpcReduction="20000"/>
          </a:bodyPr>
          <a:lstStyle/>
          <a:p>
            <a:pPr defTabSz="1219215" eaLnBrk="1" fontAlgn="auto" hangingPunct="1">
              <a:spcBef>
                <a:spcPts val="0"/>
              </a:spcBef>
              <a:spcAft>
                <a:spcPts val="1200"/>
              </a:spcAft>
              <a:buClr>
                <a:srgbClr val="19568B"/>
              </a:buClr>
              <a:defRPr/>
            </a:pPr>
            <a:r>
              <a:rPr lang="en-US" sz="5800" kern="0" dirty="0">
                <a:latin typeface="Georgia" panose="02040502050405020303" pitchFamily="18" charset="0"/>
              </a:rPr>
              <a:t>Overseen by the IES </a:t>
            </a:r>
            <a:r>
              <a:rPr lang="en-US" sz="5800" kern="0" dirty="0">
                <a:latin typeface="Georgia" panose="02040502050405020303" pitchFamily="18" charset="0"/>
                <a:hlinkClick r:id="rId3"/>
              </a:rPr>
              <a:t>Office of Science</a:t>
            </a:r>
            <a:endParaRPr lang="en-US" sz="5800" kern="0" dirty="0">
              <a:latin typeface="Georgia" panose="02040502050405020303" pitchFamily="18" charset="0"/>
            </a:endParaRPr>
          </a:p>
          <a:p>
            <a:pPr marL="0" indent="0" defTabSz="1219215" eaLnBrk="1" fontAlgn="auto" hangingPunct="1">
              <a:spcBef>
                <a:spcPts val="0"/>
              </a:spcBef>
              <a:spcAft>
                <a:spcPts val="1200"/>
              </a:spcAft>
              <a:buClr>
                <a:srgbClr val="19568B"/>
              </a:buClr>
              <a:buNone/>
              <a:defRPr/>
            </a:pPr>
            <a:endParaRPr lang="en-US" sz="5800" kern="0" dirty="0">
              <a:latin typeface="Georgia" panose="02040502050405020303" pitchFamily="18" charset="0"/>
            </a:endParaRPr>
          </a:p>
          <a:p>
            <a:pPr>
              <a:spcAft>
                <a:spcPts val="1200"/>
              </a:spcAft>
              <a:buClr>
                <a:srgbClr val="19568B"/>
              </a:buClr>
              <a:defRPr/>
            </a:pPr>
            <a:r>
              <a:rPr lang="en-US" sz="5800" dirty="0">
                <a:latin typeface="Georgia" panose="02040502050405020303" pitchFamily="18" charset="0"/>
              </a:rPr>
              <a:t>Applications are reviewed for compliance and responsiveness to the RFA (e.g., submitted on time with acceptable formatting, meet Requirements) before being accepted for peer review</a:t>
            </a:r>
            <a:endParaRPr lang="en-US" sz="5800" kern="0" dirty="0">
              <a:latin typeface="Georgia" panose="02040502050405020303" pitchFamily="18" charset="0"/>
            </a:endParaRPr>
          </a:p>
          <a:p>
            <a:pPr defTabSz="1219215" eaLnBrk="1" fontAlgn="auto" hangingPunct="1">
              <a:spcBef>
                <a:spcPts val="0"/>
              </a:spcBef>
              <a:spcAft>
                <a:spcPts val="1200"/>
              </a:spcAft>
              <a:buClr>
                <a:srgbClr val="19568B"/>
              </a:buClr>
              <a:defRPr/>
            </a:pPr>
            <a:endParaRPr lang="en-US" sz="5800" kern="0" dirty="0">
              <a:latin typeface="Georgia" panose="02040502050405020303" pitchFamily="18" charset="0"/>
            </a:endParaRPr>
          </a:p>
          <a:p>
            <a:pPr defTabSz="1219215" eaLnBrk="1" fontAlgn="auto" hangingPunct="1">
              <a:spcBef>
                <a:spcPts val="0"/>
              </a:spcBef>
              <a:spcAft>
                <a:spcPts val="1200"/>
              </a:spcAft>
              <a:buClr>
                <a:srgbClr val="19568B"/>
              </a:buClr>
              <a:defRPr/>
            </a:pPr>
            <a:r>
              <a:rPr lang="en-US" sz="5800" dirty="0">
                <a:latin typeface="Georgia" panose="02040502050405020303" pitchFamily="18" charset="0"/>
              </a:rPr>
              <a:t>Accepted applications are assigned to panel according to the match between the overall expertise of reviewers on each panel and the content and methodological approach proposed in each application. </a:t>
            </a:r>
          </a:p>
          <a:p>
            <a:pPr defTabSz="1219215" eaLnBrk="1" fontAlgn="auto" hangingPunct="1">
              <a:spcBef>
                <a:spcPts val="0"/>
              </a:spcBef>
              <a:spcAft>
                <a:spcPts val="1200"/>
              </a:spcAft>
              <a:buClr>
                <a:srgbClr val="19568B"/>
              </a:buClr>
              <a:defRPr/>
            </a:pPr>
            <a:endParaRPr lang="en-US" sz="5800" dirty="0">
              <a:latin typeface="Georgia" panose="02040502050405020303" pitchFamily="18" charset="0"/>
            </a:endParaRPr>
          </a:p>
          <a:p>
            <a:pPr defTabSz="1219215" eaLnBrk="1" fontAlgn="auto" hangingPunct="1">
              <a:spcBef>
                <a:spcPts val="0"/>
              </a:spcBef>
              <a:spcAft>
                <a:spcPts val="1200"/>
              </a:spcAft>
              <a:buClr>
                <a:srgbClr val="19568B"/>
              </a:buClr>
              <a:defRPr/>
            </a:pPr>
            <a:r>
              <a:rPr lang="en-US" sz="5800" dirty="0">
                <a:latin typeface="Georgia" panose="02040502050405020303" pitchFamily="18" charset="0"/>
              </a:rPr>
              <a:t>See the Procedures for Peer Review of Grant Applications </a:t>
            </a:r>
            <a:r>
              <a:rPr lang="en-US" sz="5800" dirty="0">
                <a:latin typeface="Georgia" panose="02040502050405020303" pitchFamily="18" charset="0"/>
                <a:hlinkClick r:id="rId4"/>
              </a:rPr>
              <a:t>(https://ies.ed.gov/director/sro/application_review.asp)</a:t>
            </a:r>
            <a:endParaRPr lang="en-US" sz="5800" dirty="0">
              <a:latin typeface="Georgia" panose="02040502050405020303" pitchFamily="18" charset="0"/>
            </a:endParaRPr>
          </a:p>
          <a:p>
            <a:pPr marL="0" indent="0" defTabSz="1219215" eaLnBrk="1" fontAlgn="auto" hangingPunct="1">
              <a:spcBef>
                <a:spcPts val="0"/>
              </a:spcBef>
              <a:spcAft>
                <a:spcPts val="0"/>
              </a:spcAft>
              <a:buClr>
                <a:srgbClr val="19568B"/>
              </a:buClr>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18C49E37-6D4B-4243-802B-4C63C29CE9F3}"/>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83982E8E-B549-45E2-A901-3C84357568D9}" type="slidenum">
              <a:rPr lang="uk-UA" smtClean="0"/>
              <a:pPr>
                <a:defRPr/>
              </a:pPr>
              <a:t>35</a:t>
            </a:fld>
            <a:endParaRPr lang="uk-UA" dirty="0"/>
          </a:p>
        </p:txBody>
      </p:sp>
    </p:spTree>
    <p:extLst>
      <p:ext uri="{BB962C8B-B14F-4D97-AF65-F5344CB8AC3E}">
        <p14:creationId xmlns:p14="http://schemas.microsoft.com/office/powerpoint/2010/main" val="714404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6D69F441-383D-4B3F-8301-501040DDE7F6}"/>
              </a:ext>
            </a:extLst>
          </p:cNvPr>
          <p:cNvSpPr>
            <a:spLocks noGrp="1" noChangeArrowheads="1"/>
          </p:cNvSpPr>
          <p:nvPr>
            <p:ph type="ctrTitle"/>
          </p:nvPr>
        </p:nvSpPr>
        <p:spPr>
          <a:xfrm>
            <a:off x="1144588" y="1143000"/>
            <a:ext cx="22098000" cy="1219200"/>
          </a:xfrm>
        </p:spPr>
        <p:txBody>
          <a:bodyPr/>
          <a:lstStyle/>
          <a:p>
            <a:pPr algn="ctr" eaLnBrk="1" hangingPunct="1"/>
            <a:r>
              <a:rPr altLang="en-US"/>
              <a:t>Funding Decisions </a:t>
            </a:r>
          </a:p>
        </p:txBody>
      </p:sp>
      <p:sp>
        <p:nvSpPr>
          <p:cNvPr id="4" name="Text Placeholder 3">
            <a:extLst>
              <a:ext uri="{FF2B5EF4-FFF2-40B4-BE49-F238E27FC236}">
                <a16:creationId xmlns:a16="http://schemas.microsoft.com/office/drawing/2014/main" id="{9C55FF69-BF7F-4D92-A62B-D79D8F8F2D7B}"/>
              </a:ext>
            </a:extLst>
          </p:cNvPr>
          <p:cNvSpPr>
            <a:spLocks noGrp="1"/>
          </p:cNvSpPr>
          <p:nvPr>
            <p:ph type="body" sz="quarter" idx="14"/>
          </p:nvPr>
        </p:nvSpPr>
        <p:spPr>
          <a:xfrm>
            <a:off x="1144588" y="3152774"/>
            <a:ext cx="22098000" cy="8582025"/>
          </a:xfrm>
        </p:spPr>
        <p:txBody>
          <a:bodyPr rtlCol="0">
            <a:normAutofit/>
          </a:bodyPr>
          <a:lstStyle/>
          <a:p>
            <a:pPr marL="0" indent="0" defTabSz="1219215" eaLnBrk="1" fontAlgn="auto" hangingPunct="1">
              <a:spcBef>
                <a:spcPts val="0"/>
              </a:spcBef>
              <a:spcAft>
                <a:spcPts val="1200"/>
              </a:spcAft>
              <a:buFont typeface="Arial" panose="020B0604020202020204" pitchFamily="34" charset="0"/>
              <a:buNone/>
              <a:defRPr/>
            </a:pPr>
            <a:r>
              <a:rPr lang="en-US" sz="5500" dirty="0">
                <a:latin typeface="Georgia" panose="02040502050405020303" pitchFamily="18" charset="0"/>
              </a:rPr>
              <a:t>The following are considered in making award decisions for responsive and compliant applications: </a:t>
            </a:r>
            <a:endParaRPr lang="en-US" sz="5500" i="1" dirty="0">
              <a:latin typeface="Georgia" panose="02040502050405020303" pitchFamily="18" charset="0"/>
            </a:endParaRPr>
          </a:p>
          <a:p>
            <a:pPr defTabSz="1219215" eaLnBrk="1" fontAlgn="auto" hangingPunct="1">
              <a:spcBef>
                <a:spcPts val="0"/>
              </a:spcBef>
              <a:spcAft>
                <a:spcPts val="0"/>
              </a:spcAft>
              <a:defRPr/>
            </a:pPr>
            <a:r>
              <a:rPr lang="en-US" sz="5500" dirty="0">
                <a:latin typeface="Georgia" panose="02040502050405020303" pitchFamily="18" charset="0"/>
              </a:rPr>
              <a:t>Scientific merit as determined by scientific peer review </a:t>
            </a:r>
          </a:p>
          <a:p>
            <a:pPr defTabSz="1219215" eaLnBrk="1" fontAlgn="auto" hangingPunct="1">
              <a:spcBef>
                <a:spcPts val="0"/>
              </a:spcBef>
              <a:spcAft>
                <a:spcPts val="0"/>
              </a:spcAft>
              <a:defRPr/>
            </a:pPr>
            <a:r>
              <a:rPr lang="en-US" sz="5500" dirty="0">
                <a:latin typeface="Georgia" panose="02040502050405020303" pitchFamily="18" charset="0"/>
              </a:rPr>
              <a:t>Performance and use of funds under a previous federal award</a:t>
            </a:r>
          </a:p>
          <a:p>
            <a:pPr defTabSz="1219215" eaLnBrk="1" fontAlgn="auto" hangingPunct="1">
              <a:spcBef>
                <a:spcPts val="0"/>
              </a:spcBef>
              <a:spcAft>
                <a:spcPts val="0"/>
              </a:spcAft>
              <a:defRPr/>
            </a:pPr>
            <a:r>
              <a:rPr lang="en-US" sz="5500" dirty="0">
                <a:latin typeface="Georgia" panose="02040502050405020303" pitchFamily="18" charset="0"/>
              </a:rPr>
              <a:t>Contribution to the overall program of research described in this request for applications </a:t>
            </a:r>
          </a:p>
          <a:p>
            <a:pPr defTabSz="1219215" eaLnBrk="1" fontAlgn="auto" hangingPunct="1">
              <a:spcBef>
                <a:spcPts val="0"/>
              </a:spcBef>
              <a:spcAft>
                <a:spcPts val="0"/>
              </a:spcAft>
              <a:defRPr/>
            </a:pPr>
            <a:r>
              <a:rPr lang="en-US" sz="5500" dirty="0">
                <a:latin typeface="Georgia" panose="02040502050405020303" pitchFamily="18" charset="0"/>
              </a:rPr>
              <a:t>Ability to carry out the proposed research within the maximum award and duration requirements</a:t>
            </a:r>
          </a:p>
          <a:p>
            <a:pPr defTabSz="1219215" eaLnBrk="1" fontAlgn="auto" hangingPunct="1">
              <a:spcBef>
                <a:spcPts val="0"/>
              </a:spcBef>
              <a:spcAft>
                <a:spcPts val="0"/>
              </a:spcAft>
              <a:defRPr/>
            </a:pPr>
            <a:r>
              <a:rPr lang="en-US" sz="5500" dirty="0">
                <a:latin typeface="Georgia" panose="02040502050405020303" pitchFamily="18" charset="0"/>
              </a:rPr>
              <a:t>Availability of funds </a:t>
            </a:r>
          </a:p>
        </p:txBody>
      </p:sp>
      <p:sp>
        <p:nvSpPr>
          <p:cNvPr id="3" name="Slide Number Placeholder 2">
            <a:extLst>
              <a:ext uri="{FF2B5EF4-FFF2-40B4-BE49-F238E27FC236}">
                <a16:creationId xmlns:a16="http://schemas.microsoft.com/office/drawing/2014/main" id="{EC425B70-6901-4A78-84C1-407CBD87719E}"/>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83982E8E-B549-45E2-A901-3C84357568D9}" type="slidenum">
              <a:rPr lang="uk-UA" smtClean="0"/>
              <a:pPr>
                <a:defRPr/>
              </a:pPr>
              <a:t>36</a:t>
            </a:fld>
            <a:endParaRPr lang="uk-UA" dirty="0"/>
          </a:p>
        </p:txBody>
      </p:sp>
    </p:spTree>
    <p:extLst>
      <p:ext uri="{BB962C8B-B14F-4D97-AF65-F5344CB8AC3E}">
        <p14:creationId xmlns:p14="http://schemas.microsoft.com/office/powerpoint/2010/main" val="3737878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pPr algn="ctr"/>
            <a:r>
              <a:rPr lang="en-US" dirty="0">
                <a:latin typeface="Georgia" panose="02040502050405020303" pitchFamily="18" charset="0"/>
              </a:rPr>
              <a:t>Notification</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37</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6" y="2787973"/>
            <a:ext cx="22098002" cy="9372623"/>
          </a:xfrm>
        </p:spPr>
        <p:txBody>
          <a:bodyPr>
            <a:normAutofit/>
          </a:bodyPr>
          <a:lstStyle/>
          <a:p>
            <a:pPr>
              <a:buClr>
                <a:srgbClr val="19568B"/>
              </a:buClr>
            </a:pPr>
            <a:r>
              <a:rPr lang="en-US" sz="6000" kern="0" dirty="0">
                <a:latin typeface="Georgia" panose="02040502050405020303" pitchFamily="18" charset="0"/>
              </a:rPr>
              <a:t>All applicants will receive email notification that the following information is available via the </a:t>
            </a:r>
            <a:r>
              <a:rPr lang="en-US" sz="6000" kern="0" dirty="0">
                <a:latin typeface="Georgia" panose="02040502050405020303" pitchFamily="18" charset="0"/>
                <a:hlinkClick r:id="rId3"/>
              </a:rPr>
              <a:t>Applicant Notification System</a:t>
            </a:r>
            <a:r>
              <a:rPr lang="en-US" sz="6000" kern="0" dirty="0">
                <a:latin typeface="Georgia" panose="02040502050405020303" pitchFamily="18" charset="0"/>
              </a:rPr>
              <a:t>:</a:t>
            </a:r>
          </a:p>
          <a:p>
            <a:pPr lvl="1"/>
            <a:r>
              <a:rPr lang="en-US" sz="6000" kern="0" dirty="0">
                <a:latin typeface="Georgia" panose="02040502050405020303" pitchFamily="18" charset="0"/>
              </a:rPr>
              <a:t>Status of award</a:t>
            </a:r>
          </a:p>
          <a:p>
            <a:pPr lvl="1"/>
            <a:r>
              <a:rPr lang="en-US" sz="6000" kern="0" dirty="0">
                <a:latin typeface="Georgia" panose="02040502050405020303" pitchFamily="18" charset="0"/>
              </a:rPr>
              <a:t>Reviews</a:t>
            </a:r>
            <a:endParaRPr lang="en-US" dirty="0">
              <a:latin typeface="Georgia" panose="02040502050405020303" pitchFamily="18" charset="0"/>
            </a:endParaRPr>
          </a:p>
        </p:txBody>
      </p:sp>
    </p:spTree>
    <p:extLst>
      <p:ext uri="{BB962C8B-B14F-4D97-AF65-F5344CB8AC3E}">
        <p14:creationId xmlns:p14="http://schemas.microsoft.com/office/powerpoint/2010/main" val="2856337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pPr algn="ctr"/>
            <a:r>
              <a:rPr lang="en-US" dirty="0">
                <a:latin typeface="Georgia" panose="02040502050405020303" pitchFamily="18" charset="0"/>
              </a:rPr>
              <a:t>Program Officers are a Resource</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38</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4" y="2895577"/>
            <a:ext cx="22098002" cy="9677423"/>
          </a:xfrm>
        </p:spPr>
        <p:txBody>
          <a:bodyPr>
            <a:normAutofit/>
          </a:bodyPr>
          <a:lstStyle/>
          <a:p>
            <a:r>
              <a:rPr lang="en-US" sz="6000" dirty="0">
                <a:latin typeface="Georgia" panose="02040502050405020303" pitchFamily="18" charset="0"/>
              </a:rPr>
              <a:t>Discuss your research idea with a program officer</a:t>
            </a:r>
          </a:p>
          <a:p>
            <a:pPr lvl="1"/>
            <a:r>
              <a:rPr lang="en-US" sz="6000" dirty="0">
                <a:latin typeface="Georgia" panose="02040502050405020303" pitchFamily="18" charset="0"/>
              </a:rPr>
              <a:t>Email a synopsis and schedule a time for a call</a:t>
            </a:r>
          </a:p>
          <a:p>
            <a:pPr lvl="1">
              <a:spcAft>
                <a:spcPts val="1200"/>
              </a:spcAft>
            </a:pPr>
            <a:r>
              <a:rPr lang="en-US" sz="6000" dirty="0">
                <a:latin typeface="Georgia" panose="02040502050405020303" pitchFamily="18" charset="0"/>
              </a:rPr>
              <a:t>Email short questions </a:t>
            </a:r>
          </a:p>
          <a:p>
            <a:pPr>
              <a:spcAft>
                <a:spcPts val="1200"/>
              </a:spcAft>
            </a:pPr>
            <a:r>
              <a:rPr lang="en-US" sz="6000" dirty="0">
                <a:latin typeface="Georgia" panose="02040502050405020303" pitchFamily="18" charset="0"/>
              </a:rPr>
              <a:t>You will hear from us if you submit a letter of intent</a:t>
            </a:r>
          </a:p>
          <a:p>
            <a:pPr>
              <a:spcAft>
                <a:spcPts val="1200"/>
              </a:spcAft>
            </a:pPr>
            <a:r>
              <a:rPr lang="en-US" sz="6000" dirty="0">
                <a:latin typeface="Georgia" panose="02040502050405020303" pitchFamily="18" charset="0"/>
              </a:rPr>
              <a:t>We will review draft applications, given we receive drafts within sufficient time</a:t>
            </a:r>
          </a:p>
          <a:p>
            <a:pPr>
              <a:spcAft>
                <a:spcPts val="1200"/>
              </a:spcAft>
            </a:pPr>
            <a:r>
              <a:rPr lang="en-US" sz="6000" dirty="0">
                <a:latin typeface="Georgia" panose="02040502050405020303" pitchFamily="18" charset="0"/>
              </a:rPr>
              <a:t>We are available for discussion after you receive your reviews</a:t>
            </a:r>
          </a:p>
        </p:txBody>
      </p:sp>
    </p:spTree>
    <p:extLst>
      <p:ext uri="{BB962C8B-B14F-4D97-AF65-F5344CB8AC3E}">
        <p14:creationId xmlns:p14="http://schemas.microsoft.com/office/powerpoint/2010/main" val="467105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p:txBody>
          <a:bodyPr/>
          <a:lstStyle/>
          <a:p>
            <a:pPr algn="ctr"/>
            <a:r>
              <a:rPr lang="en-US" dirty="0">
                <a:latin typeface="Georgia" panose="02040502050405020303" pitchFamily="18" charset="0"/>
              </a:rPr>
              <a:t>Program Officers</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39</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144584" y="3269226"/>
            <a:ext cx="22098002" cy="9448800"/>
          </a:xfrm>
        </p:spPr>
        <p:txBody>
          <a:bodyPr>
            <a:normAutofit/>
          </a:bodyPr>
          <a:lstStyle/>
          <a:p>
            <a:pPr marL="742950" marR="2494280" lvl="1" indent="-285750">
              <a:lnSpc>
                <a:spcPts val="1750"/>
              </a:lnSpc>
              <a:spcBef>
                <a:spcPts val="680"/>
              </a:spcBef>
              <a:spcAft>
                <a:spcPts val="0"/>
              </a:spcAft>
              <a:buSzPts val="1000"/>
              <a:buFont typeface="Symbol" panose="05050102010706020507" pitchFamily="18" charset="2"/>
              <a:buChar char=""/>
              <a:tabLst>
                <a:tab pos="1155065" algn="l"/>
                <a:tab pos="1156335" algn="l"/>
                <a:tab pos="2984500" algn="l"/>
              </a:tabLst>
            </a:pPr>
            <a:endParaRPr lang="en-US" sz="5400" dirty="0">
              <a:effectLst/>
              <a:latin typeface="Georgia" panose="02040502050405020303" pitchFamily="18" charset="0"/>
              <a:ea typeface="Symbol" panose="05050102010706020507" pitchFamily="18" charset="2"/>
              <a:cs typeface="Symbol" panose="05050102010706020507" pitchFamily="18" charset="2"/>
            </a:endParaRPr>
          </a:p>
          <a:p>
            <a:pPr marL="0" marR="2494280" lvl="1" indent="0">
              <a:spcAft>
                <a:spcPts val="0"/>
              </a:spcAft>
              <a:buSzPts val="1000"/>
              <a:buNone/>
              <a:tabLst>
                <a:tab pos="1155065" algn="l"/>
                <a:tab pos="1156335" algn="l"/>
                <a:tab pos="2984500" algn="l"/>
              </a:tabLst>
            </a:pPr>
            <a:r>
              <a:rPr lang="en-US" sz="5400" dirty="0">
                <a:effectLst/>
                <a:latin typeface="Georgia" panose="02040502050405020303" pitchFamily="18" charset="0"/>
                <a:ea typeface="Symbol" panose="05050102010706020507" pitchFamily="18" charset="2"/>
                <a:cs typeface="Symbol" panose="05050102010706020507" pitchFamily="18" charset="2"/>
              </a:rPr>
              <a:t>Prekindergarten through Grade 12 Recovery Research Network</a:t>
            </a:r>
            <a:r>
              <a:rPr lang="en-US" sz="5400" spc="-210" dirty="0">
                <a:effectLst/>
                <a:latin typeface="Georgia" panose="02040502050405020303" pitchFamily="18" charset="0"/>
                <a:ea typeface="Symbol" panose="05050102010706020507" pitchFamily="18" charset="2"/>
                <a:cs typeface="Symbol" panose="05050102010706020507" pitchFamily="18" charset="2"/>
              </a:rPr>
              <a:t> </a:t>
            </a:r>
          </a:p>
          <a:p>
            <a:pPr marL="0" marR="2494280" lvl="1" indent="0">
              <a:spcAft>
                <a:spcPts val="0"/>
              </a:spcAft>
              <a:buSzPts val="1000"/>
              <a:buNone/>
              <a:tabLst>
                <a:tab pos="1155065" algn="l"/>
                <a:tab pos="1156335" algn="l"/>
                <a:tab pos="2984500" algn="l"/>
              </a:tabLst>
            </a:pPr>
            <a:r>
              <a:rPr lang="en-US" sz="5400" dirty="0">
                <a:effectLst/>
                <a:latin typeface="Georgia" panose="02040502050405020303" pitchFamily="18" charset="0"/>
                <a:ea typeface="Symbol" panose="05050102010706020507" pitchFamily="18" charset="2"/>
                <a:cs typeface="Symbol" panose="05050102010706020507" pitchFamily="18" charset="2"/>
              </a:rPr>
              <a:t>  Dr.</a:t>
            </a:r>
            <a:r>
              <a:rPr lang="en-US" sz="5400" spc="-10" dirty="0">
                <a:effectLst/>
                <a:latin typeface="Georgia" panose="02040502050405020303" pitchFamily="18" charset="0"/>
                <a:ea typeface="Symbol" panose="05050102010706020507" pitchFamily="18" charset="2"/>
                <a:cs typeface="Symbol" panose="05050102010706020507" pitchFamily="18" charset="2"/>
              </a:rPr>
              <a:t> </a:t>
            </a:r>
            <a:r>
              <a:rPr lang="en-US" sz="5400" dirty="0">
                <a:effectLst/>
                <a:latin typeface="Georgia" panose="02040502050405020303" pitchFamily="18" charset="0"/>
                <a:ea typeface="Symbol" panose="05050102010706020507" pitchFamily="18" charset="2"/>
                <a:cs typeface="Symbol" panose="05050102010706020507" pitchFamily="18" charset="2"/>
              </a:rPr>
              <a:t>Corinne</a:t>
            </a:r>
            <a:r>
              <a:rPr lang="en-US" sz="5400" spc="-15" dirty="0">
                <a:effectLst/>
                <a:latin typeface="Georgia" panose="02040502050405020303" pitchFamily="18" charset="0"/>
                <a:ea typeface="Symbol" panose="05050102010706020507" pitchFamily="18" charset="2"/>
                <a:cs typeface="Symbol" panose="05050102010706020507" pitchFamily="18" charset="2"/>
              </a:rPr>
              <a:t> </a:t>
            </a:r>
            <a:r>
              <a:rPr lang="en-US" sz="5400" dirty="0">
                <a:effectLst/>
                <a:latin typeface="Georgia" panose="02040502050405020303" pitchFamily="18" charset="0"/>
                <a:ea typeface="Symbol" panose="05050102010706020507" pitchFamily="18" charset="2"/>
                <a:cs typeface="Symbol" panose="05050102010706020507" pitchFamily="18" charset="2"/>
              </a:rPr>
              <a:t>Alfeld: </a:t>
            </a:r>
            <a:r>
              <a:rPr lang="en-US" sz="5400" dirty="0">
                <a:effectLst/>
                <a:latin typeface="Georgia" panose="02040502050405020303" pitchFamily="18" charset="0"/>
                <a:ea typeface="Cambria" panose="02040503050406030204" pitchFamily="18" charset="0"/>
                <a:cs typeface="Cambria" panose="02040503050406030204" pitchFamily="18" charset="0"/>
                <a:hlinkClick r:id="rId3"/>
              </a:rPr>
              <a:t>Corinne.Alfeld</a:t>
            </a:r>
            <a:r>
              <a:rPr lang="en-US" sz="5400" u="sng" dirty="0">
                <a:solidFill>
                  <a:srgbClr val="0000FF"/>
                </a:solidFill>
                <a:effectLst/>
                <a:latin typeface="Georgia" panose="02040502050405020303" pitchFamily="18" charset="0"/>
                <a:ea typeface="Cambria" panose="02040503050406030204" pitchFamily="18" charset="0"/>
                <a:cs typeface="Cambria" panose="02040503050406030204" pitchFamily="18" charset="0"/>
                <a:hlinkClick r:id="rId3"/>
              </a:rPr>
              <a:t>@</a:t>
            </a:r>
            <a:r>
              <a:rPr lang="en-US" sz="5400" u="none" strike="noStrike" dirty="0">
                <a:solidFill>
                  <a:srgbClr val="0000FF"/>
                </a:solidFill>
                <a:effectLst/>
                <a:latin typeface="Georgia" panose="02040502050405020303" pitchFamily="18" charset="0"/>
                <a:ea typeface="Cambria" panose="02040503050406030204" pitchFamily="18" charset="0"/>
                <a:cs typeface="Cambria" panose="02040503050406030204" pitchFamily="18" charset="0"/>
                <a:hlinkClick r:id="rId3"/>
              </a:rPr>
              <a:t>ed.gov</a:t>
            </a:r>
            <a:r>
              <a:rPr lang="en-US" sz="5400" u="none" strike="noStrike" dirty="0">
                <a:solidFill>
                  <a:srgbClr val="0000FF"/>
                </a:solidFill>
                <a:effectLst/>
                <a:latin typeface="Georgia" panose="02040502050405020303" pitchFamily="18" charset="0"/>
                <a:ea typeface="Cambria" panose="02040503050406030204" pitchFamily="18" charset="0"/>
                <a:cs typeface="Cambria" panose="02040503050406030204" pitchFamily="18" charset="0"/>
              </a:rPr>
              <a:t> </a:t>
            </a:r>
            <a:endParaRPr lang="en-US" sz="5400" dirty="0">
              <a:effectLst/>
              <a:latin typeface="Georgia" panose="02040502050405020303" pitchFamily="18" charset="0"/>
              <a:ea typeface="Symbol" panose="05050102010706020507" pitchFamily="18" charset="2"/>
              <a:cs typeface="Symbol" panose="05050102010706020507" pitchFamily="18" charset="2"/>
            </a:endParaRPr>
          </a:p>
          <a:p>
            <a:pPr marL="0" marR="2494280" lvl="1" indent="-285750">
              <a:spcAft>
                <a:spcPts val="0"/>
              </a:spcAft>
              <a:buSzPts val="1000"/>
              <a:buFont typeface="Symbol" panose="05050102010706020507" pitchFamily="18" charset="2"/>
              <a:buChar char=""/>
              <a:tabLst>
                <a:tab pos="1155065" algn="l"/>
                <a:tab pos="1156335" algn="l"/>
                <a:tab pos="2984500" algn="l"/>
              </a:tabLst>
            </a:pPr>
            <a:r>
              <a:rPr lang="en-US" sz="5400" dirty="0">
                <a:effectLst/>
                <a:latin typeface="Georgia" panose="02040502050405020303" pitchFamily="18" charset="0"/>
                <a:ea typeface="Symbol" panose="05050102010706020507" pitchFamily="18" charset="2"/>
                <a:cs typeface="Symbol" panose="05050102010706020507" pitchFamily="18" charset="2"/>
              </a:rPr>
              <a:t>Dr. Allen</a:t>
            </a:r>
            <a:r>
              <a:rPr lang="en-US" sz="5400" spc="-10" dirty="0">
                <a:effectLst/>
                <a:latin typeface="Georgia" panose="02040502050405020303" pitchFamily="18" charset="0"/>
                <a:ea typeface="Symbol" panose="05050102010706020507" pitchFamily="18" charset="2"/>
                <a:cs typeface="Symbol" panose="05050102010706020507" pitchFamily="18" charset="2"/>
              </a:rPr>
              <a:t> </a:t>
            </a:r>
            <a:r>
              <a:rPr lang="en-US" sz="5400" dirty="0">
                <a:effectLst/>
                <a:latin typeface="Georgia" panose="02040502050405020303" pitchFamily="18" charset="0"/>
                <a:ea typeface="Symbol" panose="05050102010706020507" pitchFamily="18" charset="2"/>
                <a:cs typeface="Symbol" panose="05050102010706020507" pitchFamily="18" charset="2"/>
              </a:rPr>
              <a:t>Ruby: </a:t>
            </a:r>
            <a:r>
              <a:rPr lang="en-US" sz="5400" u="none" strike="noStrike" dirty="0">
                <a:solidFill>
                  <a:srgbClr val="0000FF"/>
                </a:solidFill>
                <a:effectLst/>
                <a:latin typeface="Georgia" panose="02040502050405020303" pitchFamily="18" charset="0"/>
                <a:ea typeface="Cambria" panose="02040503050406030204" pitchFamily="18" charset="0"/>
                <a:cs typeface="Cambria" panose="02040503050406030204" pitchFamily="18" charset="0"/>
                <a:hlinkClick r:id="rId4"/>
              </a:rPr>
              <a:t>Allen.Ruby@ed.gov</a:t>
            </a:r>
            <a:endParaRPr lang="en-US" sz="5400" u="none" strike="noStrike" dirty="0">
              <a:solidFill>
                <a:srgbClr val="0000FF"/>
              </a:solidFill>
              <a:effectLst/>
              <a:latin typeface="Georgia" panose="02040502050405020303" pitchFamily="18" charset="0"/>
              <a:ea typeface="Cambria" panose="02040503050406030204" pitchFamily="18" charset="0"/>
              <a:cs typeface="Cambria" panose="02040503050406030204" pitchFamily="18" charset="0"/>
            </a:endParaRPr>
          </a:p>
          <a:p>
            <a:pPr marL="0" marR="2494280" lvl="1" indent="-285750">
              <a:spcAft>
                <a:spcPts val="0"/>
              </a:spcAft>
              <a:buSzPts val="1000"/>
              <a:buFont typeface="Symbol" panose="05050102010706020507" pitchFamily="18" charset="2"/>
              <a:buChar char=""/>
              <a:tabLst>
                <a:tab pos="1155065" algn="l"/>
                <a:tab pos="1156335" algn="l"/>
                <a:tab pos="2984500" algn="l"/>
              </a:tabLst>
            </a:pPr>
            <a:endParaRPr lang="en-US" sz="5400" dirty="0">
              <a:effectLst/>
              <a:latin typeface="Georgia" panose="02040502050405020303" pitchFamily="18" charset="0"/>
              <a:ea typeface="Cambria" panose="02040503050406030204" pitchFamily="18" charset="0"/>
              <a:cs typeface="Cambria" panose="02040503050406030204" pitchFamily="18" charset="0"/>
            </a:endParaRPr>
          </a:p>
          <a:p>
            <a:pPr marL="0" marR="3320415" lvl="1" indent="-285750">
              <a:spcAft>
                <a:spcPts val="0"/>
              </a:spcAft>
              <a:buSzPts val="1000"/>
              <a:buFont typeface="Symbol" panose="05050102010706020507" pitchFamily="18" charset="2"/>
              <a:buChar char=""/>
              <a:tabLst>
                <a:tab pos="1155065" algn="l"/>
                <a:tab pos="1155700" algn="l"/>
              </a:tabLst>
            </a:pPr>
            <a:r>
              <a:rPr lang="en-US" sz="5400" dirty="0">
                <a:effectLst/>
                <a:latin typeface="Georgia" panose="02040502050405020303" pitchFamily="18" charset="0"/>
                <a:ea typeface="Symbol" panose="05050102010706020507" pitchFamily="18" charset="2"/>
                <a:cs typeface="Symbol" panose="05050102010706020507" pitchFamily="18" charset="2"/>
              </a:rPr>
              <a:t>Community College Recovery Research Network</a:t>
            </a:r>
            <a:r>
              <a:rPr lang="en-US" sz="5400" spc="-210" dirty="0">
                <a:effectLst/>
                <a:latin typeface="Georgia" panose="02040502050405020303" pitchFamily="18" charset="0"/>
                <a:ea typeface="Symbol" panose="05050102010706020507" pitchFamily="18" charset="2"/>
                <a:cs typeface="Symbol" panose="05050102010706020507" pitchFamily="18" charset="2"/>
              </a:rPr>
              <a:t> </a:t>
            </a:r>
          </a:p>
          <a:p>
            <a:pPr marL="0" marR="3320415" lvl="1" indent="-285750">
              <a:spcAft>
                <a:spcPts val="0"/>
              </a:spcAft>
              <a:buSzPts val="1000"/>
              <a:buFont typeface="Symbol" panose="05050102010706020507" pitchFamily="18" charset="2"/>
              <a:buChar char=""/>
              <a:tabLst>
                <a:tab pos="1155065" algn="l"/>
                <a:tab pos="1155700" algn="l"/>
              </a:tabLst>
            </a:pPr>
            <a:r>
              <a:rPr lang="en-US" sz="5400" dirty="0">
                <a:effectLst/>
                <a:latin typeface="Georgia" panose="02040502050405020303" pitchFamily="18" charset="0"/>
                <a:ea typeface="Symbol" panose="05050102010706020507" pitchFamily="18" charset="2"/>
                <a:cs typeface="Symbol" panose="05050102010706020507" pitchFamily="18" charset="2"/>
              </a:rPr>
              <a:t>  Dr.</a:t>
            </a:r>
            <a:r>
              <a:rPr lang="en-US" sz="5400" spc="-5" dirty="0">
                <a:effectLst/>
                <a:latin typeface="Georgia" panose="02040502050405020303" pitchFamily="18" charset="0"/>
                <a:ea typeface="Symbol" panose="05050102010706020507" pitchFamily="18" charset="2"/>
                <a:cs typeface="Symbol" panose="05050102010706020507" pitchFamily="18" charset="2"/>
              </a:rPr>
              <a:t> </a:t>
            </a:r>
            <a:r>
              <a:rPr lang="en-US" sz="5400" dirty="0">
                <a:effectLst/>
                <a:latin typeface="Georgia" panose="02040502050405020303" pitchFamily="18" charset="0"/>
                <a:ea typeface="Symbol" panose="05050102010706020507" pitchFamily="18" charset="2"/>
                <a:cs typeface="Symbol" panose="05050102010706020507" pitchFamily="18" charset="2"/>
              </a:rPr>
              <a:t>James</a:t>
            </a:r>
            <a:r>
              <a:rPr lang="en-US" sz="5400" spc="-5" dirty="0">
                <a:effectLst/>
                <a:latin typeface="Georgia" panose="02040502050405020303" pitchFamily="18" charset="0"/>
                <a:ea typeface="Symbol" panose="05050102010706020507" pitchFamily="18" charset="2"/>
                <a:cs typeface="Symbol" panose="05050102010706020507" pitchFamily="18" charset="2"/>
              </a:rPr>
              <a:t> </a:t>
            </a:r>
            <a:r>
              <a:rPr lang="en-US" sz="5400" dirty="0">
                <a:effectLst/>
                <a:latin typeface="Georgia" panose="02040502050405020303" pitchFamily="18" charset="0"/>
                <a:ea typeface="Symbol" panose="05050102010706020507" pitchFamily="18" charset="2"/>
                <a:cs typeface="Symbol" panose="05050102010706020507" pitchFamily="18" charset="2"/>
              </a:rPr>
              <a:t>Benson: </a:t>
            </a:r>
            <a:r>
              <a:rPr lang="en-US" sz="5400" dirty="0">
                <a:effectLst/>
                <a:latin typeface="Georgia" panose="02040502050405020303" pitchFamily="18" charset="0"/>
                <a:ea typeface="Symbol" panose="05050102010706020507" pitchFamily="18" charset="2"/>
                <a:cs typeface="Symbol" panose="05050102010706020507" pitchFamily="18" charset="2"/>
                <a:hlinkClick r:id="rId5"/>
              </a:rPr>
              <a:t>James.Benson@ed.gov</a:t>
            </a:r>
            <a:r>
              <a:rPr lang="en-US" sz="5400" dirty="0">
                <a:effectLst/>
                <a:latin typeface="Georgia" panose="02040502050405020303" pitchFamily="18" charset="0"/>
                <a:ea typeface="Symbol" panose="05050102010706020507" pitchFamily="18" charset="2"/>
                <a:cs typeface="Symbol" panose="05050102010706020507" pitchFamily="18" charset="2"/>
              </a:rPr>
              <a:t> </a:t>
            </a:r>
          </a:p>
        </p:txBody>
      </p:sp>
    </p:spTree>
    <p:extLst>
      <p:ext uri="{BB962C8B-B14F-4D97-AF65-F5344CB8AC3E}">
        <p14:creationId xmlns:p14="http://schemas.microsoft.com/office/powerpoint/2010/main" val="2879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1172825" y="1080249"/>
            <a:ext cx="22097999" cy="2102207"/>
          </a:xfrm>
        </p:spPr>
        <p:txBody>
          <a:bodyPr>
            <a:normAutofit/>
          </a:bodyPr>
          <a:lstStyle/>
          <a:p>
            <a:pPr algn="ctr"/>
            <a:r>
              <a:rPr lang="en-US" dirty="0">
                <a:latin typeface="Georgia" panose="02040502050405020303" pitchFamily="18" charset="0"/>
              </a:rPr>
              <a:t>U.S. Department of Education</a:t>
            </a:r>
            <a:br>
              <a:rPr lang="en-US" dirty="0">
                <a:latin typeface="Georgia" panose="02040502050405020303" pitchFamily="18" charset="0"/>
              </a:rPr>
            </a:br>
            <a:r>
              <a:rPr lang="en-US" dirty="0">
                <a:latin typeface="Georgia" panose="02040502050405020303" pitchFamily="18" charset="0"/>
              </a:rPr>
              <a:t>Institute of Education Sciences (IES)</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
        <p:nvSpPr>
          <p:cNvPr id="4" name="Text Placeholder 3">
            <a:extLst>
              <a:ext uri="{FF2B5EF4-FFF2-40B4-BE49-F238E27FC236}">
                <a16:creationId xmlns:a16="http://schemas.microsoft.com/office/drawing/2014/main" id="{44998ABC-87FA-0242-9D18-C6C0F09DFA18}"/>
              </a:ext>
              <a:ext uri="{C183D7F6-B498-43B3-948B-1728B52AA6E4}">
                <adec:decorative xmlns:adec="http://schemas.microsoft.com/office/drawing/2017/decorative" val="1"/>
              </a:ext>
            </a:extLst>
          </p:cNvPr>
          <p:cNvSpPr>
            <a:spLocks noGrp="1"/>
          </p:cNvSpPr>
          <p:nvPr>
            <p:ph type="body" sz="quarter" idx="14"/>
          </p:nvPr>
        </p:nvSpPr>
        <p:spPr>
          <a:xfrm>
            <a:off x="533399" y="3534614"/>
            <a:ext cx="23091775" cy="8625992"/>
          </a:xfrm>
        </p:spPr>
        <p:txBody>
          <a:bodyPr>
            <a:normAutofit/>
          </a:bodyPr>
          <a:lstStyle/>
          <a:p>
            <a:pPr>
              <a:spcBef>
                <a:spcPts val="1200"/>
              </a:spcBef>
            </a:pPr>
            <a:endParaRPr lang="en-US" altLang="en-US" sz="1300" dirty="0">
              <a:latin typeface="Georgia" panose="02040502050405020303" pitchFamily="18" charset="0"/>
            </a:endParaRPr>
          </a:p>
          <a:p>
            <a:pPr marL="0" indent="0">
              <a:buNone/>
            </a:pPr>
            <a:endParaRPr lang="en-US" altLang="en-US" dirty="0">
              <a:latin typeface="Georgia" panose="02040502050405020303" pitchFamily="18" charset="0"/>
            </a:endParaRPr>
          </a:p>
          <a:p>
            <a:pPr>
              <a:defRPr/>
            </a:pPr>
            <a:endParaRPr lang="en-US" dirty="0">
              <a:latin typeface="Georgia" panose="02040502050405020303" pitchFamily="18" charset="0"/>
            </a:endParaRPr>
          </a:p>
          <a:p>
            <a:pPr marL="0" indent="0">
              <a:buNone/>
            </a:pPr>
            <a:endParaRPr lang="en-US" altLang="en-US" dirty="0">
              <a:latin typeface="Georgia" panose="02040502050405020303" pitchFamily="18" charset="0"/>
            </a:endParaRPr>
          </a:p>
          <a:p>
            <a:pPr marL="0" indent="0">
              <a:buNone/>
            </a:pPr>
            <a:endParaRPr lang="en-US" dirty="0">
              <a:latin typeface="Georgia" panose="02040502050405020303" pitchFamily="18" charset="0"/>
            </a:endParaRPr>
          </a:p>
          <a:p>
            <a:pPr lvl="1"/>
            <a:endParaRPr lang="en-US" dirty="0">
              <a:latin typeface="Georgia" panose="02040502050405020303" pitchFamily="18" charset="0"/>
            </a:endParaRPr>
          </a:p>
        </p:txBody>
      </p:sp>
      <p:sp>
        <p:nvSpPr>
          <p:cNvPr id="5" name="Rectangle 4">
            <a:extLst>
              <a:ext uri="{FF2B5EF4-FFF2-40B4-BE49-F238E27FC236}">
                <a16:creationId xmlns:a16="http://schemas.microsoft.com/office/drawing/2014/main" id="{B65A2A79-0D6D-4A9F-9639-390F16740CE8}"/>
              </a:ext>
            </a:extLst>
          </p:cNvPr>
          <p:cNvSpPr/>
          <p:nvPr/>
        </p:nvSpPr>
        <p:spPr>
          <a:xfrm>
            <a:off x="915987" y="3534614"/>
            <a:ext cx="22709188" cy="8294578"/>
          </a:xfrm>
          <a:prstGeom prst="rect">
            <a:avLst/>
          </a:prstGeom>
        </p:spPr>
        <p:txBody>
          <a:bodyPr wrap="square">
            <a:spAutoFit/>
          </a:bodyPr>
          <a:lstStyle/>
          <a:p>
            <a:pPr defTabSz="930656">
              <a:spcAft>
                <a:spcPts val="610"/>
              </a:spcAft>
              <a:defRPr/>
            </a:pPr>
            <a:r>
              <a:rPr kumimoji="1" lang="en-US" dirty="0">
                <a:solidFill>
                  <a:srgbClr val="576F7F"/>
                </a:solidFill>
                <a:latin typeface="Georgia" panose="02040502050405020303" pitchFamily="18" charset="0"/>
              </a:rPr>
              <a:t>IES is the independent </a:t>
            </a:r>
            <a:r>
              <a:rPr lang="en-US" dirty="0">
                <a:solidFill>
                  <a:srgbClr val="576F7F"/>
                </a:solidFill>
                <a:latin typeface="Georgia" panose="02040502050405020303" pitchFamily="18" charset="0"/>
              </a:rPr>
              <a:t>research arm of the U.S. Department of Education, authorized by the Education Sciences Reform Act in 2002. We are non-partisan. We are charged with providing rigorous evidence to inform education practice and policy, and </a:t>
            </a:r>
            <a:r>
              <a:rPr kumimoji="1" lang="en-US" dirty="0">
                <a:solidFill>
                  <a:srgbClr val="576F7F"/>
                </a:solidFill>
                <a:latin typeface="Georgia" panose="02040502050405020303" pitchFamily="18" charset="0"/>
              </a:rPr>
              <a:t>sharing this information with educators, parents, policymakers, researchers, and the public.</a:t>
            </a:r>
          </a:p>
          <a:p>
            <a:pPr>
              <a:spcBef>
                <a:spcPct val="0"/>
              </a:spcBef>
              <a:defRPr/>
            </a:pPr>
            <a:endParaRPr kumimoji="1" lang="en-US" dirty="0">
              <a:solidFill>
                <a:srgbClr val="576F7F"/>
              </a:solidFill>
              <a:latin typeface="Georgia" panose="02040502050405020303" pitchFamily="18" charset="0"/>
            </a:endParaRPr>
          </a:p>
          <a:p>
            <a:pPr>
              <a:spcBef>
                <a:spcPct val="0"/>
              </a:spcBef>
              <a:defRPr/>
            </a:pPr>
            <a:r>
              <a:rPr kumimoji="1" lang="en-US" dirty="0">
                <a:solidFill>
                  <a:srgbClr val="576F7F"/>
                </a:solidFill>
                <a:latin typeface="Georgia" panose="02040502050405020303" pitchFamily="18" charset="0"/>
              </a:rPr>
              <a:t>The overall mission of IES is to:</a:t>
            </a:r>
          </a:p>
          <a:p>
            <a:pPr lvl="1">
              <a:spcBef>
                <a:spcPct val="0"/>
              </a:spcBef>
              <a:defRPr/>
            </a:pPr>
            <a:r>
              <a:rPr lang="en-US" dirty="0">
                <a:solidFill>
                  <a:srgbClr val="576F7F"/>
                </a:solidFill>
                <a:latin typeface="Georgia" panose="02040502050405020303" pitchFamily="18" charset="0"/>
              </a:rPr>
              <a:t>Describe the condition and progress of education in the United States</a:t>
            </a:r>
          </a:p>
          <a:p>
            <a:pPr lvl="1">
              <a:spcBef>
                <a:spcPct val="0"/>
              </a:spcBef>
              <a:defRPr/>
            </a:pPr>
            <a:r>
              <a:rPr lang="en-US" dirty="0">
                <a:solidFill>
                  <a:srgbClr val="576F7F"/>
                </a:solidFill>
                <a:latin typeface="Georgia" panose="02040502050405020303" pitchFamily="18" charset="0"/>
              </a:rPr>
              <a:t>Identify education practices that improve academic achievement and access to education opportunities</a:t>
            </a:r>
          </a:p>
          <a:p>
            <a:pPr lvl="1">
              <a:spcBef>
                <a:spcPct val="0"/>
              </a:spcBef>
              <a:defRPr/>
            </a:pPr>
            <a:r>
              <a:rPr lang="en-US" dirty="0">
                <a:solidFill>
                  <a:srgbClr val="576F7F"/>
                </a:solidFill>
                <a:latin typeface="Georgia" panose="02040502050405020303" pitchFamily="18" charset="0"/>
              </a:rPr>
              <a:t>Evaluate the effectiveness of Federal and other education programs</a:t>
            </a:r>
          </a:p>
        </p:txBody>
      </p:sp>
    </p:spTree>
    <p:extLst>
      <p:ext uri="{BB962C8B-B14F-4D97-AF65-F5344CB8AC3E}">
        <p14:creationId xmlns:p14="http://schemas.microsoft.com/office/powerpoint/2010/main" val="331726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B401C73-16A2-48E6-8A8F-2FA2FB41AB62}"/>
              </a:ext>
            </a:extLst>
          </p:cNvPr>
          <p:cNvSpPr>
            <a:spLocks noGrp="1" noChangeArrowheads="1"/>
          </p:cNvSpPr>
          <p:nvPr>
            <p:ph type="ctrTitle"/>
          </p:nvPr>
        </p:nvSpPr>
        <p:spPr>
          <a:xfrm>
            <a:off x="1144588" y="1143000"/>
            <a:ext cx="22098000" cy="1219200"/>
          </a:xfrm>
        </p:spPr>
        <p:txBody>
          <a:bodyPr/>
          <a:lstStyle/>
          <a:p>
            <a:pPr algn="ctr" eaLnBrk="1" hangingPunct="1"/>
            <a:r>
              <a:rPr altLang="en-US">
                <a:solidFill>
                  <a:schemeClr val="accent1"/>
                </a:solidFill>
              </a:rPr>
              <a:t>Organizational Structure of IES</a:t>
            </a:r>
          </a:p>
        </p:txBody>
      </p:sp>
      <p:pic>
        <p:nvPicPr>
          <p:cNvPr id="49155" name="Picture 4" descr="Organizational Chart of the Institute of Education Sciences">
            <a:extLst>
              <a:ext uri="{FF2B5EF4-FFF2-40B4-BE49-F238E27FC236}">
                <a16:creationId xmlns:a16="http://schemas.microsoft.com/office/drawing/2014/main" id="{4AE49F67-A638-4BC0-910D-49563870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163763"/>
            <a:ext cx="20497800" cy="95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1471B93-99CA-471C-A5A8-D2007DFA170E}"/>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3880F4F9-873A-4455-B84D-1A6D6BF55C42}" type="slidenum">
              <a:rPr lang="uk-UA" smtClean="0"/>
              <a:pPr>
                <a:defRPr/>
              </a:pPr>
              <a:t>5</a:t>
            </a:fld>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F2B8AAE2-ED54-405A-A233-8CF24ECE5019}"/>
              </a:ext>
            </a:extLst>
          </p:cNvPr>
          <p:cNvSpPr>
            <a:spLocks noGrp="1" noChangeArrowheads="1"/>
          </p:cNvSpPr>
          <p:nvPr>
            <p:ph type="ctrTitle"/>
          </p:nvPr>
        </p:nvSpPr>
        <p:spPr>
          <a:xfrm>
            <a:off x="1144588" y="1219200"/>
            <a:ext cx="22098000" cy="1219200"/>
          </a:xfrm>
        </p:spPr>
        <p:txBody>
          <a:bodyPr/>
          <a:lstStyle/>
          <a:p>
            <a:pPr algn="ctr" eaLnBrk="1" hangingPunct="1"/>
            <a:r>
              <a:rPr altLang="en-US" dirty="0">
                <a:solidFill>
                  <a:schemeClr val="accent1"/>
                </a:solidFill>
              </a:rPr>
              <a:t>Objectives of IES Research Grant Programs</a:t>
            </a:r>
          </a:p>
        </p:txBody>
      </p:sp>
      <p:sp>
        <p:nvSpPr>
          <p:cNvPr id="4" name="Text Placeholder 3">
            <a:extLst>
              <a:ext uri="{FF2B5EF4-FFF2-40B4-BE49-F238E27FC236}">
                <a16:creationId xmlns:a16="http://schemas.microsoft.com/office/drawing/2014/main" id="{B649ADBD-A4D5-4CF0-AD9C-4BCDF917A65A}"/>
              </a:ext>
            </a:extLst>
          </p:cNvPr>
          <p:cNvSpPr>
            <a:spLocks noGrp="1"/>
          </p:cNvSpPr>
          <p:nvPr>
            <p:ph type="body" sz="quarter" idx="14"/>
          </p:nvPr>
        </p:nvSpPr>
        <p:spPr>
          <a:xfrm>
            <a:off x="1144588" y="2438400"/>
            <a:ext cx="22098000" cy="10058400"/>
          </a:xfrm>
        </p:spPr>
        <p:txBody>
          <a:bodyPr rtlCol="0">
            <a:normAutofit fontScale="92500"/>
          </a:bodyPr>
          <a:lstStyle/>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Identify the practices, processes, programs, and policies of students, teachers, schools, districts, and states that can be influenced by the education system that are linked to student education outcomes</a:t>
            </a:r>
          </a:p>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Develop or identify education interventions (practices, programs, policies, and approaches) that enhance education outcomes and can be widely deployed</a:t>
            </a:r>
          </a:p>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Understand the processes that underlie the effectiveness of education interventions and the variation in their effectiveness (what works for whom, where, and under what conditions; key components of interventions)</a:t>
            </a:r>
          </a:p>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Develop measures of (e.g., processes, education outcomes, implementation) and validate them using student outcomes</a:t>
            </a:r>
          </a:p>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Identify interventions and measures that do not work as expected</a:t>
            </a:r>
          </a:p>
          <a:p>
            <a:pPr marL="342900" indent="-342900" defTabSz="1219215" eaLnBrk="1" fontAlgn="auto" hangingPunct="1">
              <a:spcBef>
                <a:spcPts val="0"/>
              </a:spcBef>
              <a:spcAft>
                <a:spcPts val="1600"/>
              </a:spcAft>
              <a:defRPr/>
            </a:pPr>
            <a:r>
              <a:rPr lang="en-US" sz="5000" dirty="0">
                <a:solidFill>
                  <a:schemeClr val="accent1"/>
                </a:solidFill>
                <a:latin typeface="Georgia" panose="02040502050405020303" pitchFamily="18" charset="0"/>
              </a:rPr>
              <a:t>Develop research methods for use by education researchers</a:t>
            </a:r>
          </a:p>
          <a:p>
            <a:pPr marL="0" indent="0" defTabSz="1219215" eaLnBrk="1" fontAlgn="auto" hangingPunct="1">
              <a:spcBef>
                <a:spcPts val="0"/>
              </a:spcBef>
              <a:spcAft>
                <a:spcPts val="0"/>
              </a:spcAft>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C83E8C8E-E8EA-4199-8320-F95936A0E91A}"/>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3880F4F9-873A-4455-B84D-1A6D6BF55C42}" type="slidenum">
              <a:rPr lang="uk-UA" smtClean="0"/>
              <a:pPr>
                <a:defRPr/>
              </a:pPr>
              <a:t>6</a:t>
            </a:fld>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7F64-04C1-9546-9A5C-C1CFF487BEAF}"/>
              </a:ext>
            </a:extLst>
          </p:cNvPr>
          <p:cNvSpPr>
            <a:spLocks noGrp="1"/>
          </p:cNvSpPr>
          <p:nvPr>
            <p:ph type="ctrTitle"/>
          </p:nvPr>
        </p:nvSpPr>
        <p:spPr>
          <a:xfrm>
            <a:off x="1144587" y="1143000"/>
            <a:ext cx="22097999" cy="1219177"/>
          </a:xfrm>
        </p:spPr>
        <p:txBody>
          <a:bodyPr>
            <a:noAutofit/>
          </a:bodyPr>
          <a:lstStyle/>
          <a:p>
            <a:pPr algn="ctr"/>
            <a:r>
              <a:rPr lang="en-US" sz="6000" dirty="0">
                <a:latin typeface="Georgia" panose="02040502050405020303" pitchFamily="18" charset="0"/>
              </a:rPr>
              <a:t>Intended Outcomes of IES Education Research Grants</a:t>
            </a:r>
          </a:p>
        </p:txBody>
      </p:sp>
      <p:sp>
        <p:nvSpPr>
          <p:cNvPr id="3" name="Slide Number Placeholder 2">
            <a:extLst>
              <a:ext uri="{FF2B5EF4-FFF2-40B4-BE49-F238E27FC236}">
                <a16:creationId xmlns:a16="http://schemas.microsoft.com/office/drawing/2014/main" id="{783D60A1-80AD-384C-BBB3-CA3856A9FE19}"/>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
        <p:nvSpPr>
          <p:cNvPr id="4" name="Text Placeholder 3">
            <a:extLst>
              <a:ext uri="{FF2B5EF4-FFF2-40B4-BE49-F238E27FC236}">
                <a16:creationId xmlns:a16="http://schemas.microsoft.com/office/drawing/2014/main" id="{44998ABC-87FA-0242-9D18-C6C0F09DFA18}"/>
              </a:ext>
            </a:extLst>
          </p:cNvPr>
          <p:cNvSpPr>
            <a:spLocks noGrp="1"/>
          </p:cNvSpPr>
          <p:nvPr>
            <p:ph type="body" sz="quarter" idx="14"/>
          </p:nvPr>
        </p:nvSpPr>
        <p:spPr>
          <a:xfrm>
            <a:off x="1051767" y="2590800"/>
            <a:ext cx="22098002" cy="10740083"/>
          </a:xfrm>
        </p:spPr>
        <p:txBody>
          <a:bodyPr>
            <a:normAutofit/>
          </a:bodyPr>
          <a:lstStyle/>
          <a:p>
            <a:pPr marL="914400" indent="-857250">
              <a:spcAft>
                <a:spcPts val="1200"/>
              </a:spcAft>
              <a:buSzPct val="100000"/>
            </a:pPr>
            <a:r>
              <a:rPr lang="en-US" sz="6000" dirty="0">
                <a:latin typeface="Georgia" panose="02040502050405020303" pitchFamily="18" charset="0"/>
              </a:rPr>
              <a:t>Improved access to a high-quality education for all learners from early childhood through adulthood, particularly those at risk of failure</a:t>
            </a:r>
          </a:p>
          <a:p>
            <a:pPr marL="914400" indent="-857250">
              <a:spcAft>
                <a:spcPts val="1200"/>
              </a:spcAft>
              <a:buSzPct val="100000"/>
            </a:pPr>
            <a:r>
              <a:rPr lang="en-US" sz="6000" dirty="0">
                <a:latin typeface="Georgia" panose="02040502050405020303" pitchFamily="18" charset="0"/>
              </a:rPr>
              <a:t>Improved academic achievement for all learners from early childhood through adulthood, particularly those at risk of failure</a:t>
            </a:r>
          </a:p>
          <a:p>
            <a:pPr marL="914400" indent="-857250">
              <a:spcAft>
                <a:spcPts val="1200"/>
              </a:spcAft>
              <a:buSzPct val="100000"/>
            </a:pPr>
            <a:r>
              <a:rPr lang="en-US" sz="6000" dirty="0">
                <a:latin typeface="Georgia" panose="02040502050405020303" pitchFamily="18" charset="0"/>
              </a:rPr>
              <a:t>Reduced opportunity gaps and achievement gaps between high- and low-performing learners</a:t>
            </a:r>
          </a:p>
          <a:p>
            <a:pPr marL="914400" indent="-857250">
              <a:spcAft>
                <a:spcPts val="1200"/>
              </a:spcAft>
              <a:buSzPct val="100000"/>
            </a:pPr>
            <a:r>
              <a:rPr lang="en-US" sz="6000" dirty="0">
                <a:latin typeface="Georgia" panose="02040502050405020303" pitchFamily="18" charset="0"/>
              </a:rPr>
              <a:t>Improved access to, persistence in, progress through, and successful completion of postsecondary education</a:t>
            </a:r>
            <a:endParaRPr lang="en-US" dirty="0">
              <a:latin typeface="Georgia" panose="02040502050405020303" pitchFamily="18" charset="0"/>
            </a:endParaRPr>
          </a:p>
        </p:txBody>
      </p:sp>
    </p:spTree>
    <p:extLst>
      <p:ext uri="{BB962C8B-B14F-4D97-AF65-F5344CB8AC3E}">
        <p14:creationId xmlns:p14="http://schemas.microsoft.com/office/powerpoint/2010/main" val="332591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56F4A78A-BB3A-48AC-A022-4AA6B86852E2}"/>
              </a:ext>
            </a:extLst>
          </p:cNvPr>
          <p:cNvSpPr>
            <a:spLocks noGrp="1" noChangeArrowheads="1"/>
          </p:cNvSpPr>
          <p:nvPr>
            <p:ph type="ctrTitle"/>
          </p:nvPr>
        </p:nvSpPr>
        <p:spPr>
          <a:xfrm>
            <a:off x="1144588" y="1219200"/>
            <a:ext cx="22098000" cy="1219200"/>
          </a:xfrm>
        </p:spPr>
        <p:txBody>
          <a:bodyPr/>
          <a:lstStyle/>
          <a:p>
            <a:pPr algn="ctr"/>
            <a:r>
              <a:rPr altLang="en-US" dirty="0">
                <a:latin typeface="Georgia" panose="02040502050405020303" pitchFamily="18" charset="0"/>
              </a:rPr>
              <a:t>Projects Should Yield Meaningful Findings and Products</a:t>
            </a:r>
            <a:endParaRPr altLang="en-US" dirty="0">
              <a:solidFill>
                <a:schemeClr val="tx1"/>
              </a:solidFill>
              <a:latin typeface="Georgia" panose="02040502050405020303" pitchFamily="18" charset="0"/>
            </a:endParaRPr>
          </a:p>
        </p:txBody>
      </p:sp>
      <p:sp>
        <p:nvSpPr>
          <p:cNvPr id="4" name="Text Placeholder 3">
            <a:extLst>
              <a:ext uri="{FF2B5EF4-FFF2-40B4-BE49-F238E27FC236}">
                <a16:creationId xmlns:a16="http://schemas.microsoft.com/office/drawing/2014/main" id="{E2FD0F42-CF1A-4648-B230-1EFEAC220C20}"/>
              </a:ext>
            </a:extLst>
          </p:cNvPr>
          <p:cNvSpPr>
            <a:spLocks noGrp="1"/>
          </p:cNvSpPr>
          <p:nvPr>
            <p:ph type="body" sz="quarter" idx="14"/>
          </p:nvPr>
        </p:nvSpPr>
        <p:spPr>
          <a:xfrm>
            <a:off x="1127125" y="3268663"/>
            <a:ext cx="22098000" cy="8505825"/>
          </a:xfrm>
        </p:spPr>
        <p:txBody>
          <a:bodyPr>
            <a:noAutofit/>
          </a:bodyPr>
          <a:lstStyle/>
          <a:p>
            <a:pPr>
              <a:defRPr/>
            </a:pPr>
            <a:r>
              <a:rPr lang="en-US" altLang="en-US" sz="5000" dirty="0">
                <a:latin typeface="Georgia" panose="02040502050405020303" pitchFamily="18" charset="0"/>
              </a:rPr>
              <a:t>Contribute knowledge and theory of teaching, learning, and organizing education systems</a:t>
            </a:r>
          </a:p>
          <a:p>
            <a:pPr marL="0" indent="0">
              <a:buFont typeface="Arial" panose="020B0604020202020204" pitchFamily="34" charset="0"/>
              <a:buNone/>
              <a:defRPr/>
            </a:pPr>
            <a:endParaRPr lang="en-US" altLang="en-US" sz="5000" dirty="0">
              <a:latin typeface="Georgia" panose="02040502050405020303" pitchFamily="18" charset="0"/>
            </a:endParaRPr>
          </a:p>
          <a:p>
            <a:pPr>
              <a:defRPr/>
            </a:pPr>
            <a:r>
              <a:rPr lang="en-US" altLang="en-US" sz="5000" dirty="0">
                <a:latin typeface="Georgia" panose="02040502050405020303" pitchFamily="18" charset="0"/>
              </a:rPr>
              <a:t>Identify the benefits and effects that programs, policies, and practices have on relevant outcomes for learners</a:t>
            </a:r>
          </a:p>
          <a:p>
            <a:pPr marL="0" indent="0">
              <a:buFont typeface="Arial" panose="020B0604020202020204" pitchFamily="34" charset="0"/>
              <a:buNone/>
              <a:defRPr/>
            </a:pPr>
            <a:endParaRPr lang="en-US" altLang="en-US" sz="5000" dirty="0">
              <a:latin typeface="Georgia" panose="02040502050405020303" pitchFamily="18" charset="0"/>
            </a:endParaRPr>
          </a:p>
          <a:p>
            <a:pPr>
              <a:defRPr/>
            </a:pPr>
            <a:r>
              <a:rPr lang="en-US" altLang="en-US" sz="5000" dirty="0">
                <a:latin typeface="Georgia" panose="02040502050405020303" pitchFamily="18" charset="0"/>
              </a:rPr>
              <a:t>Identify costs and cost effectiveness of such programs, policies, and practices </a:t>
            </a:r>
          </a:p>
          <a:p>
            <a:pPr marL="0" indent="0">
              <a:buFont typeface="Arial" panose="020B0604020202020204" pitchFamily="34" charset="0"/>
              <a:buNone/>
              <a:defRPr/>
            </a:pPr>
            <a:endParaRPr lang="en-US" altLang="en-US" sz="5000" dirty="0">
              <a:latin typeface="Georgia" panose="02040502050405020303" pitchFamily="18" charset="0"/>
            </a:endParaRPr>
          </a:p>
          <a:p>
            <a:pPr>
              <a:defRPr/>
            </a:pPr>
            <a:r>
              <a:rPr lang="en-US" altLang="en-US" sz="5000" dirty="0">
                <a:latin typeface="Georgia" panose="02040502050405020303" pitchFamily="18" charset="0"/>
              </a:rPr>
              <a:t>Disseminate findings and products in a way useful to and accessible by educators, parents, policymakers, researchers, and the public</a:t>
            </a:r>
          </a:p>
        </p:txBody>
      </p:sp>
      <p:sp>
        <p:nvSpPr>
          <p:cNvPr id="3" name="Slide Number Placeholder 2">
            <a:extLst>
              <a:ext uri="{FF2B5EF4-FFF2-40B4-BE49-F238E27FC236}">
                <a16:creationId xmlns:a16="http://schemas.microsoft.com/office/drawing/2014/main" id="{ACCAC366-FBBD-4777-A08C-7B9EDEF2E458}"/>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3880F4F9-873A-4455-B84D-1A6D6BF55C42}" type="slidenum">
              <a:rPr lang="uk-UA" smtClean="0"/>
              <a:pPr fontAlgn="base">
                <a:spcBef>
                  <a:spcPct val="0"/>
                </a:spcBef>
                <a:spcAft>
                  <a:spcPct val="0"/>
                </a:spcAft>
                <a:defRPr/>
              </a:pPr>
              <a:t>8</a:t>
            </a:fld>
            <a:endParaRPr lang="uk-UA"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7473F06-B6A0-49B4-A1B9-3B2D22A47A36}"/>
              </a:ext>
            </a:extLst>
          </p:cNvPr>
          <p:cNvSpPr>
            <a:spLocks noGrp="1" noChangeArrowheads="1"/>
          </p:cNvSpPr>
          <p:nvPr>
            <p:ph type="ctrTitle"/>
          </p:nvPr>
        </p:nvSpPr>
        <p:spPr>
          <a:xfrm>
            <a:off x="1144588" y="1219200"/>
            <a:ext cx="22098000" cy="1219200"/>
          </a:xfrm>
        </p:spPr>
        <p:txBody>
          <a:bodyPr/>
          <a:lstStyle/>
          <a:p>
            <a:pPr algn="ctr"/>
            <a:r>
              <a:rPr altLang="en-US" dirty="0">
                <a:latin typeface="Georgia" panose="02040502050405020303" pitchFamily="18" charset="0"/>
              </a:rPr>
              <a:t>Focus on Student Education Outcomes</a:t>
            </a:r>
            <a:endParaRPr altLang="en-US" dirty="0">
              <a:solidFill>
                <a:schemeClr val="tx1"/>
              </a:solidFill>
              <a:latin typeface="Georgia" panose="02040502050405020303" pitchFamily="18" charset="0"/>
            </a:endParaRPr>
          </a:p>
        </p:txBody>
      </p:sp>
      <p:sp>
        <p:nvSpPr>
          <p:cNvPr id="4" name="Text Placeholder 3">
            <a:extLst>
              <a:ext uri="{FF2B5EF4-FFF2-40B4-BE49-F238E27FC236}">
                <a16:creationId xmlns:a16="http://schemas.microsoft.com/office/drawing/2014/main" id="{6CF7B294-27B8-4B5A-B758-F27FC103FA16}"/>
              </a:ext>
            </a:extLst>
          </p:cNvPr>
          <p:cNvSpPr>
            <a:spLocks noGrp="1"/>
          </p:cNvSpPr>
          <p:nvPr>
            <p:ph type="body" sz="quarter" idx="14"/>
          </p:nvPr>
        </p:nvSpPr>
        <p:spPr>
          <a:xfrm>
            <a:off x="1127125" y="2743200"/>
            <a:ext cx="22098000" cy="9448800"/>
          </a:xfrm>
        </p:spPr>
        <p:txBody>
          <a:bodyPr>
            <a:noAutofit/>
          </a:bodyPr>
          <a:lstStyle/>
          <a:p>
            <a:pPr eaLnBrk="1" hangingPunct="1">
              <a:spcBef>
                <a:spcPct val="20000"/>
              </a:spcBef>
              <a:defRPr/>
            </a:pPr>
            <a:r>
              <a:rPr lang="en-US" sz="5400" kern="0" dirty="0">
                <a:solidFill>
                  <a:schemeClr val="tx1"/>
                </a:solidFill>
                <a:latin typeface="Georgia" panose="02040502050405020303" pitchFamily="18" charset="0"/>
              </a:rPr>
              <a:t>Projects </a:t>
            </a:r>
            <a:r>
              <a:rPr lang="en-US" sz="5400" dirty="0">
                <a:solidFill>
                  <a:schemeClr val="tx1"/>
                </a:solidFill>
                <a:latin typeface="Georgia" panose="02040502050405020303" pitchFamily="18" charset="0"/>
              </a:rPr>
              <a:t>must address student academic outcomes</a:t>
            </a:r>
          </a:p>
          <a:p>
            <a:pPr lvl="1" eaLnBrk="1" hangingPunct="1">
              <a:spcBef>
                <a:spcPct val="20000"/>
              </a:spcBef>
              <a:defRPr/>
            </a:pPr>
            <a:r>
              <a:rPr lang="en-US" sz="5400" dirty="0">
                <a:solidFill>
                  <a:schemeClr val="tx1"/>
                </a:solidFill>
                <a:latin typeface="Georgia" panose="02040502050405020303" pitchFamily="18" charset="0"/>
              </a:rPr>
              <a:t>Learning and achievement in the core academic content areas. </a:t>
            </a:r>
          </a:p>
          <a:p>
            <a:pPr lvl="1" eaLnBrk="1" hangingPunct="1">
              <a:spcBef>
                <a:spcPct val="20000"/>
              </a:spcBef>
              <a:spcAft>
                <a:spcPts val="1200"/>
              </a:spcAft>
              <a:defRPr/>
            </a:pPr>
            <a:r>
              <a:rPr lang="en-US" sz="5400" dirty="0">
                <a:solidFill>
                  <a:schemeClr val="tx1"/>
                </a:solidFill>
                <a:latin typeface="Georgia" panose="02040502050405020303" pitchFamily="18" charset="0"/>
              </a:rPr>
              <a:t>Student progression through the education system</a:t>
            </a:r>
          </a:p>
          <a:p>
            <a:pPr eaLnBrk="1" hangingPunct="1">
              <a:spcBef>
                <a:spcPct val="20000"/>
              </a:spcBef>
              <a:defRPr/>
            </a:pPr>
            <a:r>
              <a:rPr lang="en-US" sz="5400" dirty="0">
                <a:solidFill>
                  <a:schemeClr val="tx1"/>
                </a:solidFill>
                <a:latin typeface="Georgia" panose="02040502050405020303" pitchFamily="18" charset="0"/>
              </a:rPr>
              <a:t>Other student outcomes when appropriate as well</a:t>
            </a:r>
          </a:p>
          <a:p>
            <a:pPr lvl="1" eaLnBrk="1" hangingPunct="1">
              <a:spcBef>
                <a:spcPct val="20000"/>
              </a:spcBef>
              <a:defRPr/>
            </a:pP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Social,</a:t>
            </a:r>
            <a:r>
              <a:rPr lang="en-US" sz="5400" spc="-21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behavioral,</a:t>
            </a:r>
            <a:r>
              <a:rPr lang="en-US" sz="5400" spc="-15"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emotional,</a:t>
            </a:r>
            <a:r>
              <a:rPr lang="en-US" sz="5400" spc="-1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and</a:t>
            </a:r>
            <a:r>
              <a:rPr lang="en-US" sz="5400" spc="-1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mental</a:t>
            </a:r>
            <a:r>
              <a:rPr lang="en-US" sz="5400" spc="-5"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health</a:t>
            </a:r>
            <a:r>
              <a:rPr lang="en-US" sz="5400" spc="-1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 </a:t>
            </a:r>
            <a:r>
              <a:rPr lang="en-US" sz="5400" dirty="0">
                <a:solidFill>
                  <a:schemeClr val="tx1"/>
                </a:solidFill>
                <a:effectLst/>
                <a:latin typeface="Georgia" panose="02040502050405020303" pitchFamily="18" charset="0"/>
                <a:ea typeface="Cambria" panose="02040503050406030204" pitchFamily="18" charset="0"/>
                <a:cs typeface="Cambria" panose="02040503050406030204" pitchFamily="18" charset="0"/>
              </a:rPr>
              <a:t>outcomes</a:t>
            </a:r>
          </a:p>
          <a:p>
            <a:pPr lvl="1" eaLnBrk="1" hangingPunct="1">
              <a:spcBef>
                <a:spcPct val="20000"/>
              </a:spcBef>
              <a:defRPr/>
            </a:pPr>
            <a:r>
              <a:rPr lang="en-US" sz="5400" kern="0" dirty="0">
                <a:solidFill>
                  <a:schemeClr val="tx1"/>
                </a:solidFill>
                <a:latin typeface="Georgia" panose="02040502050405020303" pitchFamily="18" charset="0"/>
              </a:rPr>
              <a:t>Employment and labor market outcomes</a:t>
            </a:r>
          </a:p>
          <a:p>
            <a:pPr lvl="1" eaLnBrk="1" hangingPunct="1">
              <a:spcBef>
                <a:spcPct val="20000"/>
              </a:spcBef>
              <a:defRPr/>
            </a:pPr>
            <a:r>
              <a:rPr lang="en-US" sz="5400" kern="0" dirty="0">
                <a:solidFill>
                  <a:schemeClr val="tx1"/>
                </a:solidFill>
                <a:latin typeface="Georgia" panose="02040502050405020303" pitchFamily="18" charset="0"/>
              </a:rPr>
              <a:t>Developmental and functional outcomes for students with or at risk for disabilities</a:t>
            </a:r>
          </a:p>
          <a:p>
            <a:pPr>
              <a:spcBef>
                <a:spcPct val="20000"/>
              </a:spcBef>
              <a:defRPr/>
            </a:pPr>
            <a:r>
              <a:rPr lang="en-US" sz="5400" kern="0" dirty="0">
                <a:solidFill>
                  <a:schemeClr val="tx1"/>
                </a:solidFill>
                <a:latin typeface="Georgia" panose="02040502050405020303" pitchFamily="18" charset="0"/>
              </a:rPr>
              <a:t>Also include teacher outcomes if these are addressed by the recovery activities</a:t>
            </a:r>
          </a:p>
          <a:p>
            <a:pPr>
              <a:spcBef>
                <a:spcPct val="20000"/>
              </a:spcBef>
              <a:defRPr/>
            </a:pPr>
            <a:endParaRPr lang="en-US" sz="7533" kern="0"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3FBEC752-66DF-4813-B00B-C9D7768887E7}"/>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47E26C39-6EED-459D-9965-33352F40413A}" type="slidenum">
              <a:rPr lang="uk-UA" smtClean="0"/>
              <a:pPr fontAlgn="base">
                <a:spcBef>
                  <a:spcPct val="0"/>
                </a:spcBef>
                <a:spcAft>
                  <a:spcPct val="0"/>
                </a:spcAft>
                <a:defRPr/>
              </a:pPr>
              <a:t>9</a:t>
            </a:fld>
            <a:endParaRPr lang="uk-UA" dirty="0">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9826edb6bef98ea622ad60fe13869d0b">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253fe7e79dbd4cf00cc2850b94ecd668"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27EE67-6A6C-485D-8846-D0A221406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E8827A-D144-47C8-AFD4-7D9F45E02BED}">
  <ds:schemaRefs>
    <ds:schemaRef ds:uri="http://schemas.microsoft.com/sharepoint/v3/contenttype/forms"/>
  </ds:schemaRefs>
</ds:datastoreItem>
</file>

<file path=customXml/itemProps3.xml><?xml version="1.0" encoding="utf-8"?>
<ds:datastoreItem xmlns:ds="http://schemas.openxmlformats.org/officeDocument/2006/customXml" ds:itemID="{51E45308-0FDE-4029-A1BB-CE500F60C4D7}">
  <ds:schemaRefs>
    <ds:schemaRef ds:uri="http://purl.org/dc/term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02e41e38-1731-4866-b09a-6257d8bc047f"/>
    <ds:schemaRef ds:uri="f87c7b8b-c0e7-4b77-a067-2c707fd1239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14419</TotalTime>
  <Words>4659</Words>
  <Application>Microsoft Office PowerPoint</Application>
  <PresentationFormat>Custom</PresentationFormat>
  <Paragraphs>380</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Cambria</vt:lpstr>
      <vt:lpstr>Georgia</vt:lpstr>
      <vt:lpstr>Segoe UI</vt:lpstr>
      <vt:lpstr>Symbol</vt:lpstr>
      <vt:lpstr>Times New Roman</vt:lpstr>
      <vt:lpstr>1_Custom Design</vt:lpstr>
      <vt:lpstr>Improving Pandemic Recovery Efforts in Education Agencies (ALN 84.305X)   </vt:lpstr>
      <vt:lpstr>Agenda </vt:lpstr>
      <vt:lpstr>Introduction to IES Research Grants    </vt:lpstr>
      <vt:lpstr>U.S. Department of Education Institute of Education Sciences (IES)</vt:lpstr>
      <vt:lpstr>Organizational Structure of IES</vt:lpstr>
      <vt:lpstr>Objectives of IES Research Grant Programs</vt:lpstr>
      <vt:lpstr>Intended Outcomes of IES Education Research Grants</vt:lpstr>
      <vt:lpstr>Projects Should Yield Meaningful Findings and Products</vt:lpstr>
      <vt:lpstr>Focus on Student Education Outcomes</vt:lpstr>
      <vt:lpstr>Student Academic Outcomes by Age/Grade/Sector</vt:lpstr>
      <vt:lpstr>Student Academic Outcomes by Age/Grade/Sector (cont.)</vt:lpstr>
      <vt:lpstr>Importance of Examining Student Subgroups</vt:lpstr>
      <vt:lpstr>Education Settings</vt:lpstr>
      <vt:lpstr>Improving Pandemic Recovery Efforts in Education Agencies (ALN 305X)</vt:lpstr>
      <vt:lpstr>Funding Opportunities </vt:lpstr>
      <vt:lpstr>To Better Understand the Improving Pandemic Recovery Grant Program</vt:lpstr>
      <vt:lpstr>Purpose of Improving Pandemic Recovery Grant Program</vt:lpstr>
      <vt:lpstr>Examples of Research Questions to be Addressed</vt:lpstr>
      <vt:lpstr>Create a Research Infrastructure on Recovery</vt:lpstr>
      <vt:lpstr>Eligible Applicants</vt:lpstr>
      <vt:lpstr>Prekindergarten through Grade 12 Recovery Research Network</vt:lpstr>
      <vt:lpstr>PreK - Grade 12 Network: Research Teams</vt:lpstr>
      <vt:lpstr>PreK - Grade 12 Network: Network Lead</vt:lpstr>
      <vt:lpstr>Collaboration of PreK-Grade 12 Network Lead and Research Teams</vt:lpstr>
      <vt:lpstr>Community College Recovery Research Network</vt:lpstr>
      <vt:lpstr>Community College Network: Research Teams</vt:lpstr>
      <vt:lpstr>Community College Network: Network Lead</vt:lpstr>
      <vt:lpstr>Collaboration of Community College Network Lead and Research Teams</vt:lpstr>
      <vt:lpstr>For all Applications: Dissemination Plans and History</vt:lpstr>
      <vt:lpstr>Maximums</vt:lpstr>
      <vt:lpstr>Application Submission, Review, and Resubmission</vt:lpstr>
      <vt:lpstr>Important Dates</vt:lpstr>
      <vt:lpstr>IES Application Submission Guide and Webinar</vt:lpstr>
      <vt:lpstr>Grant Application Package </vt:lpstr>
      <vt:lpstr>Peer Review Process</vt:lpstr>
      <vt:lpstr>Funding Decisions </vt:lpstr>
      <vt:lpstr>Notification</vt:lpstr>
      <vt:lpstr>Program Officers are a Resource</vt:lpstr>
      <vt:lpstr>Program Officers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Ruby, Allen</cp:lastModifiedBy>
  <cp:revision>838</cp:revision>
  <dcterms:created xsi:type="dcterms:W3CDTF">2015-09-22T16:23:20Z</dcterms:created>
  <dcterms:modified xsi:type="dcterms:W3CDTF">2022-01-06T12:41:46Z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