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4"/>
    <p:sldMasterId id="2147483856" r:id="rId5"/>
  </p:sldMasterIdLst>
  <p:notesMasterIdLst>
    <p:notesMasterId r:id="rId57"/>
  </p:notesMasterIdLst>
  <p:handoutMasterIdLst>
    <p:handoutMasterId r:id="rId58"/>
  </p:handoutMasterIdLst>
  <p:sldIdLst>
    <p:sldId id="307" r:id="rId6"/>
    <p:sldId id="984" r:id="rId7"/>
    <p:sldId id="357" r:id="rId8"/>
    <p:sldId id="985" r:id="rId9"/>
    <p:sldId id="958" r:id="rId10"/>
    <p:sldId id="325" r:id="rId11"/>
    <p:sldId id="324" r:id="rId12"/>
    <p:sldId id="986" r:id="rId13"/>
    <p:sldId id="378" r:id="rId14"/>
    <p:sldId id="292" r:id="rId15"/>
    <p:sldId id="293" r:id="rId16"/>
    <p:sldId id="297" r:id="rId17"/>
    <p:sldId id="299" r:id="rId18"/>
    <p:sldId id="300" r:id="rId19"/>
    <p:sldId id="301" r:id="rId20"/>
    <p:sldId id="941" r:id="rId21"/>
    <p:sldId id="302" r:id="rId22"/>
    <p:sldId id="960" r:id="rId23"/>
    <p:sldId id="295" r:id="rId24"/>
    <p:sldId id="296" r:id="rId25"/>
    <p:sldId id="994" r:id="rId26"/>
    <p:sldId id="995" r:id="rId27"/>
    <p:sldId id="996" r:id="rId28"/>
    <p:sldId id="997" r:id="rId29"/>
    <p:sldId id="998" r:id="rId30"/>
    <p:sldId id="987" r:id="rId31"/>
    <p:sldId id="298" r:id="rId32"/>
    <p:sldId id="988" r:id="rId33"/>
    <p:sldId id="989" r:id="rId34"/>
    <p:sldId id="991" r:id="rId35"/>
    <p:sldId id="269" r:id="rId36"/>
    <p:sldId id="990" r:id="rId37"/>
    <p:sldId id="311" r:id="rId38"/>
    <p:sldId id="335" r:id="rId39"/>
    <p:sldId id="312" r:id="rId40"/>
    <p:sldId id="313" r:id="rId41"/>
    <p:sldId id="314" r:id="rId42"/>
    <p:sldId id="315" r:id="rId43"/>
    <p:sldId id="316" r:id="rId44"/>
    <p:sldId id="317" r:id="rId45"/>
    <p:sldId id="318" r:id="rId46"/>
    <p:sldId id="319" r:id="rId47"/>
    <p:sldId id="344" r:id="rId48"/>
    <p:sldId id="363" r:id="rId49"/>
    <p:sldId id="333" r:id="rId50"/>
    <p:sldId id="358" r:id="rId51"/>
    <p:sldId id="965" r:id="rId52"/>
    <p:sldId id="362" r:id="rId53"/>
    <p:sldId id="360" r:id="rId54"/>
    <p:sldId id="364" r:id="rId55"/>
    <p:sldId id="361" r:id="rId56"/>
  </p:sldIdLst>
  <p:sldSz cx="24387175" cy="13716000"/>
  <p:notesSz cx="6858000" cy="9144000"/>
  <p:defaultTextStyle>
    <a:defPPr>
      <a:defRPr lang="en-US"/>
    </a:defPPr>
    <a:lvl1pPr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ilah" initials="" lastIdx="15" clrIdx="0"/>
  <p:cmAuthor id="2" name="Buckley, Jacquelyn" initials="" lastIdx="18" clrIdx="1"/>
  <p:cmAuthor id="3" name="Kim, Helyn" initials="" lastIdx="1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F7F"/>
    <a:srgbClr val="006699"/>
    <a:srgbClr val="FBB03B"/>
    <a:srgbClr val="CCECFF"/>
    <a:srgbClr val="A1A1A1"/>
    <a:srgbClr val="999999"/>
    <a:srgbClr val="4CAC87"/>
    <a:srgbClr val="3F9C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908" autoAdjust="0"/>
    <p:restoredTop sz="71837" autoAdjust="0"/>
  </p:normalViewPr>
  <p:slideViewPr>
    <p:cSldViewPr snapToObjects="1">
      <p:cViewPr varScale="1">
        <p:scale>
          <a:sx n="18" d="100"/>
          <a:sy n="18" d="100"/>
        </p:scale>
        <p:origin x="96" y="360"/>
      </p:cViewPr>
      <p:guideLst/>
    </p:cSldViewPr>
  </p:slideViewPr>
  <p:outlineViewPr>
    <p:cViewPr>
      <p:scale>
        <a:sx n="33" d="100"/>
        <a:sy n="33" d="100"/>
      </p:scale>
      <p:origin x="0" y="14104"/>
    </p:cViewPr>
  </p:outlineViewPr>
  <p:notesTextViewPr>
    <p:cViewPr>
      <p:scale>
        <a:sx n="100" d="100"/>
        <a:sy n="100" d="100"/>
      </p:scale>
      <p:origin x="0" y="0"/>
    </p:cViewPr>
  </p:notesTextViewPr>
  <p:sorterViewPr>
    <p:cViewPr varScale="1">
      <p:scale>
        <a:sx n="1" d="1"/>
        <a:sy n="1" d="1"/>
      </p:scale>
      <p:origin x="0" y="0"/>
    </p:cViewPr>
  </p:sorterViewPr>
  <p:notesViewPr>
    <p:cSldViewPr snapToObjects="1">
      <p:cViewPr>
        <p:scale>
          <a:sx n="60" d="100"/>
          <a:sy n="60" d="100"/>
        </p:scale>
        <p:origin x="3264" y="19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565069-37A9-49E6-9088-F817D64141AE}"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68561366-A553-4132-ADA0-A0F02A6A4E16}">
      <dgm:prSet phldrT="[Text]" custT="1"/>
      <dgm:spPr/>
      <dgm:t>
        <a:bodyPr/>
        <a:lstStyle/>
        <a:p>
          <a:r>
            <a:rPr lang="en-US" sz="1800" b="0" dirty="0">
              <a:solidFill>
                <a:schemeClr val="accent1"/>
              </a:solidFill>
              <a:latin typeface="Georgia" panose="02040502050405020303" pitchFamily="18" charset="0"/>
              <a:cs typeface="Times New Roman" panose="02020603050405020304" pitchFamily="18" charset="0"/>
            </a:rPr>
            <a:t>Office of the Director</a:t>
          </a:r>
        </a:p>
      </dgm:t>
      <dgm:extLst>
        <a:ext uri="{E40237B7-FDA0-4F09-8148-C483321AD2D9}">
          <dgm14:cNvPr xmlns:dgm14="http://schemas.microsoft.com/office/drawing/2010/diagram" id="0" name="" descr="Chart featuring Organizational Structure of IES"/>
        </a:ext>
      </dgm:extLst>
    </dgm:pt>
    <dgm:pt modelId="{C0C92091-DF70-43D0-91E6-A59E1D79DDA5}" type="parTrans" cxnId="{9178C3D4-4073-40A9-AF58-61F12519EC9B}">
      <dgm:prSet/>
      <dgm:spPr/>
      <dgm:t>
        <a:bodyPr/>
        <a:lstStyle/>
        <a:p>
          <a:endParaRPr lang="en-US" sz="1800" b="0">
            <a:solidFill>
              <a:schemeClr val="accent1"/>
            </a:solidFill>
            <a:latin typeface="Georgia" panose="02040502050405020303" pitchFamily="18" charset="0"/>
            <a:cs typeface="Times New Roman" panose="02020603050405020304" pitchFamily="18" charset="0"/>
          </a:endParaRPr>
        </a:p>
      </dgm:t>
    </dgm:pt>
    <dgm:pt modelId="{B9D3AA14-B81F-4A67-91D5-32C7E7C27F7B}" type="sibTrans" cxnId="{9178C3D4-4073-40A9-AF58-61F12519EC9B}">
      <dgm:prSet/>
      <dgm:spPr/>
      <dgm:t>
        <a:bodyPr/>
        <a:lstStyle/>
        <a:p>
          <a:endParaRPr lang="en-US" sz="1800" b="0">
            <a:solidFill>
              <a:schemeClr val="accent1"/>
            </a:solidFill>
            <a:latin typeface="Georgia" panose="02040502050405020303" pitchFamily="18" charset="0"/>
            <a:cs typeface="Times New Roman" panose="02020603050405020304" pitchFamily="18" charset="0"/>
          </a:endParaRPr>
        </a:p>
      </dgm:t>
    </dgm:pt>
    <dgm:pt modelId="{ECD699BC-D385-4E75-A829-073FD04B57BA}">
      <dgm:prSet phldrT="[Text]" custT="1"/>
      <dgm:spPr/>
      <dgm:t>
        <a:bodyPr/>
        <a:lstStyle/>
        <a:p>
          <a:r>
            <a:rPr lang="en-US" sz="1800" b="0" dirty="0">
              <a:solidFill>
                <a:schemeClr val="accent1"/>
              </a:solidFill>
              <a:latin typeface="Georgia" panose="02040502050405020303" pitchFamily="18" charset="0"/>
              <a:cs typeface="Times New Roman" panose="02020603050405020304" pitchFamily="18" charset="0"/>
            </a:rPr>
            <a:t>National Center for Education Evaluation &amp; Regional Assistance</a:t>
          </a:r>
        </a:p>
      </dgm:t>
    </dgm:pt>
    <dgm:pt modelId="{2677713C-5893-42CF-ADB6-6AB84C9FE444}" type="parTrans" cxnId="{8D892DF4-B236-4E77-AC05-CABC21EA98DF}">
      <dgm:prSet/>
      <dgm:spPr/>
      <dgm:t>
        <a:bodyPr/>
        <a:lstStyle/>
        <a:p>
          <a:endParaRPr lang="en-US" sz="1800" b="0">
            <a:solidFill>
              <a:schemeClr val="accent1"/>
            </a:solidFill>
            <a:latin typeface="Georgia" panose="02040502050405020303" pitchFamily="18" charset="0"/>
            <a:cs typeface="Times New Roman" panose="02020603050405020304" pitchFamily="18" charset="0"/>
          </a:endParaRPr>
        </a:p>
      </dgm:t>
    </dgm:pt>
    <dgm:pt modelId="{63C5FA13-D172-4460-922B-11327F0DC636}" type="sibTrans" cxnId="{8D892DF4-B236-4E77-AC05-CABC21EA98DF}">
      <dgm:prSet/>
      <dgm:spPr/>
      <dgm:t>
        <a:bodyPr/>
        <a:lstStyle/>
        <a:p>
          <a:endParaRPr lang="en-US" sz="1800" b="0">
            <a:solidFill>
              <a:schemeClr val="accent1"/>
            </a:solidFill>
            <a:latin typeface="Georgia" panose="02040502050405020303" pitchFamily="18" charset="0"/>
            <a:cs typeface="Times New Roman" panose="02020603050405020304" pitchFamily="18" charset="0"/>
          </a:endParaRPr>
        </a:p>
      </dgm:t>
    </dgm:pt>
    <dgm:pt modelId="{F9BA6B43-FECC-4BF7-ACE9-4307AAEEB343}">
      <dgm:prSet phldrT="[Text]" custT="1"/>
      <dgm:spPr/>
      <dgm:t>
        <a:bodyPr/>
        <a:lstStyle/>
        <a:p>
          <a:r>
            <a:rPr lang="en-US" sz="1800" b="0" dirty="0">
              <a:solidFill>
                <a:schemeClr val="accent1"/>
              </a:solidFill>
              <a:latin typeface="Georgia" panose="02040502050405020303" pitchFamily="18" charset="0"/>
              <a:cs typeface="Times New Roman" panose="02020603050405020304" pitchFamily="18" charset="0"/>
            </a:rPr>
            <a:t>National Center for Education Statistics</a:t>
          </a:r>
        </a:p>
      </dgm:t>
    </dgm:pt>
    <dgm:pt modelId="{917403BE-FF7A-4EB0-BDE3-B90D0A339382}" type="parTrans" cxnId="{33AF9554-5A0A-439C-B435-DAD67B49FFF9}">
      <dgm:prSet/>
      <dgm:spPr/>
      <dgm:t>
        <a:bodyPr/>
        <a:lstStyle/>
        <a:p>
          <a:endParaRPr lang="en-US" sz="1800" b="0">
            <a:solidFill>
              <a:schemeClr val="accent1"/>
            </a:solidFill>
            <a:latin typeface="Georgia" panose="02040502050405020303" pitchFamily="18" charset="0"/>
            <a:cs typeface="Times New Roman" panose="02020603050405020304" pitchFamily="18" charset="0"/>
          </a:endParaRPr>
        </a:p>
      </dgm:t>
    </dgm:pt>
    <dgm:pt modelId="{E803BB87-F0DB-42EB-A216-11BFC8712AC2}" type="sibTrans" cxnId="{33AF9554-5A0A-439C-B435-DAD67B49FFF9}">
      <dgm:prSet/>
      <dgm:spPr/>
      <dgm:t>
        <a:bodyPr/>
        <a:lstStyle/>
        <a:p>
          <a:endParaRPr lang="en-US" sz="1800" b="0">
            <a:solidFill>
              <a:schemeClr val="accent1"/>
            </a:solidFill>
            <a:latin typeface="Georgia" panose="02040502050405020303" pitchFamily="18" charset="0"/>
            <a:cs typeface="Times New Roman" panose="02020603050405020304" pitchFamily="18" charset="0"/>
          </a:endParaRPr>
        </a:p>
      </dgm:t>
    </dgm:pt>
    <dgm:pt modelId="{FAC26B19-19DB-482F-AC98-B326704A8541}">
      <dgm:prSet custT="1"/>
      <dgm:spPr>
        <a:solidFill>
          <a:srgbClr val="FBB03B"/>
        </a:solidFill>
      </dgm:spPr>
      <dgm:t>
        <a:bodyPr/>
        <a:lstStyle/>
        <a:p>
          <a:r>
            <a:rPr lang="en-US" sz="1800" b="0" dirty="0">
              <a:solidFill>
                <a:schemeClr val="accent5"/>
              </a:solidFill>
              <a:latin typeface="Georgia" panose="02040502050405020303" pitchFamily="18" charset="0"/>
              <a:cs typeface="Times New Roman" panose="02020603050405020304" pitchFamily="18" charset="0"/>
            </a:rPr>
            <a:t>National Center for Special Education Research</a:t>
          </a:r>
        </a:p>
      </dgm:t>
    </dgm:pt>
    <dgm:pt modelId="{5F251FCC-6BE7-43E0-B154-2F7287317BCB}" type="parTrans" cxnId="{B1E0D469-8496-42A5-8904-50E7A73E635C}">
      <dgm:prSet/>
      <dgm:spPr/>
      <dgm:t>
        <a:bodyPr/>
        <a:lstStyle/>
        <a:p>
          <a:endParaRPr lang="en-US" sz="1800" b="0">
            <a:solidFill>
              <a:schemeClr val="accent1"/>
            </a:solidFill>
            <a:latin typeface="Georgia" panose="02040502050405020303" pitchFamily="18" charset="0"/>
            <a:cs typeface="Times New Roman" panose="02020603050405020304" pitchFamily="18" charset="0"/>
          </a:endParaRPr>
        </a:p>
      </dgm:t>
    </dgm:pt>
    <dgm:pt modelId="{E9491AF1-5A18-43C5-9AA2-6CA20ACD8F17}" type="sibTrans" cxnId="{B1E0D469-8496-42A5-8904-50E7A73E635C}">
      <dgm:prSet/>
      <dgm:spPr/>
      <dgm:t>
        <a:bodyPr/>
        <a:lstStyle/>
        <a:p>
          <a:endParaRPr lang="en-US" sz="1800" b="0">
            <a:solidFill>
              <a:schemeClr val="accent1"/>
            </a:solidFill>
            <a:latin typeface="Georgia" panose="02040502050405020303" pitchFamily="18" charset="0"/>
            <a:cs typeface="Times New Roman" panose="02020603050405020304" pitchFamily="18" charset="0"/>
          </a:endParaRPr>
        </a:p>
      </dgm:t>
    </dgm:pt>
    <dgm:pt modelId="{4A62FCC4-B2B5-4AF6-96E5-80E8C1C5A2F4}">
      <dgm:prSet custT="1"/>
      <dgm:spPr/>
      <dgm:t>
        <a:bodyPr/>
        <a:lstStyle/>
        <a:p>
          <a:r>
            <a:rPr lang="en-US" sz="1800" b="0">
              <a:solidFill>
                <a:schemeClr val="accent1"/>
              </a:solidFill>
              <a:latin typeface="Georgia" panose="02040502050405020303" pitchFamily="18" charset="0"/>
              <a:cs typeface="Times New Roman" panose="02020603050405020304" pitchFamily="18" charset="0"/>
            </a:rPr>
            <a:t>National Board of Education Sciences</a:t>
          </a:r>
          <a:endParaRPr lang="en-US" sz="1800" b="0" dirty="0">
            <a:solidFill>
              <a:schemeClr val="accent1"/>
            </a:solidFill>
            <a:latin typeface="Georgia" panose="02040502050405020303" pitchFamily="18" charset="0"/>
            <a:cs typeface="Times New Roman" panose="02020603050405020304" pitchFamily="18" charset="0"/>
          </a:endParaRPr>
        </a:p>
      </dgm:t>
    </dgm:pt>
    <dgm:pt modelId="{4DB20E61-E73C-4222-9560-BDE73BC7D359}" type="parTrans" cxnId="{1FA2D062-C1CB-49E8-96D4-252A21E219D7}">
      <dgm:prSet/>
      <dgm:spPr/>
      <dgm:t>
        <a:bodyPr/>
        <a:lstStyle/>
        <a:p>
          <a:endParaRPr lang="en-US" sz="1800" b="0">
            <a:solidFill>
              <a:schemeClr val="accent1"/>
            </a:solidFill>
            <a:latin typeface="Georgia" panose="02040502050405020303" pitchFamily="18" charset="0"/>
            <a:cs typeface="Times New Roman" panose="02020603050405020304" pitchFamily="18" charset="0"/>
          </a:endParaRPr>
        </a:p>
      </dgm:t>
    </dgm:pt>
    <dgm:pt modelId="{65AAEED9-F74E-4BC2-986C-29B17F1E0130}" type="sibTrans" cxnId="{1FA2D062-C1CB-49E8-96D4-252A21E219D7}">
      <dgm:prSet/>
      <dgm:spPr/>
      <dgm:t>
        <a:bodyPr/>
        <a:lstStyle/>
        <a:p>
          <a:endParaRPr lang="en-US" sz="1800" b="0">
            <a:solidFill>
              <a:schemeClr val="accent1"/>
            </a:solidFill>
            <a:latin typeface="Georgia" panose="02040502050405020303" pitchFamily="18" charset="0"/>
            <a:cs typeface="Times New Roman" panose="02020603050405020304" pitchFamily="18" charset="0"/>
          </a:endParaRPr>
        </a:p>
      </dgm:t>
    </dgm:pt>
    <dgm:pt modelId="{12930CA8-60D9-4623-AA42-6FE8575FC952}">
      <dgm:prSet phldrT="[Text]" custT="1"/>
      <dgm:spPr>
        <a:solidFill>
          <a:srgbClr val="FBB03B"/>
        </a:solidFill>
      </dgm:spPr>
      <dgm:t>
        <a:bodyPr/>
        <a:lstStyle/>
        <a:p>
          <a:r>
            <a:rPr lang="en-US" sz="1800" b="0" dirty="0">
              <a:solidFill>
                <a:schemeClr val="accent1">
                  <a:lumMod val="75000"/>
                </a:schemeClr>
              </a:solidFill>
              <a:latin typeface="Georgia" panose="02040502050405020303" pitchFamily="18" charset="0"/>
              <a:cs typeface="Times New Roman" panose="02020603050405020304" pitchFamily="18" charset="0"/>
            </a:rPr>
            <a:t>National Center for Education Research</a:t>
          </a:r>
        </a:p>
      </dgm:t>
    </dgm:pt>
    <dgm:pt modelId="{D9A32FDA-E1C9-409B-8CDD-4A5B556C075F}" type="sibTrans" cxnId="{658E1D5A-6ABF-4B15-9BC6-95D6AA951357}">
      <dgm:prSet/>
      <dgm:spPr/>
      <dgm:t>
        <a:bodyPr/>
        <a:lstStyle/>
        <a:p>
          <a:endParaRPr lang="en-US" sz="1800" b="0">
            <a:solidFill>
              <a:schemeClr val="accent1"/>
            </a:solidFill>
            <a:latin typeface="Georgia" panose="02040502050405020303" pitchFamily="18" charset="0"/>
            <a:cs typeface="Times New Roman" panose="02020603050405020304" pitchFamily="18" charset="0"/>
          </a:endParaRPr>
        </a:p>
      </dgm:t>
    </dgm:pt>
    <dgm:pt modelId="{D0B2FEFC-5AF9-469E-9E1C-0302FAF84474}" type="parTrans" cxnId="{658E1D5A-6ABF-4B15-9BC6-95D6AA951357}">
      <dgm:prSet/>
      <dgm:spPr/>
      <dgm:t>
        <a:bodyPr/>
        <a:lstStyle/>
        <a:p>
          <a:endParaRPr lang="en-US" sz="1800" b="0">
            <a:solidFill>
              <a:schemeClr val="accent1"/>
            </a:solidFill>
            <a:latin typeface="Georgia" panose="02040502050405020303" pitchFamily="18" charset="0"/>
            <a:cs typeface="Times New Roman" panose="02020603050405020304" pitchFamily="18" charset="0"/>
          </a:endParaRPr>
        </a:p>
      </dgm:t>
    </dgm:pt>
    <dgm:pt modelId="{4378465D-1B44-49EE-859A-3856D160C87C}" type="asst">
      <dgm:prSet custT="1"/>
      <dgm:spPr/>
      <dgm:t>
        <a:bodyPr/>
        <a:lstStyle/>
        <a:p>
          <a:r>
            <a:rPr lang="en-US" sz="1800" b="0" dirty="0">
              <a:solidFill>
                <a:schemeClr val="accent1"/>
              </a:solidFill>
              <a:latin typeface="Georgia" panose="02040502050405020303" pitchFamily="18" charset="0"/>
              <a:cs typeface="Times New Roman" panose="02020603050405020304" pitchFamily="18" charset="0"/>
            </a:rPr>
            <a:t>Office of Science</a:t>
          </a:r>
        </a:p>
      </dgm:t>
    </dgm:pt>
    <dgm:pt modelId="{50278567-7A72-402E-86D2-7856644CE328}" type="parTrans" cxnId="{D375C368-3AE0-4113-A824-33DAC8D87884}">
      <dgm:prSet/>
      <dgm:spPr/>
      <dgm:t>
        <a:bodyPr/>
        <a:lstStyle/>
        <a:p>
          <a:endParaRPr lang="en-US" sz="1800" b="0">
            <a:solidFill>
              <a:schemeClr val="accent1"/>
            </a:solidFill>
            <a:latin typeface="Georgia" panose="02040502050405020303" pitchFamily="18" charset="0"/>
            <a:cs typeface="Times New Roman" panose="02020603050405020304" pitchFamily="18" charset="0"/>
          </a:endParaRPr>
        </a:p>
      </dgm:t>
    </dgm:pt>
    <dgm:pt modelId="{C6D6B373-4E0D-444D-B504-FAC9DAC9C39D}" type="sibTrans" cxnId="{D375C368-3AE0-4113-A824-33DAC8D87884}">
      <dgm:prSet/>
      <dgm:spPr/>
      <dgm:t>
        <a:bodyPr/>
        <a:lstStyle/>
        <a:p>
          <a:endParaRPr lang="en-US" sz="1800" b="0">
            <a:solidFill>
              <a:schemeClr val="accent1"/>
            </a:solidFill>
            <a:latin typeface="Georgia" panose="02040502050405020303" pitchFamily="18" charset="0"/>
            <a:cs typeface="Times New Roman" panose="02020603050405020304" pitchFamily="18" charset="0"/>
          </a:endParaRPr>
        </a:p>
      </dgm:t>
    </dgm:pt>
    <dgm:pt modelId="{AE95DB01-E3E3-4EF5-BF0A-0AE14B1A885A}" type="pres">
      <dgm:prSet presAssocID="{12565069-37A9-49E6-9088-F817D64141AE}" presName="hierChild1" presStyleCnt="0">
        <dgm:presLayoutVars>
          <dgm:orgChart val="1"/>
          <dgm:chPref val="1"/>
          <dgm:dir/>
          <dgm:animOne val="branch"/>
          <dgm:animLvl val="lvl"/>
          <dgm:resizeHandles/>
        </dgm:presLayoutVars>
      </dgm:prSet>
      <dgm:spPr/>
    </dgm:pt>
    <dgm:pt modelId="{33BB99A2-5EED-4DB1-9C4D-24A248E238CA}" type="pres">
      <dgm:prSet presAssocID="{68561366-A553-4132-ADA0-A0F02A6A4E16}" presName="hierRoot1" presStyleCnt="0">
        <dgm:presLayoutVars>
          <dgm:hierBranch val="init"/>
        </dgm:presLayoutVars>
      </dgm:prSet>
      <dgm:spPr/>
    </dgm:pt>
    <dgm:pt modelId="{90F40096-6335-4B3D-81CE-A8154D30C119}" type="pres">
      <dgm:prSet presAssocID="{68561366-A553-4132-ADA0-A0F02A6A4E16}" presName="rootComposite1" presStyleCnt="0"/>
      <dgm:spPr/>
    </dgm:pt>
    <dgm:pt modelId="{5116642B-7A1C-4087-B7FD-DDD958A66A3B}" type="pres">
      <dgm:prSet presAssocID="{68561366-A553-4132-ADA0-A0F02A6A4E16}" presName="rootText1" presStyleLbl="node0" presStyleIdx="0" presStyleCnt="2">
        <dgm:presLayoutVars>
          <dgm:chPref val="3"/>
        </dgm:presLayoutVars>
      </dgm:prSet>
      <dgm:spPr/>
    </dgm:pt>
    <dgm:pt modelId="{1C391A82-B4FD-49D8-A407-7BD74A6B7F3E}" type="pres">
      <dgm:prSet presAssocID="{68561366-A553-4132-ADA0-A0F02A6A4E16}" presName="rootConnector1" presStyleLbl="node1" presStyleIdx="0" presStyleCnt="0"/>
      <dgm:spPr/>
    </dgm:pt>
    <dgm:pt modelId="{2D062D87-A218-496F-87A9-DEA46CC01EBD}" type="pres">
      <dgm:prSet presAssocID="{68561366-A553-4132-ADA0-A0F02A6A4E16}" presName="hierChild2" presStyleCnt="0"/>
      <dgm:spPr/>
    </dgm:pt>
    <dgm:pt modelId="{05E82397-4FD0-4DEE-A85C-1B3DB9F0826C}" type="pres">
      <dgm:prSet presAssocID="{2677713C-5893-42CF-ADB6-6AB84C9FE444}" presName="Name37" presStyleLbl="parChTrans1D2" presStyleIdx="0" presStyleCnt="5"/>
      <dgm:spPr/>
    </dgm:pt>
    <dgm:pt modelId="{4CE1CD07-29BA-4543-B601-3A321C968DBB}" type="pres">
      <dgm:prSet presAssocID="{ECD699BC-D385-4E75-A829-073FD04B57BA}" presName="hierRoot2" presStyleCnt="0">
        <dgm:presLayoutVars>
          <dgm:hierBranch val="init"/>
        </dgm:presLayoutVars>
      </dgm:prSet>
      <dgm:spPr/>
    </dgm:pt>
    <dgm:pt modelId="{01DE87D9-2AFA-44CB-8599-28A468C4D7F1}" type="pres">
      <dgm:prSet presAssocID="{ECD699BC-D385-4E75-A829-073FD04B57BA}" presName="rootComposite" presStyleCnt="0"/>
      <dgm:spPr/>
    </dgm:pt>
    <dgm:pt modelId="{3627DBED-F5B5-4554-8A07-051A5A8492D7}" type="pres">
      <dgm:prSet presAssocID="{ECD699BC-D385-4E75-A829-073FD04B57BA}" presName="rootText" presStyleLbl="node2" presStyleIdx="0" presStyleCnt="4">
        <dgm:presLayoutVars>
          <dgm:chPref val="3"/>
        </dgm:presLayoutVars>
      </dgm:prSet>
      <dgm:spPr/>
    </dgm:pt>
    <dgm:pt modelId="{78E6E897-6B64-483F-9946-926456134DE3}" type="pres">
      <dgm:prSet presAssocID="{ECD699BC-D385-4E75-A829-073FD04B57BA}" presName="rootConnector" presStyleLbl="node2" presStyleIdx="0" presStyleCnt="4"/>
      <dgm:spPr/>
    </dgm:pt>
    <dgm:pt modelId="{9496BEA5-5013-46B2-8C2D-A5E5022D639F}" type="pres">
      <dgm:prSet presAssocID="{ECD699BC-D385-4E75-A829-073FD04B57BA}" presName="hierChild4" presStyleCnt="0"/>
      <dgm:spPr/>
    </dgm:pt>
    <dgm:pt modelId="{35200ED6-1910-4A86-9313-B961C65779A2}" type="pres">
      <dgm:prSet presAssocID="{ECD699BC-D385-4E75-A829-073FD04B57BA}" presName="hierChild5" presStyleCnt="0"/>
      <dgm:spPr/>
    </dgm:pt>
    <dgm:pt modelId="{C7B63D5A-5B7F-4D19-B522-593851D15FB0}" type="pres">
      <dgm:prSet presAssocID="{917403BE-FF7A-4EB0-BDE3-B90D0A339382}" presName="Name37" presStyleLbl="parChTrans1D2" presStyleIdx="1" presStyleCnt="5"/>
      <dgm:spPr/>
    </dgm:pt>
    <dgm:pt modelId="{24B31339-FE62-4796-84EF-4BCB41BA9FF8}" type="pres">
      <dgm:prSet presAssocID="{F9BA6B43-FECC-4BF7-ACE9-4307AAEEB343}" presName="hierRoot2" presStyleCnt="0">
        <dgm:presLayoutVars>
          <dgm:hierBranch val="init"/>
        </dgm:presLayoutVars>
      </dgm:prSet>
      <dgm:spPr/>
    </dgm:pt>
    <dgm:pt modelId="{5B89A2EA-E7EE-441C-B035-57DBF7A4521E}" type="pres">
      <dgm:prSet presAssocID="{F9BA6B43-FECC-4BF7-ACE9-4307AAEEB343}" presName="rootComposite" presStyleCnt="0"/>
      <dgm:spPr/>
    </dgm:pt>
    <dgm:pt modelId="{95BD7E51-3601-4DB0-A722-3EE90FEC4CF7}" type="pres">
      <dgm:prSet presAssocID="{F9BA6B43-FECC-4BF7-ACE9-4307AAEEB343}" presName="rootText" presStyleLbl="node2" presStyleIdx="1" presStyleCnt="4">
        <dgm:presLayoutVars>
          <dgm:chPref val="3"/>
        </dgm:presLayoutVars>
      </dgm:prSet>
      <dgm:spPr/>
    </dgm:pt>
    <dgm:pt modelId="{3E896E92-DF1E-4EE0-855F-EFECA95F4F79}" type="pres">
      <dgm:prSet presAssocID="{F9BA6B43-FECC-4BF7-ACE9-4307AAEEB343}" presName="rootConnector" presStyleLbl="node2" presStyleIdx="1" presStyleCnt="4"/>
      <dgm:spPr/>
    </dgm:pt>
    <dgm:pt modelId="{990C39D6-71B0-46B6-BB30-04B53A293586}" type="pres">
      <dgm:prSet presAssocID="{F9BA6B43-FECC-4BF7-ACE9-4307AAEEB343}" presName="hierChild4" presStyleCnt="0"/>
      <dgm:spPr/>
    </dgm:pt>
    <dgm:pt modelId="{0DAC45DA-D542-44DB-9A0C-5B9FBFD6ACCB}" type="pres">
      <dgm:prSet presAssocID="{F9BA6B43-FECC-4BF7-ACE9-4307AAEEB343}" presName="hierChild5" presStyleCnt="0"/>
      <dgm:spPr/>
    </dgm:pt>
    <dgm:pt modelId="{6E540608-C7CD-4E49-99B3-9C1DF94224B5}" type="pres">
      <dgm:prSet presAssocID="{D0B2FEFC-5AF9-469E-9E1C-0302FAF84474}" presName="Name37" presStyleLbl="parChTrans1D2" presStyleIdx="2" presStyleCnt="5"/>
      <dgm:spPr/>
    </dgm:pt>
    <dgm:pt modelId="{2BCE3E3F-5053-4F01-9841-CA4EF50B6922}" type="pres">
      <dgm:prSet presAssocID="{12930CA8-60D9-4623-AA42-6FE8575FC952}" presName="hierRoot2" presStyleCnt="0">
        <dgm:presLayoutVars>
          <dgm:hierBranch val="init"/>
        </dgm:presLayoutVars>
      </dgm:prSet>
      <dgm:spPr/>
    </dgm:pt>
    <dgm:pt modelId="{D52F33B6-C034-4848-9828-B18F8817936D}" type="pres">
      <dgm:prSet presAssocID="{12930CA8-60D9-4623-AA42-6FE8575FC952}" presName="rootComposite" presStyleCnt="0"/>
      <dgm:spPr/>
    </dgm:pt>
    <dgm:pt modelId="{3FE03F62-C3B1-4800-AEE9-46A35D4FDE30}" type="pres">
      <dgm:prSet presAssocID="{12930CA8-60D9-4623-AA42-6FE8575FC952}" presName="rootText" presStyleLbl="node2" presStyleIdx="2" presStyleCnt="4">
        <dgm:presLayoutVars>
          <dgm:chPref val="3"/>
        </dgm:presLayoutVars>
      </dgm:prSet>
      <dgm:spPr/>
    </dgm:pt>
    <dgm:pt modelId="{3F04E188-7B48-465D-B36D-556CFC6B5260}" type="pres">
      <dgm:prSet presAssocID="{12930CA8-60D9-4623-AA42-6FE8575FC952}" presName="rootConnector" presStyleLbl="node2" presStyleIdx="2" presStyleCnt="4"/>
      <dgm:spPr/>
    </dgm:pt>
    <dgm:pt modelId="{067A7BB4-11A7-4AD0-B7C0-DA73976CFCD0}" type="pres">
      <dgm:prSet presAssocID="{12930CA8-60D9-4623-AA42-6FE8575FC952}" presName="hierChild4" presStyleCnt="0"/>
      <dgm:spPr/>
    </dgm:pt>
    <dgm:pt modelId="{6E335472-5806-479C-BA35-5ED2A8F36EA6}" type="pres">
      <dgm:prSet presAssocID="{12930CA8-60D9-4623-AA42-6FE8575FC952}" presName="hierChild5" presStyleCnt="0"/>
      <dgm:spPr/>
    </dgm:pt>
    <dgm:pt modelId="{A76AA01B-E46A-4F70-982A-C44E2E775814}" type="pres">
      <dgm:prSet presAssocID="{5F251FCC-6BE7-43E0-B154-2F7287317BCB}" presName="Name37" presStyleLbl="parChTrans1D2" presStyleIdx="3" presStyleCnt="5"/>
      <dgm:spPr/>
    </dgm:pt>
    <dgm:pt modelId="{DDDA864E-A6B5-4B84-86AE-2234B45B7955}" type="pres">
      <dgm:prSet presAssocID="{FAC26B19-19DB-482F-AC98-B326704A8541}" presName="hierRoot2" presStyleCnt="0">
        <dgm:presLayoutVars>
          <dgm:hierBranch val="init"/>
        </dgm:presLayoutVars>
      </dgm:prSet>
      <dgm:spPr/>
    </dgm:pt>
    <dgm:pt modelId="{267A0B62-E4B0-4F9F-8DC6-D0B5F07F7378}" type="pres">
      <dgm:prSet presAssocID="{FAC26B19-19DB-482F-AC98-B326704A8541}" presName="rootComposite" presStyleCnt="0"/>
      <dgm:spPr/>
    </dgm:pt>
    <dgm:pt modelId="{B9F1EBB3-7506-446D-8D6E-14C64B6A00DD}" type="pres">
      <dgm:prSet presAssocID="{FAC26B19-19DB-482F-AC98-B326704A8541}" presName="rootText" presStyleLbl="node2" presStyleIdx="3" presStyleCnt="4">
        <dgm:presLayoutVars>
          <dgm:chPref val="3"/>
        </dgm:presLayoutVars>
      </dgm:prSet>
      <dgm:spPr/>
    </dgm:pt>
    <dgm:pt modelId="{43F249E4-ECA1-4C91-883C-E01EC007183E}" type="pres">
      <dgm:prSet presAssocID="{FAC26B19-19DB-482F-AC98-B326704A8541}" presName="rootConnector" presStyleLbl="node2" presStyleIdx="3" presStyleCnt="4"/>
      <dgm:spPr/>
    </dgm:pt>
    <dgm:pt modelId="{00E06991-1328-4116-A9F6-C381FA8B8C09}" type="pres">
      <dgm:prSet presAssocID="{FAC26B19-19DB-482F-AC98-B326704A8541}" presName="hierChild4" presStyleCnt="0"/>
      <dgm:spPr/>
    </dgm:pt>
    <dgm:pt modelId="{44248E30-D243-49A5-9E00-F6C8490C5DE1}" type="pres">
      <dgm:prSet presAssocID="{FAC26B19-19DB-482F-AC98-B326704A8541}" presName="hierChild5" presStyleCnt="0"/>
      <dgm:spPr/>
    </dgm:pt>
    <dgm:pt modelId="{DD9D1372-2650-4E96-A886-E6A4109BA190}" type="pres">
      <dgm:prSet presAssocID="{68561366-A553-4132-ADA0-A0F02A6A4E16}" presName="hierChild3" presStyleCnt="0"/>
      <dgm:spPr/>
    </dgm:pt>
    <dgm:pt modelId="{88AD6569-4542-4FC8-A7F4-96DA1153F092}" type="pres">
      <dgm:prSet presAssocID="{50278567-7A72-402E-86D2-7856644CE328}" presName="Name111" presStyleLbl="parChTrans1D2" presStyleIdx="4" presStyleCnt="5"/>
      <dgm:spPr/>
    </dgm:pt>
    <dgm:pt modelId="{0254A934-38DF-42B5-B8A0-8281F64320F9}" type="pres">
      <dgm:prSet presAssocID="{4378465D-1B44-49EE-859A-3856D160C87C}" presName="hierRoot3" presStyleCnt="0">
        <dgm:presLayoutVars>
          <dgm:hierBranch val="init"/>
        </dgm:presLayoutVars>
      </dgm:prSet>
      <dgm:spPr/>
    </dgm:pt>
    <dgm:pt modelId="{ED9FE26D-B2B6-44AF-96FE-C909516F30A5}" type="pres">
      <dgm:prSet presAssocID="{4378465D-1B44-49EE-859A-3856D160C87C}" presName="rootComposite3" presStyleCnt="0"/>
      <dgm:spPr/>
    </dgm:pt>
    <dgm:pt modelId="{EF70D7B5-1B0E-4183-8916-E2F96D4B4BEF}" type="pres">
      <dgm:prSet presAssocID="{4378465D-1B44-49EE-859A-3856D160C87C}" presName="rootText3" presStyleLbl="asst1" presStyleIdx="0" presStyleCnt="1" custLinFactNeighborX="-80660" custLinFactNeighborY="-50000">
        <dgm:presLayoutVars>
          <dgm:chPref val="3"/>
        </dgm:presLayoutVars>
      </dgm:prSet>
      <dgm:spPr/>
    </dgm:pt>
    <dgm:pt modelId="{C9185C81-55BD-4C81-A06B-6F08C1ECAFA8}" type="pres">
      <dgm:prSet presAssocID="{4378465D-1B44-49EE-859A-3856D160C87C}" presName="rootConnector3" presStyleLbl="asst1" presStyleIdx="0" presStyleCnt="1"/>
      <dgm:spPr/>
    </dgm:pt>
    <dgm:pt modelId="{ED7F5140-E789-4909-AC97-3DB0BB5D7B4A}" type="pres">
      <dgm:prSet presAssocID="{4378465D-1B44-49EE-859A-3856D160C87C}" presName="hierChild6" presStyleCnt="0"/>
      <dgm:spPr/>
    </dgm:pt>
    <dgm:pt modelId="{A9AAD6A4-9194-46F9-BA44-E476245973CC}" type="pres">
      <dgm:prSet presAssocID="{4378465D-1B44-49EE-859A-3856D160C87C}" presName="hierChild7" presStyleCnt="0"/>
      <dgm:spPr/>
    </dgm:pt>
    <dgm:pt modelId="{C5BF898C-029D-4EC4-A45F-2FE7FAC245AC}" type="pres">
      <dgm:prSet presAssocID="{4A62FCC4-B2B5-4AF6-96E5-80E8C1C5A2F4}" presName="hierRoot1" presStyleCnt="0">
        <dgm:presLayoutVars>
          <dgm:hierBranch val="init"/>
        </dgm:presLayoutVars>
      </dgm:prSet>
      <dgm:spPr/>
    </dgm:pt>
    <dgm:pt modelId="{7D99C383-AF4D-4D74-9BC1-A9EC8DA6F2A4}" type="pres">
      <dgm:prSet presAssocID="{4A62FCC4-B2B5-4AF6-96E5-80E8C1C5A2F4}" presName="rootComposite1" presStyleCnt="0"/>
      <dgm:spPr/>
    </dgm:pt>
    <dgm:pt modelId="{EA193DAE-D86E-4238-ACA5-4F396754B609}" type="pres">
      <dgm:prSet presAssocID="{4A62FCC4-B2B5-4AF6-96E5-80E8C1C5A2F4}" presName="rootText1" presStyleLbl="node0" presStyleIdx="1" presStyleCnt="2" custLinFactNeighborX="3842" custLinFactNeighborY="1550">
        <dgm:presLayoutVars>
          <dgm:chPref val="3"/>
        </dgm:presLayoutVars>
      </dgm:prSet>
      <dgm:spPr/>
    </dgm:pt>
    <dgm:pt modelId="{51C76530-0E02-4F1E-BE28-B7A54022A32F}" type="pres">
      <dgm:prSet presAssocID="{4A62FCC4-B2B5-4AF6-96E5-80E8C1C5A2F4}" presName="rootConnector1" presStyleLbl="node1" presStyleIdx="0" presStyleCnt="0"/>
      <dgm:spPr/>
    </dgm:pt>
    <dgm:pt modelId="{ED3CCDA9-0DDD-4C42-89FD-A49103AF9B4A}" type="pres">
      <dgm:prSet presAssocID="{4A62FCC4-B2B5-4AF6-96E5-80E8C1C5A2F4}" presName="hierChild2" presStyleCnt="0"/>
      <dgm:spPr/>
    </dgm:pt>
    <dgm:pt modelId="{E1CC4061-65CD-4432-9B48-8FDF7C00EE85}" type="pres">
      <dgm:prSet presAssocID="{4A62FCC4-B2B5-4AF6-96E5-80E8C1C5A2F4}" presName="hierChild3" presStyleCnt="0"/>
      <dgm:spPr/>
    </dgm:pt>
  </dgm:ptLst>
  <dgm:cxnLst>
    <dgm:cxn modelId="{1F17FB1B-6ECC-4F47-AF32-5407D0D4C7F4}" type="presOf" srcId="{4378465D-1B44-49EE-859A-3856D160C87C}" destId="{EF70D7B5-1B0E-4183-8916-E2F96D4B4BEF}" srcOrd="0" destOrd="0" presId="urn:microsoft.com/office/officeart/2005/8/layout/orgChart1"/>
    <dgm:cxn modelId="{24CC7C20-42A8-40B4-B8F7-CF677D8E765B}" type="presOf" srcId="{F9BA6B43-FECC-4BF7-ACE9-4307AAEEB343}" destId="{95BD7E51-3601-4DB0-A722-3EE90FEC4CF7}" srcOrd="0" destOrd="0" presId="urn:microsoft.com/office/officeart/2005/8/layout/orgChart1"/>
    <dgm:cxn modelId="{C748C52F-689A-4A35-BC79-41DB6D1E0D5E}" type="presOf" srcId="{12930CA8-60D9-4623-AA42-6FE8575FC952}" destId="{3F04E188-7B48-465D-B36D-556CFC6B5260}" srcOrd="1" destOrd="0" presId="urn:microsoft.com/office/officeart/2005/8/layout/orgChart1"/>
    <dgm:cxn modelId="{655BEA38-EA75-44C6-AFCC-D37B9580ED1E}" type="presOf" srcId="{50278567-7A72-402E-86D2-7856644CE328}" destId="{88AD6569-4542-4FC8-A7F4-96DA1153F092}" srcOrd="0" destOrd="0" presId="urn:microsoft.com/office/officeart/2005/8/layout/orgChart1"/>
    <dgm:cxn modelId="{A1567D62-97DC-4B5B-9DD6-F1B2EE8E21A6}" type="presOf" srcId="{4378465D-1B44-49EE-859A-3856D160C87C}" destId="{C9185C81-55BD-4C81-A06B-6F08C1ECAFA8}" srcOrd="1" destOrd="0" presId="urn:microsoft.com/office/officeart/2005/8/layout/orgChart1"/>
    <dgm:cxn modelId="{1FA2D062-C1CB-49E8-96D4-252A21E219D7}" srcId="{12565069-37A9-49E6-9088-F817D64141AE}" destId="{4A62FCC4-B2B5-4AF6-96E5-80E8C1C5A2F4}" srcOrd="1" destOrd="0" parTransId="{4DB20E61-E73C-4222-9560-BDE73BC7D359}" sibTransId="{65AAEED9-F74E-4BC2-986C-29B17F1E0130}"/>
    <dgm:cxn modelId="{0DE0EC47-C524-45D9-AF8F-BC93B343B8F5}" type="presOf" srcId="{4A62FCC4-B2B5-4AF6-96E5-80E8C1C5A2F4}" destId="{EA193DAE-D86E-4238-ACA5-4F396754B609}" srcOrd="0" destOrd="0" presId="urn:microsoft.com/office/officeart/2005/8/layout/orgChart1"/>
    <dgm:cxn modelId="{D375C368-3AE0-4113-A824-33DAC8D87884}" srcId="{68561366-A553-4132-ADA0-A0F02A6A4E16}" destId="{4378465D-1B44-49EE-859A-3856D160C87C}" srcOrd="0" destOrd="0" parTransId="{50278567-7A72-402E-86D2-7856644CE328}" sibTransId="{C6D6B373-4E0D-444D-B504-FAC9DAC9C39D}"/>
    <dgm:cxn modelId="{B1E0D469-8496-42A5-8904-50E7A73E635C}" srcId="{68561366-A553-4132-ADA0-A0F02A6A4E16}" destId="{FAC26B19-19DB-482F-AC98-B326704A8541}" srcOrd="4" destOrd="0" parTransId="{5F251FCC-6BE7-43E0-B154-2F7287317BCB}" sibTransId="{E9491AF1-5A18-43C5-9AA2-6CA20ACD8F17}"/>
    <dgm:cxn modelId="{2627D46E-FB4E-4F39-A8C5-F2AAE1053C8B}" type="presOf" srcId="{2677713C-5893-42CF-ADB6-6AB84C9FE444}" destId="{05E82397-4FD0-4DEE-A85C-1B3DB9F0826C}" srcOrd="0" destOrd="0" presId="urn:microsoft.com/office/officeart/2005/8/layout/orgChart1"/>
    <dgm:cxn modelId="{33AF9554-5A0A-439C-B435-DAD67B49FFF9}" srcId="{68561366-A553-4132-ADA0-A0F02A6A4E16}" destId="{F9BA6B43-FECC-4BF7-ACE9-4307AAEEB343}" srcOrd="2" destOrd="0" parTransId="{917403BE-FF7A-4EB0-BDE3-B90D0A339382}" sibTransId="{E803BB87-F0DB-42EB-A216-11BFC8712AC2}"/>
    <dgm:cxn modelId="{A8280856-B3EC-4E9E-A148-AA8C238D087A}" type="presOf" srcId="{FAC26B19-19DB-482F-AC98-B326704A8541}" destId="{B9F1EBB3-7506-446D-8D6E-14C64B6A00DD}" srcOrd="0" destOrd="0" presId="urn:microsoft.com/office/officeart/2005/8/layout/orgChart1"/>
    <dgm:cxn modelId="{3C6C2756-87CC-4055-BF95-AC1D2CDB469A}" type="presOf" srcId="{FAC26B19-19DB-482F-AC98-B326704A8541}" destId="{43F249E4-ECA1-4C91-883C-E01EC007183E}" srcOrd="1" destOrd="0" presId="urn:microsoft.com/office/officeart/2005/8/layout/orgChart1"/>
    <dgm:cxn modelId="{1C010B58-DFE5-4304-BEB5-AF3BEA4E61FD}" type="presOf" srcId="{5F251FCC-6BE7-43E0-B154-2F7287317BCB}" destId="{A76AA01B-E46A-4F70-982A-C44E2E775814}" srcOrd="0" destOrd="0" presId="urn:microsoft.com/office/officeart/2005/8/layout/orgChart1"/>
    <dgm:cxn modelId="{658E1D5A-6ABF-4B15-9BC6-95D6AA951357}" srcId="{68561366-A553-4132-ADA0-A0F02A6A4E16}" destId="{12930CA8-60D9-4623-AA42-6FE8575FC952}" srcOrd="3" destOrd="0" parTransId="{D0B2FEFC-5AF9-469E-9E1C-0302FAF84474}" sibTransId="{D9A32FDA-E1C9-409B-8CDD-4A5B556C075F}"/>
    <dgm:cxn modelId="{BB8C347F-038E-47AC-AB5A-BAA2B2B8FE0A}" type="presOf" srcId="{F9BA6B43-FECC-4BF7-ACE9-4307AAEEB343}" destId="{3E896E92-DF1E-4EE0-855F-EFECA95F4F79}" srcOrd="1" destOrd="0" presId="urn:microsoft.com/office/officeart/2005/8/layout/orgChart1"/>
    <dgm:cxn modelId="{675E0C86-7708-4024-A12F-FAD42CE407AF}" type="presOf" srcId="{12565069-37A9-49E6-9088-F817D64141AE}" destId="{AE95DB01-E3E3-4EF5-BF0A-0AE14B1A885A}" srcOrd="0" destOrd="0" presId="urn:microsoft.com/office/officeart/2005/8/layout/orgChart1"/>
    <dgm:cxn modelId="{80FBA293-E087-424D-A81E-9AD39AA0AF04}" type="presOf" srcId="{ECD699BC-D385-4E75-A829-073FD04B57BA}" destId="{3627DBED-F5B5-4554-8A07-051A5A8492D7}" srcOrd="0" destOrd="0" presId="urn:microsoft.com/office/officeart/2005/8/layout/orgChart1"/>
    <dgm:cxn modelId="{1556F49A-61C6-4073-B610-87E9CAF02D54}" type="presOf" srcId="{4A62FCC4-B2B5-4AF6-96E5-80E8C1C5A2F4}" destId="{51C76530-0E02-4F1E-BE28-B7A54022A32F}" srcOrd="1" destOrd="0" presId="urn:microsoft.com/office/officeart/2005/8/layout/orgChart1"/>
    <dgm:cxn modelId="{4C43289F-157F-456C-9922-09F4877E5C30}" type="presOf" srcId="{12930CA8-60D9-4623-AA42-6FE8575FC952}" destId="{3FE03F62-C3B1-4800-AEE9-46A35D4FDE30}" srcOrd="0" destOrd="0" presId="urn:microsoft.com/office/officeart/2005/8/layout/orgChart1"/>
    <dgm:cxn modelId="{86FA7BAD-E180-468A-B530-1A1D8BC6B0F0}" type="presOf" srcId="{D0B2FEFC-5AF9-469E-9E1C-0302FAF84474}" destId="{6E540608-C7CD-4E49-99B3-9C1DF94224B5}" srcOrd="0" destOrd="0" presId="urn:microsoft.com/office/officeart/2005/8/layout/orgChart1"/>
    <dgm:cxn modelId="{63E2FEB0-5CBF-4AAC-9907-7B759F6814F2}" type="presOf" srcId="{917403BE-FF7A-4EB0-BDE3-B90D0A339382}" destId="{C7B63D5A-5B7F-4D19-B522-593851D15FB0}" srcOrd="0" destOrd="0" presId="urn:microsoft.com/office/officeart/2005/8/layout/orgChart1"/>
    <dgm:cxn modelId="{CB6AFCCB-184C-45B9-8E14-880174AF84FF}" type="presOf" srcId="{68561366-A553-4132-ADA0-A0F02A6A4E16}" destId="{5116642B-7A1C-4087-B7FD-DDD958A66A3B}" srcOrd="0" destOrd="0" presId="urn:microsoft.com/office/officeart/2005/8/layout/orgChart1"/>
    <dgm:cxn modelId="{9178C3D4-4073-40A9-AF58-61F12519EC9B}" srcId="{12565069-37A9-49E6-9088-F817D64141AE}" destId="{68561366-A553-4132-ADA0-A0F02A6A4E16}" srcOrd="0" destOrd="0" parTransId="{C0C92091-DF70-43D0-91E6-A59E1D79DDA5}" sibTransId="{B9D3AA14-B81F-4A67-91D5-32C7E7C27F7B}"/>
    <dgm:cxn modelId="{ED8D9DD8-930D-4964-83BA-02B4F1D278DE}" type="presOf" srcId="{ECD699BC-D385-4E75-A829-073FD04B57BA}" destId="{78E6E897-6B64-483F-9946-926456134DE3}" srcOrd="1" destOrd="0" presId="urn:microsoft.com/office/officeart/2005/8/layout/orgChart1"/>
    <dgm:cxn modelId="{C27009DE-A211-491A-8421-930F936908E3}" type="presOf" srcId="{68561366-A553-4132-ADA0-A0F02A6A4E16}" destId="{1C391A82-B4FD-49D8-A407-7BD74A6B7F3E}" srcOrd="1" destOrd="0" presId="urn:microsoft.com/office/officeart/2005/8/layout/orgChart1"/>
    <dgm:cxn modelId="{8D892DF4-B236-4E77-AC05-CABC21EA98DF}" srcId="{68561366-A553-4132-ADA0-A0F02A6A4E16}" destId="{ECD699BC-D385-4E75-A829-073FD04B57BA}" srcOrd="1" destOrd="0" parTransId="{2677713C-5893-42CF-ADB6-6AB84C9FE444}" sibTransId="{63C5FA13-D172-4460-922B-11327F0DC636}"/>
    <dgm:cxn modelId="{CF860B37-EAAF-4E5A-B9BE-9A192E62A578}" type="presParOf" srcId="{AE95DB01-E3E3-4EF5-BF0A-0AE14B1A885A}" destId="{33BB99A2-5EED-4DB1-9C4D-24A248E238CA}" srcOrd="0" destOrd="0" presId="urn:microsoft.com/office/officeart/2005/8/layout/orgChart1"/>
    <dgm:cxn modelId="{806443A6-2793-4EC5-A6A1-385F197247E4}" type="presParOf" srcId="{33BB99A2-5EED-4DB1-9C4D-24A248E238CA}" destId="{90F40096-6335-4B3D-81CE-A8154D30C119}" srcOrd="0" destOrd="0" presId="urn:microsoft.com/office/officeart/2005/8/layout/orgChart1"/>
    <dgm:cxn modelId="{72781F64-E80D-4F6B-B47A-F9FC0DEB3275}" type="presParOf" srcId="{90F40096-6335-4B3D-81CE-A8154D30C119}" destId="{5116642B-7A1C-4087-B7FD-DDD958A66A3B}" srcOrd="0" destOrd="0" presId="urn:microsoft.com/office/officeart/2005/8/layout/orgChart1"/>
    <dgm:cxn modelId="{12492BC6-DF3E-45F5-82D6-B8DE97F366CB}" type="presParOf" srcId="{90F40096-6335-4B3D-81CE-A8154D30C119}" destId="{1C391A82-B4FD-49D8-A407-7BD74A6B7F3E}" srcOrd="1" destOrd="0" presId="urn:microsoft.com/office/officeart/2005/8/layout/orgChart1"/>
    <dgm:cxn modelId="{9C34EA51-EE71-44F5-8DD4-365433181117}" type="presParOf" srcId="{33BB99A2-5EED-4DB1-9C4D-24A248E238CA}" destId="{2D062D87-A218-496F-87A9-DEA46CC01EBD}" srcOrd="1" destOrd="0" presId="urn:microsoft.com/office/officeart/2005/8/layout/orgChart1"/>
    <dgm:cxn modelId="{DC80AC84-5890-4C7E-92B9-515D9A021A68}" type="presParOf" srcId="{2D062D87-A218-496F-87A9-DEA46CC01EBD}" destId="{05E82397-4FD0-4DEE-A85C-1B3DB9F0826C}" srcOrd="0" destOrd="0" presId="urn:microsoft.com/office/officeart/2005/8/layout/orgChart1"/>
    <dgm:cxn modelId="{8FFD840F-DFAA-44D5-AD8E-AAF7EDCACCCA}" type="presParOf" srcId="{2D062D87-A218-496F-87A9-DEA46CC01EBD}" destId="{4CE1CD07-29BA-4543-B601-3A321C968DBB}" srcOrd="1" destOrd="0" presId="urn:microsoft.com/office/officeart/2005/8/layout/orgChart1"/>
    <dgm:cxn modelId="{FC09D3EE-A36C-4CB2-AAD6-949BF7F72AA0}" type="presParOf" srcId="{4CE1CD07-29BA-4543-B601-3A321C968DBB}" destId="{01DE87D9-2AFA-44CB-8599-28A468C4D7F1}" srcOrd="0" destOrd="0" presId="urn:microsoft.com/office/officeart/2005/8/layout/orgChart1"/>
    <dgm:cxn modelId="{E39C48F4-0034-47B9-B3C3-8328C0343243}" type="presParOf" srcId="{01DE87D9-2AFA-44CB-8599-28A468C4D7F1}" destId="{3627DBED-F5B5-4554-8A07-051A5A8492D7}" srcOrd="0" destOrd="0" presId="urn:microsoft.com/office/officeart/2005/8/layout/orgChart1"/>
    <dgm:cxn modelId="{68FBC528-B92C-4ACA-A2E7-25874A2B42FD}" type="presParOf" srcId="{01DE87D9-2AFA-44CB-8599-28A468C4D7F1}" destId="{78E6E897-6B64-483F-9946-926456134DE3}" srcOrd="1" destOrd="0" presId="urn:microsoft.com/office/officeart/2005/8/layout/orgChart1"/>
    <dgm:cxn modelId="{C4E95FD8-7C1B-49AF-B49C-CCF64E35D657}" type="presParOf" srcId="{4CE1CD07-29BA-4543-B601-3A321C968DBB}" destId="{9496BEA5-5013-46B2-8C2D-A5E5022D639F}" srcOrd="1" destOrd="0" presId="urn:microsoft.com/office/officeart/2005/8/layout/orgChart1"/>
    <dgm:cxn modelId="{60B39547-EBE5-47CF-8FD7-754DD9F5E1E5}" type="presParOf" srcId="{4CE1CD07-29BA-4543-B601-3A321C968DBB}" destId="{35200ED6-1910-4A86-9313-B961C65779A2}" srcOrd="2" destOrd="0" presId="urn:microsoft.com/office/officeart/2005/8/layout/orgChart1"/>
    <dgm:cxn modelId="{22CAC625-00CD-4095-B33D-B058E2FA8390}" type="presParOf" srcId="{2D062D87-A218-496F-87A9-DEA46CC01EBD}" destId="{C7B63D5A-5B7F-4D19-B522-593851D15FB0}" srcOrd="2" destOrd="0" presId="urn:microsoft.com/office/officeart/2005/8/layout/orgChart1"/>
    <dgm:cxn modelId="{00F575D0-48F2-41D9-97B1-61389BDF3D84}" type="presParOf" srcId="{2D062D87-A218-496F-87A9-DEA46CC01EBD}" destId="{24B31339-FE62-4796-84EF-4BCB41BA9FF8}" srcOrd="3" destOrd="0" presId="urn:microsoft.com/office/officeart/2005/8/layout/orgChart1"/>
    <dgm:cxn modelId="{32F4FA17-6626-46E5-A0AD-9C6FAB113EF4}" type="presParOf" srcId="{24B31339-FE62-4796-84EF-4BCB41BA9FF8}" destId="{5B89A2EA-E7EE-441C-B035-57DBF7A4521E}" srcOrd="0" destOrd="0" presId="urn:microsoft.com/office/officeart/2005/8/layout/orgChart1"/>
    <dgm:cxn modelId="{EB134D00-BDFC-4451-AC2A-2AF913EB5C23}" type="presParOf" srcId="{5B89A2EA-E7EE-441C-B035-57DBF7A4521E}" destId="{95BD7E51-3601-4DB0-A722-3EE90FEC4CF7}" srcOrd="0" destOrd="0" presId="urn:microsoft.com/office/officeart/2005/8/layout/orgChart1"/>
    <dgm:cxn modelId="{02E18521-EBA6-47FC-9917-439612148E80}" type="presParOf" srcId="{5B89A2EA-E7EE-441C-B035-57DBF7A4521E}" destId="{3E896E92-DF1E-4EE0-855F-EFECA95F4F79}" srcOrd="1" destOrd="0" presId="urn:microsoft.com/office/officeart/2005/8/layout/orgChart1"/>
    <dgm:cxn modelId="{637D1BB2-0482-47D2-8C1A-56FC5F8BEDC4}" type="presParOf" srcId="{24B31339-FE62-4796-84EF-4BCB41BA9FF8}" destId="{990C39D6-71B0-46B6-BB30-04B53A293586}" srcOrd="1" destOrd="0" presId="urn:microsoft.com/office/officeart/2005/8/layout/orgChart1"/>
    <dgm:cxn modelId="{234C5602-E212-4451-B15C-28CAAAF2E99D}" type="presParOf" srcId="{24B31339-FE62-4796-84EF-4BCB41BA9FF8}" destId="{0DAC45DA-D542-44DB-9A0C-5B9FBFD6ACCB}" srcOrd="2" destOrd="0" presId="urn:microsoft.com/office/officeart/2005/8/layout/orgChart1"/>
    <dgm:cxn modelId="{2E953769-64D6-49CA-A4F3-5F0553348ABE}" type="presParOf" srcId="{2D062D87-A218-496F-87A9-DEA46CC01EBD}" destId="{6E540608-C7CD-4E49-99B3-9C1DF94224B5}" srcOrd="4" destOrd="0" presId="urn:microsoft.com/office/officeart/2005/8/layout/orgChart1"/>
    <dgm:cxn modelId="{79F77A4D-6760-4766-8DA5-02A44FDD3022}" type="presParOf" srcId="{2D062D87-A218-496F-87A9-DEA46CC01EBD}" destId="{2BCE3E3F-5053-4F01-9841-CA4EF50B6922}" srcOrd="5" destOrd="0" presId="urn:microsoft.com/office/officeart/2005/8/layout/orgChart1"/>
    <dgm:cxn modelId="{0FC352F0-0DDA-4598-858C-02DBAEACD20B}" type="presParOf" srcId="{2BCE3E3F-5053-4F01-9841-CA4EF50B6922}" destId="{D52F33B6-C034-4848-9828-B18F8817936D}" srcOrd="0" destOrd="0" presId="urn:microsoft.com/office/officeart/2005/8/layout/orgChart1"/>
    <dgm:cxn modelId="{4A477E2B-3BCD-460E-A9DA-34A30BE6213F}" type="presParOf" srcId="{D52F33B6-C034-4848-9828-B18F8817936D}" destId="{3FE03F62-C3B1-4800-AEE9-46A35D4FDE30}" srcOrd="0" destOrd="0" presId="urn:microsoft.com/office/officeart/2005/8/layout/orgChart1"/>
    <dgm:cxn modelId="{BAEA57F8-85C2-41B3-AD71-5AE85DC45616}" type="presParOf" srcId="{D52F33B6-C034-4848-9828-B18F8817936D}" destId="{3F04E188-7B48-465D-B36D-556CFC6B5260}" srcOrd="1" destOrd="0" presId="urn:microsoft.com/office/officeart/2005/8/layout/orgChart1"/>
    <dgm:cxn modelId="{E43604A4-41F2-405E-9D36-FAD6E08AD36D}" type="presParOf" srcId="{2BCE3E3F-5053-4F01-9841-CA4EF50B6922}" destId="{067A7BB4-11A7-4AD0-B7C0-DA73976CFCD0}" srcOrd="1" destOrd="0" presId="urn:microsoft.com/office/officeart/2005/8/layout/orgChart1"/>
    <dgm:cxn modelId="{5ACFD2C5-E333-4F70-B50B-15D60EAA9BEC}" type="presParOf" srcId="{2BCE3E3F-5053-4F01-9841-CA4EF50B6922}" destId="{6E335472-5806-479C-BA35-5ED2A8F36EA6}" srcOrd="2" destOrd="0" presId="urn:microsoft.com/office/officeart/2005/8/layout/orgChart1"/>
    <dgm:cxn modelId="{D63E1B79-506E-4E88-916B-527A44CA5E53}" type="presParOf" srcId="{2D062D87-A218-496F-87A9-DEA46CC01EBD}" destId="{A76AA01B-E46A-4F70-982A-C44E2E775814}" srcOrd="6" destOrd="0" presId="urn:microsoft.com/office/officeart/2005/8/layout/orgChart1"/>
    <dgm:cxn modelId="{A1F5B673-A4A7-4C3C-996C-3BFB552B09C4}" type="presParOf" srcId="{2D062D87-A218-496F-87A9-DEA46CC01EBD}" destId="{DDDA864E-A6B5-4B84-86AE-2234B45B7955}" srcOrd="7" destOrd="0" presId="urn:microsoft.com/office/officeart/2005/8/layout/orgChart1"/>
    <dgm:cxn modelId="{49A14491-63FC-4C10-8FEB-7B89E3A8E5F2}" type="presParOf" srcId="{DDDA864E-A6B5-4B84-86AE-2234B45B7955}" destId="{267A0B62-E4B0-4F9F-8DC6-D0B5F07F7378}" srcOrd="0" destOrd="0" presId="urn:microsoft.com/office/officeart/2005/8/layout/orgChart1"/>
    <dgm:cxn modelId="{C26880AB-486E-4F7F-9F56-2E340175359D}" type="presParOf" srcId="{267A0B62-E4B0-4F9F-8DC6-D0B5F07F7378}" destId="{B9F1EBB3-7506-446D-8D6E-14C64B6A00DD}" srcOrd="0" destOrd="0" presId="urn:microsoft.com/office/officeart/2005/8/layout/orgChart1"/>
    <dgm:cxn modelId="{D017E271-4D56-466C-B24A-6C9E61C34FAA}" type="presParOf" srcId="{267A0B62-E4B0-4F9F-8DC6-D0B5F07F7378}" destId="{43F249E4-ECA1-4C91-883C-E01EC007183E}" srcOrd="1" destOrd="0" presId="urn:microsoft.com/office/officeart/2005/8/layout/orgChart1"/>
    <dgm:cxn modelId="{EB9C61D0-0FB8-4F3A-B14E-A94BD71A2F72}" type="presParOf" srcId="{DDDA864E-A6B5-4B84-86AE-2234B45B7955}" destId="{00E06991-1328-4116-A9F6-C381FA8B8C09}" srcOrd="1" destOrd="0" presId="urn:microsoft.com/office/officeart/2005/8/layout/orgChart1"/>
    <dgm:cxn modelId="{A7D6C018-5B71-456F-9034-D30FB8CE41D7}" type="presParOf" srcId="{DDDA864E-A6B5-4B84-86AE-2234B45B7955}" destId="{44248E30-D243-49A5-9E00-F6C8490C5DE1}" srcOrd="2" destOrd="0" presId="urn:microsoft.com/office/officeart/2005/8/layout/orgChart1"/>
    <dgm:cxn modelId="{87F3521D-D39E-4072-AE77-84C072C54F8C}" type="presParOf" srcId="{33BB99A2-5EED-4DB1-9C4D-24A248E238CA}" destId="{DD9D1372-2650-4E96-A886-E6A4109BA190}" srcOrd="2" destOrd="0" presId="urn:microsoft.com/office/officeart/2005/8/layout/orgChart1"/>
    <dgm:cxn modelId="{9899878D-FB71-452F-AB79-4AEB01CB50A8}" type="presParOf" srcId="{DD9D1372-2650-4E96-A886-E6A4109BA190}" destId="{88AD6569-4542-4FC8-A7F4-96DA1153F092}" srcOrd="0" destOrd="0" presId="urn:microsoft.com/office/officeart/2005/8/layout/orgChart1"/>
    <dgm:cxn modelId="{56115BF7-E714-4EA7-A2BD-3760CA9AFC2D}" type="presParOf" srcId="{DD9D1372-2650-4E96-A886-E6A4109BA190}" destId="{0254A934-38DF-42B5-B8A0-8281F64320F9}" srcOrd="1" destOrd="0" presId="urn:microsoft.com/office/officeart/2005/8/layout/orgChart1"/>
    <dgm:cxn modelId="{0DBC07DB-D308-4F25-9390-9BA6E2A6FB56}" type="presParOf" srcId="{0254A934-38DF-42B5-B8A0-8281F64320F9}" destId="{ED9FE26D-B2B6-44AF-96FE-C909516F30A5}" srcOrd="0" destOrd="0" presId="urn:microsoft.com/office/officeart/2005/8/layout/orgChart1"/>
    <dgm:cxn modelId="{FEED4754-7A1F-4C96-9BEE-EC6227053587}" type="presParOf" srcId="{ED9FE26D-B2B6-44AF-96FE-C909516F30A5}" destId="{EF70D7B5-1B0E-4183-8916-E2F96D4B4BEF}" srcOrd="0" destOrd="0" presId="urn:microsoft.com/office/officeart/2005/8/layout/orgChart1"/>
    <dgm:cxn modelId="{67DA1FDF-DE4D-4A3A-8961-2AB90F6D12B7}" type="presParOf" srcId="{ED9FE26D-B2B6-44AF-96FE-C909516F30A5}" destId="{C9185C81-55BD-4C81-A06B-6F08C1ECAFA8}" srcOrd="1" destOrd="0" presId="urn:microsoft.com/office/officeart/2005/8/layout/orgChart1"/>
    <dgm:cxn modelId="{23A27D9A-3F40-4C31-86D4-CAAC9702B2C7}" type="presParOf" srcId="{0254A934-38DF-42B5-B8A0-8281F64320F9}" destId="{ED7F5140-E789-4909-AC97-3DB0BB5D7B4A}" srcOrd="1" destOrd="0" presId="urn:microsoft.com/office/officeart/2005/8/layout/orgChart1"/>
    <dgm:cxn modelId="{5CC3A584-DF56-4FDB-9B3C-1348233C211F}" type="presParOf" srcId="{0254A934-38DF-42B5-B8A0-8281F64320F9}" destId="{A9AAD6A4-9194-46F9-BA44-E476245973CC}" srcOrd="2" destOrd="0" presId="urn:microsoft.com/office/officeart/2005/8/layout/orgChart1"/>
    <dgm:cxn modelId="{0C5C60D5-B6D0-4E97-9FEE-648CC0B72BA4}" type="presParOf" srcId="{AE95DB01-E3E3-4EF5-BF0A-0AE14B1A885A}" destId="{C5BF898C-029D-4EC4-A45F-2FE7FAC245AC}" srcOrd="1" destOrd="0" presId="urn:microsoft.com/office/officeart/2005/8/layout/orgChart1"/>
    <dgm:cxn modelId="{19BD9D34-DC76-4F74-8F5F-D7FE5532F566}" type="presParOf" srcId="{C5BF898C-029D-4EC4-A45F-2FE7FAC245AC}" destId="{7D99C383-AF4D-4D74-9BC1-A9EC8DA6F2A4}" srcOrd="0" destOrd="0" presId="urn:microsoft.com/office/officeart/2005/8/layout/orgChart1"/>
    <dgm:cxn modelId="{E94E86BA-5172-4535-99E5-49009B63D05F}" type="presParOf" srcId="{7D99C383-AF4D-4D74-9BC1-A9EC8DA6F2A4}" destId="{EA193DAE-D86E-4238-ACA5-4F396754B609}" srcOrd="0" destOrd="0" presId="urn:microsoft.com/office/officeart/2005/8/layout/orgChart1"/>
    <dgm:cxn modelId="{0676ECA9-0132-452C-9BF7-F0BF5295ECE0}" type="presParOf" srcId="{7D99C383-AF4D-4D74-9BC1-A9EC8DA6F2A4}" destId="{51C76530-0E02-4F1E-BE28-B7A54022A32F}" srcOrd="1" destOrd="0" presId="urn:microsoft.com/office/officeart/2005/8/layout/orgChart1"/>
    <dgm:cxn modelId="{B40E5781-840E-4803-8BF1-AE54A8D9C4BB}" type="presParOf" srcId="{C5BF898C-029D-4EC4-A45F-2FE7FAC245AC}" destId="{ED3CCDA9-0DDD-4C42-89FD-A49103AF9B4A}" srcOrd="1" destOrd="0" presId="urn:microsoft.com/office/officeart/2005/8/layout/orgChart1"/>
    <dgm:cxn modelId="{024241FC-45B4-44FD-98CE-A65E9B37266D}" type="presParOf" srcId="{C5BF898C-029D-4EC4-A45F-2FE7FAC245AC}" destId="{E1CC4061-65CD-4432-9B48-8FDF7C00EE85}"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D6569-4542-4FC8-A7F4-96DA1153F092}">
      <dsp:nvSpPr>
        <dsp:cNvPr id="0" name=""/>
        <dsp:cNvSpPr/>
      </dsp:nvSpPr>
      <dsp:spPr>
        <a:xfrm>
          <a:off x="6170238" y="2514306"/>
          <a:ext cx="4001137" cy="921718"/>
        </a:xfrm>
        <a:custGeom>
          <a:avLst/>
          <a:gdLst/>
          <a:ahLst/>
          <a:cxnLst/>
          <a:rect l="0" t="0" r="0" b="0"/>
          <a:pathLst>
            <a:path>
              <a:moveTo>
                <a:pt x="4001137" y="0"/>
              </a:moveTo>
              <a:lnTo>
                <a:pt x="4001137" y="921718"/>
              </a:lnTo>
              <a:lnTo>
                <a:pt x="0" y="921718"/>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6AA01B-E46A-4F70-982A-C44E2E775814}">
      <dsp:nvSpPr>
        <dsp:cNvPr id="0" name=""/>
        <dsp:cNvSpPr/>
      </dsp:nvSpPr>
      <dsp:spPr>
        <a:xfrm>
          <a:off x="10171376" y="2514306"/>
          <a:ext cx="7966284" cy="4038006"/>
        </a:xfrm>
        <a:custGeom>
          <a:avLst/>
          <a:gdLst/>
          <a:ahLst/>
          <a:cxnLst/>
          <a:rect l="0" t="0" r="0" b="0"/>
          <a:pathLst>
            <a:path>
              <a:moveTo>
                <a:pt x="0" y="0"/>
              </a:moveTo>
              <a:lnTo>
                <a:pt x="0" y="3577147"/>
              </a:lnTo>
              <a:lnTo>
                <a:pt x="7966284" y="3577147"/>
              </a:lnTo>
              <a:lnTo>
                <a:pt x="7966284" y="403800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540608-C7CD-4E49-99B3-9C1DF94224B5}">
      <dsp:nvSpPr>
        <dsp:cNvPr id="0" name=""/>
        <dsp:cNvSpPr/>
      </dsp:nvSpPr>
      <dsp:spPr>
        <a:xfrm>
          <a:off x="10171376" y="2514306"/>
          <a:ext cx="2655428" cy="4038006"/>
        </a:xfrm>
        <a:custGeom>
          <a:avLst/>
          <a:gdLst/>
          <a:ahLst/>
          <a:cxnLst/>
          <a:rect l="0" t="0" r="0" b="0"/>
          <a:pathLst>
            <a:path>
              <a:moveTo>
                <a:pt x="0" y="0"/>
              </a:moveTo>
              <a:lnTo>
                <a:pt x="0" y="3577147"/>
              </a:lnTo>
              <a:lnTo>
                <a:pt x="2655428" y="3577147"/>
              </a:lnTo>
              <a:lnTo>
                <a:pt x="2655428" y="403800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B63D5A-5B7F-4D19-B522-593851D15FB0}">
      <dsp:nvSpPr>
        <dsp:cNvPr id="0" name=""/>
        <dsp:cNvSpPr/>
      </dsp:nvSpPr>
      <dsp:spPr>
        <a:xfrm>
          <a:off x="7515947" y="2514306"/>
          <a:ext cx="2655428" cy="4038006"/>
        </a:xfrm>
        <a:custGeom>
          <a:avLst/>
          <a:gdLst/>
          <a:ahLst/>
          <a:cxnLst/>
          <a:rect l="0" t="0" r="0" b="0"/>
          <a:pathLst>
            <a:path>
              <a:moveTo>
                <a:pt x="2655428" y="0"/>
              </a:moveTo>
              <a:lnTo>
                <a:pt x="2655428" y="3577147"/>
              </a:lnTo>
              <a:lnTo>
                <a:pt x="0" y="3577147"/>
              </a:lnTo>
              <a:lnTo>
                <a:pt x="0" y="403800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E82397-4FD0-4DEE-A85C-1B3DB9F0826C}">
      <dsp:nvSpPr>
        <dsp:cNvPr id="0" name=""/>
        <dsp:cNvSpPr/>
      </dsp:nvSpPr>
      <dsp:spPr>
        <a:xfrm>
          <a:off x="2205091" y="2514306"/>
          <a:ext cx="7966284" cy="4038006"/>
        </a:xfrm>
        <a:custGeom>
          <a:avLst/>
          <a:gdLst/>
          <a:ahLst/>
          <a:cxnLst/>
          <a:rect l="0" t="0" r="0" b="0"/>
          <a:pathLst>
            <a:path>
              <a:moveTo>
                <a:pt x="7966284" y="0"/>
              </a:moveTo>
              <a:lnTo>
                <a:pt x="7966284" y="3577147"/>
              </a:lnTo>
              <a:lnTo>
                <a:pt x="0" y="3577147"/>
              </a:lnTo>
              <a:lnTo>
                <a:pt x="0" y="4038006"/>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16642B-7A1C-4087-B7FD-DDD958A66A3B}">
      <dsp:nvSpPr>
        <dsp:cNvPr id="0" name=""/>
        <dsp:cNvSpPr/>
      </dsp:nvSpPr>
      <dsp:spPr>
        <a:xfrm>
          <a:off x="7976807" y="319738"/>
          <a:ext cx="4389137" cy="219456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1"/>
              </a:solidFill>
              <a:latin typeface="Georgia" panose="02040502050405020303" pitchFamily="18" charset="0"/>
              <a:cs typeface="Times New Roman" panose="02020603050405020304" pitchFamily="18" charset="0"/>
            </a:rPr>
            <a:t>Office of the Director</a:t>
          </a:r>
        </a:p>
      </dsp:txBody>
      <dsp:txXfrm>
        <a:off x="7976807" y="319738"/>
        <a:ext cx="4389137" cy="2194568"/>
      </dsp:txXfrm>
    </dsp:sp>
    <dsp:sp modelId="{3627DBED-F5B5-4554-8A07-051A5A8492D7}">
      <dsp:nvSpPr>
        <dsp:cNvPr id="0" name=""/>
        <dsp:cNvSpPr/>
      </dsp:nvSpPr>
      <dsp:spPr>
        <a:xfrm>
          <a:off x="10522" y="6552313"/>
          <a:ext cx="4389137" cy="219456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1"/>
              </a:solidFill>
              <a:latin typeface="Georgia" panose="02040502050405020303" pitchFamily="18" charset="0"/>
              <a:cs typeface="Times New Roman" panose="02020603050405020304" pitchFamily="18" charset="0"/>
            </a:rPr>
            <a:t>National Center for Education Evaluation &amp; Regional Assistance</a:t>
          </a:r>
        </a:p>
      </dsp:txBody>
      <dsp:txXfrm>
        <a:off x="10522" y="6552313"/>
        <a:ext cx="4389137" cy="2194568"/>
      </dsp:txXfrm>
    </dsp:sp>
    <dsp:sp modelId="{95BD7E51-3601-4DB0-A722-3EE90FEC4CF7}">
      <dsp:nvSpPr>
        <dsp:cNvPr id="0" name=""/>
        <dsp:cNvSpPr/>
      </dsp:nvSpPr>
      <dsp:spPr>
        <a:xfrm>
          <a:off x="5321379" y="6552313"/>
          <a:ext cx="4389137" cy="219456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1"/>
              </a:solidFill>
              <a:latin typeface="Georgia" panose="02040502050405020303" pitchFamily="18" charset="0"/>
              <a:cs typeface="Times New Roman" panose="02020603050405020304" pitchFamily="18" charset="0"/>
            </a:rPr>
            <a:t>National Center for Education Statistics</a:t>
          </a:r>
        </a:p>
      </dsp:txBody>
      <dsp:txXfrm>
        <a:off x="5321379" y="6552313"/>
        <a:ext cx="4389137" cy="2194568"/>
      </dsp:txXfrm>
    </dsp:sp>
    <dsp:sp modelId="{3FE03F62-C3B1-4800-AEE9-46A35D4FDE30}">
      <dsp:nvSpPr>
        <dsp:cNvPr id="0" name=""/>
        <dsp:cNvSpPr/>
      </dsp:nvSpPr>
      <dsp:spPr>
        <a:xfrm>
          <a:off x="10632235" y="6552313"/>
          <a:ext cx="4389137" cy="2194568"/>
        </a:xfrm>
        <a:prstGeom prst="rect">
          <a:avLst/>
        </a:prstGeom>
        <a:solidFill>
          <a:srgbClr val="FBB03B"/>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1">
                  <a:lumMod val="75000"/>
                </a:schemeClr>
              </a:solidFill>
              <a:latin typeface="Georgia" panose="02040502050405020303" pitchFamily="18" charset="0"/>
              <a:cs typeface="Times New Roman" panose="02020603050405020304" pitchFamily="18" charset="0"/>
            </a:rPr>
            <a:t>National Center for Education Research</a:t>
          </a:r>
        </a:p>
      </dsp:txBody>
      <dsp:txXfrm>
        <a:off x="10632235" y="6552313"/>
        <a:ext cx="4389137" cy="2194568"/>
      </dsp:txXfrm>
    </dsp:sp>
    <dsp:sp modelId="{B9F1EBB3-7506-446D-8D6E-14C64B6A00DD}">
      <dsp:nvSpPr>
        <dsp:cNvPr id="0" name=""/>
        <dsp:cNvSpPr/>
      </dsp:nvSpPr>
      <dsp:spPr>
        <a:xfrm>
          <a:off x="15943091" y="6552313"/>
          <a:ext cx="4389137" cy="2194568"/>
        </a:xfrm>
        <a:prstGeom prst="rect">
          <a:avLst/>
        </a:prstGeom>
        <a:solidFill>
          <a:srgbClr val="FBB03B"/>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5"/>
              </a:solidFill>
              <a:latin typeface="Georgia" panose="02040502050405020303" pitchFamily="18" charset="0"/>
              <a:cs typeface="Times New Roman" panose="02020603050405020304" pitchFamily="18" charset="0"/>
            </a:rPr>
            <a:t>National Center for Special Education Research</a:t>
          </a:r>
        </a:p>
      </dsp:txBody>
      <dsp:txXfrm>
        <a:off x="15943091" y="6552313"/>
        <a:ext cx="4389137" cy="2194568"/>
      </dsp:txXfrm>
    </dsp:sp>
    <dsp:sp modelId="{EF70D7B5-1B0E-4183-8916-E2F96D4B4BEF}">
      <dsp:nvSpPr>
        <dsp:cNvPr id="0" name=""/>
        <dsp:cNvSpPr/>
      </dsp:nvSpPr>
      <dsp:spPr>
        <a:xfrm>
          <a:off x="1781100" y="2338741"/>
          <a:ext cx="4389137" cy="219456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dirty="0">
              <a:solidFill>
                <a:schemeClr val="accent1"/>
              </a:solidFill>
              <a:latin typeface="Georgia" panose="02040502050405020303" pitchFamily="18" charset="0"/>
              <a:cs typeface="Times New Roman" panose="02020603050405020304" pitchFamily="18" charset="0"/>
            </a:rPr>
            <a:t>Office of Science</a:t>
          </a:r>
        </a:p>
      </dsp:txBody>
      <dsp:txXfrm>
        <a:off x="1781100" y="2338741"/>
        <a:ext cx="4389137" cy="2194568"/>
      </dsp:txXfrm>
    </dsp:sp>
    <dsp:sp modelId="{EA193DAE-D86E-4238-ACA5-4F396754B609}">
      <dsp:nvSpPr>
        <dsp:cNvPr id="0" name=""/>
        <dsp:cNvSpPr/>
      </dsp:nvSpPr>
      <dsp:spPr>
        <a:xfrm>
          <a:off x="13456294" y="353753"/>
          <a:ext cx="4389137" cy="2194568"/>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0" kern="1200">
              <a:solidFill>
                <a:schemeClr val="accent1"/>
              </a:solidFill>
              <a:latin typeface="Georgia" panose="02040502050405020303" pitchFamily="18" charset="0"/>
              <a:cs typeface="Times New Roman" panose="02020603050405020304" pitchFamily="18" charset="0"/>
            </a:rPr>
            <a:t>National Board of Education Sciences</a:t>
          </a:r>
          <a:endParaRPr lang="en-US" sz="1800" b="0" kern="1200" dirty="0">
            <a:solidFill>
              <a:schemeClr val="accent1"/>
            </a:solidFill>
            <a:latin typeface="Georgia" panose="02040502050405020303" pitchFamily="18" charset="0"/>
            <a:cs typeface="Times New Roman" panose="02020603050405020304" pitchFamily="18" charset="0"/>
          </a:endParaRPr>
        </a:p>
      </dsp:txBody>
      <dsp:txXfrm>
        <a:off x="13456294" y="353753"/>
        <a:ext cx="4389137" cy="219456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A95959-F9E6-454B-A056-0E4A996C8EC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9261"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89CF2A-D8F6-4430-B9DE-322A37509B2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219261" eaLnBrk="1" fontAlgn="auto" hangingPunct="1">
              <a:spcBef>
                <a:spcPts val="0"/>
              </a:spcBef>
              <a:spcAft>
                <a:spcPts val="0"/>
              </a:spcAft>
              <a:defRPr sz="1200">
                <a:latin typeface="+mn-lt"/>
              </a:defRPr>
            </a:lvl1pPr>
          </a:lstStyle>
          <a:p>
            <a:pPr>
              <a:defRPr/>
            </a:pPr>
            <a:fld id="{DFFA0CF9-F20E-4FD8-9AC9-0CED088891E2}" type="datetime1">
              <a:rPr lang="en-US"/>
              <a:pPr>
                <a:defRPr/>
              </a:pPr>
              <a:t>7/22/2021</a:t>
            </a:fld>
            <a:endParaRPr lang="en-US"/>
          </a:p>
        </p:txBody>
      </p:sp>
      <p:sp>
        <p:nvSpPr>
          <p:cNvPr id="4" name="Footer Placeholder 3">
            <a:extLst>
              <a:ext uri="{FF2B5EF4-FFF2-40B4-BE49-F238E27FC236}">
                <a16:creationId xmlns:a16="http://schemas.microsoft.com/office/drawing/2014/main" id="{29B6D84D-B4DB-4861-9243-94A7454CFEF8}"/>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219261"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6F5DC5F7-4426-44F8-B95A-C973D21A5BA0}"/>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1219261" eaLnBrk="1" fontAlgn="auto" hangingPunct="1">
              <a:spcBef>
                <a:spcPts val="0"/>
              </a:spcBef>
              <a:spcAft>
                <a:spcPts val="0"/>
              </a:spcAft>
              <a:defRPr sz="1200">
                <a:latin typeface="+mn-lt"/>
              </a:defRPr>
            </a:lvl1pPr>
          </a:lstStyle>
          <a:p>
            <a:pPr>
              <a:defRPr/>
            </a:pPr>
            <a:fld id="{DB61E95D-5BC7-4184-BA38-4CAF59AC48C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0BB9B2-714D-4FCC-95C6-0E3A441BD5A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9261"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80689BA5-A82D-4F74-A6EC-174FDDAC7DD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1219261" eaLnBrk="1" fontAlgn="auto" hangingPunct="1">
              <a:spcBef>
                <a:spcPts val="0"/>
              </a:spcBef>
              <a:spcAft>
                <a:spcPts val="0"/>
              </a:spcAft>
              <a:defRPr sz="1200">
                <a:latin typeface="+mn-lt"/>
              </a:defRPr>
            </a:lvl1pPr>
          </a:lstStyle>
          <a:p>
            <a:pPr>
              <a:defRPr/>
            </a:pPr>
            <a:fld id="{3A915C9C-E0C2-42C2-8FB7-000C4B8A379C}" type="datetime1">
              <a:rPr lang="en-US"/>
              <a:pPr>
                <a:defRPr/>
              </a:pPr>
              <a:t>7/22/2021</a:t>
            </a:fld>
            <a:endParaRPr lang="en-US"/>
          </a:p>
        </p:txBody>
      </p:sp>
      <p:sp>
        <p:nvSpPr>
          <p:cNvPr id="4" name="Slide Image Placeholder 3">
            <a:extLst>
              <a:ext uri="{FF2B5EF4-FFF2-40B4-BE49-F238E27FC236}">
                <a16:creationId xmlns:a16="http://schemas.microsoft.com/office/drawing/2014/main" id="{B8A813A2-8836-400E-9244-F3221664F550}"/>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64A1D32-7DBF-41A7-A5B0-FD76EDFB8E7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a:t>Click to edit Master text styles</a:t>
            </a:r>
          </a:p>
          <a:p>
            <a:pPr lvl="1"/>
            <a:r>
              <a:rPr lang="tr-TR" noProof="0"/>
              <a:t>Second level</a:t>
            </a:r>
          </a:p>
          <a:p>
            <a:pPr lvl="2"/>
            <a:r>
              <a:rPr lang="tr-TR" noProof="0"/>
              <a:t>Third level</a:t>
            </a:r>
          </a:p>
          <a:p>
            <a:pPr lvl="3"/>
            <a:r>
              <a:rPr lang="tr-TR" noProof="0"/>
              <a:t>Fourth level</a:t>
            </a:r>
          </a:p>
          <a:p>
            <a:pPr lvl="4"/>
            <a:r>
              <a:rPr lang="tr-TR" noProof="0"/>
              <a:t>Fifth level</a:t>
            </a:r>
            <a:endParaRPr lang="en-US" noProof="0"/>
          </a:p>
        </p:txBody>
      </p:sp>
      <p:sp>
        <p:nvSpPr>
          <p:cNvPr id="6" name="Footer Placeholder 5">
            <a:extLst>
              <a:ext uri="{FF2B5EF4-FFF2-40B4-BE49-F238E27FC236}">
                <a16:creationId xmlns:a16="http://schemas.microsoft.com/office/drawing/2014/main" id="{AF49F2C8-74BE-4510-B4C5-621CA96D742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219261"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E323C104-E139-4B1E-90D6-CF7B593AAC6B}"/>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219261" eaLnBrk="1" fontAlgn="auto" hangingPunct="1">
              <a:spcBef>
                <a:spcPts val="0"/>
              </a:spcBef>
              <a:spcAft>
                <a:spcPts val="0"/>
              </a:spcAft>
              <a:defRPr sz="1200">
                <a:latin typeface="+mn-lt"/>
              </a:defRPr>
            </a:lvl1pPr>
          </a:lstStyle>
          <a:p>
            <a:pPr>
              <a:defRPr/>
            </a:pPr>
            <a:fld id="{383D6CEA-2E81-43F3-B696-BE6FA889E0F1}"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defTabSz="1219200" rtl="0" eaLnBrk="0" fontAlgn="base" hangingPunct="0">
      <a:spcBef>
        <a:spcPct val="30000"/>
      </a:spcBef>
      <a:spcAft>
        <a:spcPct val="0"/>
      </a:spcAft>
      <a:defRPr sz="1600" kern="1200">
        <a:solidFill>
          <a:schemeClr val="tx1"/>
        </a:solidFill>
        <a:latin typeface="+mn-lt"/>
        <a:ea typeface="+mn-ea"/>
        <a:cs typeface="+mn-cs"/>
      </a:defRPr>
    </a:lvl1pPr>
    <a:lvl2pPr marL="1219200" algn="l" defTabSz="1219200" rtl="0" eaLnBrk="0" fontAlgn="base" hangingPunct="0">
      <a:spcBef>
        <a:spcPct val="30000"/>
      </a:spcBef>
      <a:spcAft>
        <a:spcPct val="0"/>
      </a:spcAft>
      <a:defRPr sz="1600" kern="1200">
        <a:solidFill>
          <a:schemeClr val="tx1"/>
        </a:solidFill>
        <a:latin typeface="+mn-lt"/>
        <a:ea typeface="+mn-ea"/>
        <a:cs typeface="+mn-cs"/>
      </a:defRPr>
    </a:lvl2pPr>
    <a:lvl3pPr marL="2438400" algn="l" defTabSz="1219200" rtl="0" eaLnBrk="0" fontAlgn="base" hangingPunct="0">
      <a:spcBef>
        <a:spcPct val="30000"/>
      </a:spcBef>
      <a:spcAft>
        <a:spcPct val="0"/>
      </a:spcAft>
      <a:defRPr sz="1600" kern="1200">
        <a:solidFill>
          <a:schemeClr val="tx1"/>
        </a:solidFill>
        <a:latin typeface="+mn-lt"/>
        <a:ea typeface="+mn-ea"/>
        <a:cs typeface="+mn-cs"/>
      </a:defRPr>
    </a:lvl3pPr>
    <a:lvl4pPr marL="3657600" algn="l" defTabSz="1219200" rtl="0" eaLnBrk="0" fontAlgn="base" hangingPunct="0">
      <a:spcBef>
        <a:spcPct val="30000"/>
      </a:spcBef>
      <a:spcAft>
        <a:spcPct val="0"/>
      </a:spcAft>
      <a:defRPr sz="1600" kern="1200">
        <a:solidFill>
          <a:schemeClr val="tx1"/>
        </a:solidFill>
        <a:latin typeface="+mn-lt"/>
        <a:ea typeface="+mn-ea"/>
        <a:cs typeface="+mn-cs"/>
      </a:defRPr>
    </a:lvl4pPr>
    <a:lvl5pPr marL="4876800" algn="l" defTabSz="1219200" rtl="0" eaLnBrk="0" fontAlgn="base" hangingPunct="0">
      <a:spcBef>
        <a:spcPct val="30000"/>
      </a:spcBef>
      <a:spcAft>
        <a:spcPct val="0"/>
      </a:spcAft>
      <a:defRPr sz="16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ies.ed.gov/newsflash/#ie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ies.ed.gov/funding"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cfr.gov/cgi-bin/text-idx?SID=3fd4e7e1c04cf99fbd30080af806445b&amp;mc=true&amp;node=se34.3.608_12&amp;rgn=div8"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51FC525-FD4F-4D36-A54A-E7D2299A67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42604EAF-BD45-4E1D-9CD6-8C2D39F6A4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Welcome to the Funding Opportunities for Minority Serving Institutions webinar.  I am Katina Stapleton, a program officer in the National Center for Education Research.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5F99DE09-3BB5-4D2D-B5B7-2DB5A6265D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7785F5E8-9F6E-43CD-9E49-D878ADBE70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Why would you apply to IES?</a:t>
            </a:r>
          </a:p>
          <a:p>
            <a:pPr eaLnBrk="1" hangingPunct="1">
              <a:spcBef>
                <a:spcPct val="0"/>
              </a:spcBef>
            </a:pPr>
            <a:endParaRPr lang="en-US" altLang="en-US"/>
          </a:p>
          <a:p>
            <a:pPr eaLnBrk="1" hangingPunct="1">
              <a:spcBef>
                <a:spcPct val="0"/>
              </a:spcBef>
            </a:pPr>
            <a:r>
              <a:rPr lang="en-US" altLang="en-US"/>
              <a:t>You would apply to IES if…</a:t>
            </a:r>
          </a:p>
          <a:p>
            <a:pPr eaLnBrk="1" hangingPunct="1">
              <a:spcBef>
                <a:spcPct val="0"/>
              </a:spcBef>
            </a:pPr>
            <a:r>
              <a:rPr lang="en-US" altLang="en-US"/>
              <a:t>You are interested in working in education settings </a:t>
            </a:r>
          </a:p>
          <a:p>
            <a:pPr eaLnBrk="1" hangingPunct="1">
              <a:spcBef>
                <a:spcPct val="0"/>
              </a:spcBef>
            </a:pPr>
            <a:r>
              <a:rPr lang="en-US" altLang="en-US"/>
              <a:t>You are interested in improving student education outcomes </a:t>
            </a:r>
          </a:p>
          <a:p>
            <a:pPr eaLnBrk="1" hangingPunct="1">
              <a:spcBef>
                <a:spcPct val="0"/>
              </a:spcBef>
            </a:pPr>
            <a:r>
              <a:rPr lang="en-US" altLang="en-US"/>
              <a:t>You are committed to sharing your research findings with education practitioners</a:t>
            </a:r>
          </a:p>
          <a:p>
            <a:pPr eaLnBrk="1" hangingPunct="1">
              <a:spcBef>
                <a:spcPct val="0"/>
              </a:spcBef>
            </a:pPr>
            <a:endParaRPr lang="en-US" altLang="en-US"/>
          </a:p>
          <a:p>
            <a:pPr eaLnBrk="1" hangingPunct="1">
              <a:spcBef>
                <a:spcPct val="0"/>
              </a:spcBef>
            </a:pPr>
            <a:endParaRPr lang="en-US" altLang="en-US"/>
          </a:p>
        </p:txBody>
      </p:sp>
      <p:sp>
        <p:nvSpPr>
          <p:cNvPr id="65540" name="Slide Number Placeholder 3">
            <a:extLst>
              <a:ext uri="{FF2B5EF4-FFF2-40B4-BE49-F238E27FC236}">
                <a16:creationId xmlns:a16="http://schemas.microsoft.com/office/drawing/2014/main" id="{579D119A-9442-4B9C-B031-F48453C779F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C39D15E4-99A7-4E86-A6CB-E80D4CEF37D5}" type="slidenum">
              <a:rPr lang="en-US" altLang="en-US" sz="1200" smtClean="0">
                <a:latin typeface="Calibri" panose="020F0502020204030204" pitchFamily="34" charset="0"/>
              </a:rPr>
              <a:pPr defTabSz="1219200" fontAlgn="base">
                <a:spcBef>
                  <a:spcPct val="0"/>
                </a:spcBef>
                <a:spcAft>
                  <a:spcPct val="0"/>
                </a:spcAft>
              </a:pPr>
              <a:t>10</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647B866B-9B0E-4195-956C-FF9C33C003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2311E952-2BA5-45A1-A1A3-371494E5C9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30275" eaLnBrk="1" hangingPunct="1">
              <a:spcBef>
                <a:spcPct val="0"/>
              </a:spcBef>
            </a:pPr>
            <a:r>
              <a:rPr lang="en-US" altLang="en-US" dirty="0"/>
              <a:t>What makes us different from other funding programs within the Department of Education?</a:t>
            </a:r>
          </a:p>
          <a:p>
            <a:pPr marL="0" lvl="1" defTabSz="930275" eaLnBrk="1" hangingPunct="1">
              <a:spcBef>
                <a:spcPct val="0"/>
              </a:spcBef>
            </a:pPr>
            <a:endParaRPr lang="en-US" altLang="en-US" dirty="0"/>
          </a:p>
          <a:p>
            <a:pPr defTabSz="930275" eaLnBrk="1" hangingPunct="1">
              <a:spcBef>
                <a:spcPct val="0"/>
              </a:spcBef>
            </a:pPr>
            <a:r>
              <a:rPr lang="en-US" altLang="en-US" dirty="0"/>
              <a:t>Our grant funds are used to cover research, not program support or service provision. So if you want to implement a new math program in your school, we will not give you funds simply to get the math program up and running. You need to have a research study to develop or examine the impact of, etc.</a:t>
            </a:r>
          </a:p>
          <a:p>
            <a:pPr defTabSz="930275" eaLnBrk="1" hangingPunct="1">
              <a:spcBef>
                <a:spcPct val="0"/>
              </a:spcBef>
            </a:pPr>
            <a:endParaRPr lang="en-US" altLang="en-US" dirty="0"/>
          </a:p>
          <a:p>
            <a:pPr defTabSz="930275" eaLnBrk="1" hangingPunct="1">
              <a:spcBef>
                <a:spcPct val="0"/>
              </a:spcBef>
            </a:pPr>
            <a:r>
              <a:rPr lang="en-US" altLang="en-US" dirty="0"/>
              <a:t>A good application is a good application - we don’t have priorities or competitive preferences that result in extra points for applicants.</a:t>
            </a:r>
          </a:p>
          <a:p>
            <a:pPr defTabSz="930275" eaLnBrk="1" hangingPunct="1">
              <a:spcBef>
                <a:spcPct val="0"/>
              </a:spcBef>
            </a:pPr>
            <a:endParaRPr lang="en-US" altLang="en-US" dirty="0"/>
          </a:p>
          <a:p>
            <a:pPr defTabSz="930275" eaLnBrk="1" hangingPunct="1">
              <a:spcBef>
                <a:spcPct val="0"/>
              </a:spcBef>
            </a:pPr>
            <a:r>
              <a:rPr lang="en-US" altLang="en-US" dirty="0"/>
              <a:t>Reviewers have flexibility to assign points based upon overall scientific merit.  For example, other programs may assign a maximum number of points that you can obtain for your significance section.  We allow reviewers flexibility to weight each section as they see fit on determining the overall scientific merit of your application. </a:t>
            </a:r>
          </a:p>
          <a:p>
            <a:pPr defTabSz="930275" eaLnBrk="1" hangingPunct="1">
              <a:spcBef>
                <a:spcPct val="0"/>
              </a:spcBef>
            </a:pPr>
            <a:endParaRPr lang="en-US" altLang="en-US" dirty="0"/>
          </a:p>
        </p:txBody>
      </p:sp>
      <p:sp>
        <p:nvSpPr>
          <p:cNvPr id="67588" name="Slide Number Placeholder 3">
            <a:extLst>
              <a:ext uri="{FF2B5EF4-FFF2-40B4-BE49-F238E27FC236}">
                <a16:creationId xmlns:a16="http://schemas.microsoft.com/office/drawing/2014/main" id="{91C09F22-7C20-4213-BAB4-18F2015275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1754DC68-B0C1-4258-B84C-16C42A0C646D}" type="slidenum">
              <a:rPr lang="en-US" altLang="en-US" sz="1200" smtClean="0">
                <a:latin typeface="Calibri" panose="020F0502020204030204" pitchFamily="34" charset="0"/>
              </a:rPr>
              <a:pPr defTabSz="1219200" fontAlgn="base">
                <a:spcBef>
                  <a:spcPct val="0"/>
                </a:spcBef>
                <a:spcAft>
                  <a:spcPct val="0"/>
                </a:spcAft>
              </a:pPr>
              <a:t>11</a:t>
            </a:fld>
            <a:endParaRPr lang="en-US"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C466A558-691A-43E6-A01C-0A21843E54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543165E4-8511-4D39-B6BF-B6560ACF1B4E}"/>
              </a:ext>
            </a:extLst>
          </p:cNvPr>
          <p:cNvSpPr>
            <a:spLocks noGrp="1" noChangeArrowheads="1"/>
          </p:cNvSpPr>
          <p:nvPr>
            <p:ph type="body" idx="1"/>
          </p:nvPr>
        </p:nvSpPr>
        <p:spPr bwMode="auto">
          <a:xfrm>
            <a:off x="701675" y="4473575"/>
            <a:ext cx="5607050" cy="4632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25"/>
              </a:spcAft>
            </a:pPr>
            <a:r>
              <a:rPr lang="en-US" altLang="en-US"/>
              <a:t>How does IES compare to other agencies? Similar to other federal funding agencies, IES supports rigorous research at all stages, including basic research, iterative research to inform research and development of new interventions or refine existing interventions, pilot studies, and larger rigorous studies to determine efficacy or effectiveness of interventions, programs, policies, or practices.</a:t>
            </a:r>
          </a:p>
          <a:p>
            <a:pPr eaLnBrk="1" hangingPunct="1">
              <a:spcBef>
                <a:spcPct val="0"/>
              </a:spcBef>
              <a:spcAft>
                <a:spcPts val="1225"/>
              </a:spcAft>
            </a:pPr>
            <a:endParaRPr lang="en-US" altLang="en-US"/>
          </a:p>
          <a:p>
            <a:pPr eaLnBrk="1" hangingPunct="1">
              <a:spcBef>
                <a:spcPct val="0"/>
              </a:spcBef>
            </a:pPr>
            <a:r>
              <a:rPr lang="en-US" altLang="en-US"/>
              <a:t>This chart lists the three major federal funders of education research – IES, the National Science Foundation, and the National Institutes of Health.  IES and NIH are similar in that we have independent scientific review offices that are separate from the program offices. Because of this, we are allowed to provide technical assistance to applicants. At NSF – the program officers manage the review process, so this limits the amount of technical assistance they can give applicants since they are directly involved in the review process. </a:t>
            </a:r>
          </a:p>
          <a:p>
            <a:pPr eaLnBrk="1" hangingPunct="1">
              <a:spcBef>
                <a:spcPct val="0"/>
              </a:spcBef>
            </a:pPr>
            <a:endParaRPr lang="en-US" altLang="en-US"/>
          </a:p>
          <a:p>
            <a:pPr eaLnBrk="1" hangingPunct="1">
              <a:spcBef>
                <a:spcPct val="0"/>
              </a:spcBef>
            </a:pPr>
            <a:r>
              <a:rPr lang="en-US" altLang="en-US"/>
              <a:t>IES is considered as competitive or even more competitive than other federal funding agencies.</a:t>
            </a:r>
          </a:p>
          <a:p>
            <a:pPr eaLnBrk="1" hangingPunct="1">
              <a:spcBef>
                <a:spcPct val="0"/>
              </a:spcBef>
            </a:pPr>
            <a:r>
              <a:rPr lang="en-US" altLang="en-US"/>
              <a:t> </a:t>
            </a:r>
          </a:p>
          <a:p>
            <a:pPr eaLnBrk="1" hangingPunct="1">
              <a:spcBef>
                <a:spcPct val="0"/>
              </a:spcBef>
            </a:pPr>
            <a:r>
              <a:rPr lang="en-US" altLang="en-US"/>
              <a:t>In terms of the types of things we fund, there is some overlap, and certainly complementary research happening among agencies, but there are key differences. For example, NSF is more STEM-focused than IES, though we both fund science, technology, engineering and math grants. NIH, specifically the National Institute of Child Health and Human Development and the National Institute of Mental Health supports more foundational research (such as brain-related research and  genetics research) that we don’t fund at IES.  Results from this work however, could certainly inform the work that we do at IES, and could guide researchers in developing a grant to IES.</a:t>
            </a:r>
          </a:p>
          <a:p>
            <a:pPr eaLnBrk="1" hangingPunct="1">
              <a:spcBef>
                <a:spcPct val="0"/>
              </a:spcBef>
            </a:pPr>
            <a:endParaRPr lang="en-US" altLang="en-US"/>
          </a:p>
          <a:p>
            <a:pPr eaLnBrk="1" hangingPunct="1">
              <a:spcBef>
                <a:spcPct val="0"/>
              </a:spcBef>
            </a:pPr>
            <a:r>
              <a:rPr lang="en-US" altLang="en-US"/>
              <a:t>So that was a quick overview of IES, and now we will turn to talking about our current funding opportunities.</a:t>
            </a:r>
          </a:p>
        </p:txBody>
      </p:sp>
      <p:sp>
        <p:nvSpPr>
          <p:cNvPr id="69636" name="Slide Number Placeholder 3">
            <a:extLst>
              <a:ext uri="{FF2B5EF4-FFF2-40B4-BE49-F238E27FC236}">
                <a16:creationId xmlns:a16="http://schemas.microsoft.com/office/drawing/2014/main" id="{21DD3F0A-FB98-424D-9FA8-5A9CDD14070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E3CFC957-AA0F-46F7-A760-C1854EBA0C95}" type="slidenum">
              <a:rPr lang="en-US" altLang="en-US" sz="1200" smtClean="0">
                <a:latin typeface="Calibri" panose="020F0502020204030204" pitchFamily="34" charset="0"/>
              </a:rPr>
              <a:pPr defTabSz="1219200" fontAlgn="base">
                <a:spcBef>
                  <a:spcPct val="0"/>
                </a:spcBef>
                <a:spcAft>
                  <a:spcPct val="0"/>
                </a:spcAft>
              </a:pPr>
              <a:t>12</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D72888A8-70C8-4F9B-B72B-55CEAF03E8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E607B3C8-C013-4B7A-9CC7-CE66FEE329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Let’s move into the nuts and bolts of getting started with an IES application.  First, you need to identify which competitions are open for Fiscal Year 2022.</a:t>
            </a:r>
          </a:p>
        </p:txBody>
      </p:sp>
      <p:sp>
        <p:nvSpPr>
          <p:cNvPr id="71684" name="Slide Number Placeholder 3">
            <a:extLst>
              <a:ext uri="{FF2B5EF4-FFF2-40B4-BE49-F238E27FC236}">
                <a16:creationId xmlns:a16="http://schemas.microsoft.com/office/drawing/2014/main" id="{74A67AC5-CD89-4AF2-AF27-FFAE887FC3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F679C399-9EED-47E7-8186-ECEBB744AD15}" type="slidenum">
              <a:rPr lang="en-US" altLang="en-US" sz="1200" smtClean="0">
                <a:latin typeface="Calibri" panose="020F0502020204030204" pitchFamily="34" charset="0"/>
              </a:rPr>
              <a:pPr defTabSz="1219200" fontAlgn="base">
                <a:spcBef>
                  <a:spcPct val="0"/>
                </a:spcBef>
                <a:spcAft>
                  <a:spcPct val="0"/>
                </a:spcAft>
              </a:pPr>
              <a:t>13</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4C3A82D5-F64B-45C3-B965-14F77C6DEF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2B588F38-7A54-4C7A-A86C-6A5B5B67AD1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To identify open funding opportunities, we have a suggested set of steps to follow. </a:t>
            </a:r>
          </a:p>
          <a:p>
            <a:pPr eaLnBrk="1" hangingPunct="1">
              <a:spcBef>
                <a:spcPct val="0"/>
              </a:spcBef>
            </a:pPr>
            <a:endParaRPr lang="en-US" altLang="en-US"/>
          </a:p>
          <a:p>
            <a:pPr eaLnBrk="1" hangingPunct="1">
              <a:spcBef>
                <a:spcPct val="0"/>
              </a:spcBef>
              <a:spcAft>
                <a:spcPts val="1525"/>
              </a:spcAft>
            </a:pPr>
            <a:r>
              <a:rPr lang="en-US" altLang="en-US"/>
              <a:t>If you aren’t already signed up, you should sign up for the IES Newsflash </a:t>
            </a:r>
            <a:r>
              <a:rPr lang="en-US" altLang="en-US" sz="1100"/>
              <a:t>(</a:t>
            </a:r>
            <a:r>
              <a:rPr lang="en-US" altLang="en-US" sz="1100">
                <a:hlinkClick r:id="rId3"/>
              </a:rPr>
              <a:t>https://ies.ed.gov/newsflash/#ies</a:t>
            </a:r>
            <a:r>
              <a:rPr lang="en-US" altLang="en-US" sz="1100"/>
              <a:t>). The newsflash is an email-based alert service designed to inform you about all new content posted to the IES website, including new funding opportunities when they become available. </a:t>
            </a:r>
          </a:p>
          <a:p>
            <a:pPr eaLnBrk="1" hangingPunct="1">
              <a:spcBef>
                <a:spcPct val="0"/>
              </a:spcBef>
              <a:spcAft>
                <a:spcPts val="1525"/>
              </a:spcAft>
            </a:pPr>
            <a:endParaRPr lang="en-US" altLang="en-US"/>
          </a:p>
          <a:p>
            <a:pPr eaLnBrk="1" hangingPunct="1">
              <a:spcBef>
                <a:spcPct val="0"/>
              </a:spcBef>
              <a:spcAft>
                <a:spcPts val="1525"/>
              </a:spcAft>
            </a:pPr>
            <a:r>
              <a:rPr lang="en-US" altLang="en-US"/>
              <a:t>All of our funding opportunities are announced in </a:t>
            </a:r>
            <a:r>
              <a:rPr lang="en-US" altLang="en-US" i="1"/>
              <a:t>The Federal Register.  The Federal Register </a:t>
            </a:r>
            <a:r>
              <a:rPr lang="en-US" altLang="en-US"/>
              <a:t>is the official journal of the federal government of the United States that contains government agency rules, proposed rules, and public notices, including agency funding announcements. </a:t>
            </a:r>
            <a:endParaRPr lang="en-US" altLang="en-US" i="1"/>
          </a:p>
          <a:p>
            <a:pPr eaLnBrk="1" hangingPunct="1">
              <a:spcBef>
                <a:spcPct val="0"/>
              </a:spcBef>
              <a:spcAft>
                <a:spcPts val="1525"/>
              </a:spcAft>
            </a:pPr>
            <a:endParaRPr lang="en-US" altLang="en-US"/>
          </a:p>
          <a:p>
            <a:pPr eaLnBrk="1" hangingPunct="1">
              <a:spcBef>
                <a:spcPct val="0"/>
              </a:spcBef>
              <a:spcAft>
                <a:spcPts val="1525"/>
              </a:spcAft>
            </a:pPr>
            <a:r>
              <a:rPr lang="en-US" altLang="en-US"/>
              <a:t>IES maintains a funding opportunities page on the IES website (</a:t>
            </a:r>
            <a:r>
              <a:rPr lang="en-US" altLang="en-US">
                <a:solidFill>
                  <a:srgbClr val="0000FF"/>
                </a:solidFill>
                <a:hlinkClick r:id="rId4"/>
              </a:rPr>
              <a:t>https://ies.ed.gov/funding</a:t>
            </a:r>
            <a:r>
              <a:rPr lang="en-US" altLang="en-US"/>
              <a:t>).  </a:t>
            </a:r>
          </a:p>
          <a:p>
            <a:pPr eaLnBrk="1" hangingPunct="1">
              <a:spcBef>
                <a:spcPct val="0"/>
              </a:spcBef>
              <a:spcAft>
                <a:spcPts val="1525"/>
              </a:spcAft>
            </a:pPr>
            <a:endParaRPr lang="en-US" altLang="en-US"/>
          </a:p>
          <a:p>
            <a:pPr eaLnBrk="1" hangingPunct="1">
              <a:spcBef>
                <a:spcPct val="0"/>
              </a:spcBef>
              <a:spcAft>
                <a:spcPts val="1525"/>
              </a:spcAft>
            </a:pPr>
            <a:r>
              <a:rPr lang="en-US" altLang="en-US"/>
              <a:t>Once you are on the IES funding page, navigate to the Request for Applications page, and review current Requests for Applications, which is our notice that grant funding is available. </a:t>
            </a:r>
          </a:p>
          <a:p>
            <a:pPr eaLnBrk="1" hangingPunct="1">
              <a:spcBef>
                <a:spcPct val="0"/>
              </a:spcBef>
              <a:spcAft>
                <a:spcPts val="1525"/>
              </a:spcAft>
            </a:pPr>
            <a:endParaRPr lang="en-US" altLang="en-US"/>
          </a:p>
          <a:p>
            <a:pPr eaLnBrk="1" hangingPunct="1">
              <a:spcBef>
                <a:spcPct val="0"/>
              </a:spcBef>
              <a:spcAft>
                <a:spcPts val="1525"/>
              </a:spcAft>
            </a:pPr>
            <a:r>
              <a:rPr lang="en-US" altLang="en-US"/>
              <a:t>Most importantly of all, but only after you have read the relevant RFAs, contact the relevant Program Officer(s) for the topic(s) of interest in the relevant Center. You can also sign up for office hours. </a:t>
            </a:r>
          </a:p>
          <a:p>
            <a:pPr eaLnBrk="1" hangingPunct="1">
              <a:spcBef>
                <a:spcPct val="0"/>
              </a:spcBef>
            </a:pPr>
            <a:endParaRPr lang="en-US" altLang="en-US"/>
          </a:p>
        </p:txBody>
      </p:sp>
      <p:sp>
        <p:nvSpPr>
          <p:cNvPr id="73732" name="Slide Number Placeholder 3">
            <a:extLst>
              <a:ext uri="{FF2B5EF4-FFF2-40B4-BE49-F238E27FC236}">
                <a16:creationId xmlns:a16="http://schemas.microsoft.com/office/drawing/2014/main" id="{0BDA1EC3-FD05-4652-AA7B-27A65F2424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8B4E1C31-BCF2-42D1-A9EE-6DD65BFF56DD}" type="slidenum">
              <a:rPr lang="en-US" altLang="en-US" sz="1200" smtClean="0">
                <a:latin typeface="Calibri" panose="020F0502020204030204" pitchFamily="34" charset="0"/>
              </a:rPr>
              <a:pPr defTabSz="1219200" fontAlgn="base">
                <a:spcBef>
                  <a:spcPct val="0"/>
                </a:spcBef>
                <a:spcAft>
                  <a:spcPct val="0"/>
                </a:spcAft>
              </a:pPr>
              <a:t>14</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5BD97355-6ED1-4379-8256-542B74DBC6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A839391D-6245-4687-A40C-8378541D018F}" type="slidenum">
              <a:rPr lang="en-US" altLang="en-US" sz="1200" smtClean="0">
                <a:latin typeface="Calibri" panose="020F0502020204030204" pitchFamily="34" charset="0"/>
              </a:rPr>
              <a:pPr defTabSz="1219200" fontAlgn="base">
                <a:spcBef>
                  <a:spcPct val="0"/>
                </a:spcBef>
                <a:spcAft>
                  <a:spcPct val="0"/>
                </a:spcAft>
              </a:pPr>
              <a:t>15</a:t>
            </a:fld>
            <a:endParaRPr lang="en-US" altLang="en-US" sz="1200">
              <a:latin typeface="Calibri" panose="020F0502020204030204" pitchFamily="34" charset="0"/>
            </a:endParaRPr>
          </a:p>
        </p:txBody>
      </p:sp>
      <p:sp>
        <p:nvSpPr>
          <p:cNvPr id="75779" name="Rectangle 2">
            <a:extLst>
              <a:ext uri="{FF2B5EF4-FFF2-40B4-BE49-F238E27FC236}">
                <a16:creationId xmlns:a16="http://schemas.microsoft.com/office/drawing/2014/main" id="{811D5E3D-1DE0-473C-ADD3-B07FFB2AB5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a16="http://schemas.microsoft.com/office/drawing/2014/main" id="{C4603F28-30EC-4233-8AF8-521632ADB0F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As you are reading through the RFAs, make sure you review the current list of research topics and any methodological requirements.  If you still need help narrowing down your list of possible topics and/or RFAs, it can often help to review the abstracts of previously funded projects.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FC26FD66-F99D-4E65-91C8-AC1FD8D778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89C02EC7-D21E-43F6-9467-75DC8A018DB4}"/>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dirty="0"/>
              <a:t>IES is holding </a:t>
            </a:r>
            <a:r>
              <a:rPr lang="en-US" altLang="en-US" b="1" dirty="0">
                <a:solidFill>
                  <a:srgbClr val="FF0000"/>
                </a:solidFill>
              </a:rPr>
              <a:t>6 </a:t>
            </a:r>
            <a:r>
              <a:rPr lang="en-US" altLang="en-US" dirty="0"/>
              <a:t>separate research and research training competitions in FY 2022. Be sure to read the full request for applications for a more detailed description of each competition. </a:t>
            </a:r>
          </a:p>
          <a:p>
            <a:pPr>
              <a:defRPr/>
            </a:pPr>
            <a:endParaRPr lang="en-US" altLang="en-US" b="1" i="1" dirty="0"/>
          </a:p>
          <a:p>
            <a:pPr eaLnBrk="1" fontAlgn="t" hangingPunct="1">
              <a:defRPr/>
            </a:pPr>
            <a:r>
              <a:rPr lang="en-US" dirty="0"/>
              <a:t>It is important to note here that due to limited funds available for new FY 2022 awards, </a:t>
            </a:r>
            <a:r>
              <a:rPr lang="en-US" dirty="0" err="1">
                <a:highlight>
                  <a:srgbClr val="FFFF00"/>
                </a:highlight>
              </a:rPr>
              <a:t>NCSER</a:t>
            </a:r>
            <a:r>
              <a:rPr lang="en-US" dirty="0">
                <a:highlight>
                  <a:srgbClr val="FFFF00"/>
                </a:highlight>
              </a:rPr>
              <a:t> will not be able to compete our regular competitions, including our primary grant program, Special Education Research Grants (84.324A), as well as our other grant competitions: Research Training Programs in Special Education (84.324B), Research using </a:t>
            </a:r>
            <a:r>
              <a:rPr lang="en-US" dirty="0" err="1">
                <a:highlight>
                  <a:srgbClr val="FFFF00"/>
                </a:highlight>
              </a:rPr>
              <a:t>NAEP</a:t>
            </a:r>
            <a:r>
              <a:rPr lang="en-US" dirty="0">
                <a:highlight>
                  <a:srgbClr val="FFFF00"/>
                </a:highlight>
              </a:rPr>
              <a:t> Process Data for Learners with Disabilities (84.324P), and Research Grants Focused on Systematic Replication in Special Education (84.324R).</a:t>
            </a:r>
          </a:p>
          <a:p>
            <a:pPr>
              <a:defRPr/>
            </a:pPr>
            <a:endParaRPr lang="en-US" dirty="0">
              <a:highlight>
                <a:srgbClr val="FFFF00"/>
              </a:highlight>
            </a:endParaRPr>
          </a:p>
          <a:p>
            <a:pPr>
              <a:defRPr/>
            </a:pPr>
            <a:r>
              <a:rPr lang="en-US" dirty="0" err="1">
                <a:highlight>
                  <a:srgbClr val="FFFF00"/>
                </a:highlight>
              </a:rPr>
              <a:t>NCSER</a:t>
            </a:r>
            <a:r>
              <a:rPr lang="en-US" dirty="0">
                <a:highlight>
                  <a:srgbClr val="FFFF00"/>
                </a:highlight>
              </a:rPr>
              <a:t> released the new Research to Accelerate Pandemic Recovery in Special Education (84.324X) grants program, which is funded with money provided to us in the American Rescue Plan. </a:t>
            </a:r>
            <a:endParaRPr lang="en-US" sz="900" b="1" i="1" dirty="0">
              <a:highlight>
                <a:srgbClr val="FFFF00"/>
              </a:highlight>
              <a:latin typeface="Arial" panose="020B0604020202020204" pitchFamily="34" charset="0"/>
            </a:endParaRPr>
          </a:p>
          <a:p>
            <a:pPr eaLnBrk="1" hangingPunct="1">
              <a:spcBef>
                <a:spcPct val="0"/>
              </a:spcBef>
              <a:defRPr/>
            </a:pPr>
            <a:endParaRPr lang="en-US" altLang="en-US" dirty="0"/>
          </a:p>
          <a:p>
            <a:pPr eaLnBrk="1" hangingPunct="1">
              <a:spcBef>
                <a:spcPct val="0"/>
              </a:spcBef>
              <a:defRPr/>
            </a:pPr>
            <a:endParaRPr lang="en-US" altLang="en-US" dirty="0"/>
          </a:p>
          <a:p>
            <a:pPr>
              <a:defRPr/>
            </a:pPr>
            <a:endParaRPr lang="en-US" dirty="0"/>
          </a:p>
          <a:p>
            <a:pPr>
              <a:defRPr/>
            </a:pPr>
            <a:r>
              <a:rPr lang="en-US" dirty="0"/>
              <a:t>	</a:t>
            </a:r>
          </a:p>
          <a:p>
            <a:pPr eaLnBrk="1" hangingPunct="1">
              <a:spcBef>
                <a:spcPct val="0"/>
              </a:spcBef>
              <a:defRPr/>
            </a:pPr>
            <a:endParaRPr lang="en-US" altLang="en-US" dirty="0"/>
          </a:p>
        </p:txBody>
      </p:sp>
      <p:sp>
        <p:nvSpPr>
          <p:cNvPr id="77828" name="Slide Number Placeholder 3">
            <a:extLst>
              <a:ext uri="{FF2B5EF4-FFF2-40B4-BE49-F238E27FC236}">
                <a16:creationId xmlns:a16="http://schemas.microsoft.com/office/drawing/2014/main" id="{9DC65593-7FA2-46B9-9C38-C6A9891E31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6AA1743C-0811-4798-9967-3E2752FACC95}" type="slidenum">
              <a:rPr lang="en-US" altLang="en-US" sz="1200" smtClean="0">
                <a:latin typeface="Calibri" panose="020F0502020204030204" pitchFamily="34" charset="0"/>
              </a:rPr>
              <a:pPr defTabSz="1219200" fontAlgn="base">
                <a:spcBef>
                  <a:spcPct val="0"/>
                </a:spcBef>
                <a:spcAft>
                  <a:spcPct val="0"/>
                </a:spcAft>
              </a:pPr>
              <a:t>16</a:t>
            </a:fld>
            <a:endParaRPr lang="en-US"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44A7A7CB-8EB1-4587-868E-23D0BFC622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6004EBC3-3038-4BF5-8F19-A8CE459A2B12}"/>
              </a:ext>
            </a:extLst>
          </p:cNvPr>
          <p:cNvSpPr>
            <a:spLocks noGrp="1" noChangeArrowheads="1"/>
          </p:cNvSpPr>
          <p:nvPr>
            <p:ph type="body" idx="1"/>
          </p:nvPr>
        </p:nvSpPr>
        <p:spPr bwMode="auto">
          <a:xfrm>
            <a:off x="701675" y="4473575"/>
            <a:ext cx="5607050" cy="4278313"/>
          </a:xfrm>
        </p:spPr>
        <p:txBody>
          <a:bodyPr wrap="square" numCol="1" anchor="t" anchorCtr="0" compatLnSpc="1">
            <a:prstTxWarp prst="textNoShape">
              <a:avLst/>
            </a:prstTxWarp>
          </a:bodyPr>
          <a:lstStyle/>
          <a:p>
            <a:pPr defTabSz="1219261" eaLnBrk="1" fontAlgn="auto" hangingPunct="1">
              <a:spcBef>
                <a:spcPct val="0"/>
              </a:spcBef>
              <a:spcAft>
                <a:spcPts val="0"/>
              </a:spcAft>
              <a:defRPr/>
            </a:pPr>
            <a:r>
              <a:rPr lang="en-US" altLang="en-US" dirty="0"/>
              <a:t>So, why should you read the RFAs carefully? </a:t>
            </a:r>
          </a:p>
          <a:p>
            <a:pPr defTabSz="1219261" eaLnBrk="1" fontAlgn="auto" hangingPunct="1">
              <a:spcBef>
                <a:spcPct val="0"/>
              </a:spcBef>
              <a:spcAft>
                <a:spcPts val="0"/>
              </a:spcAft>
              <a:defRPr/>
            </a:pPr>
            <a:r>
              <a:rPr lang="en-US" altLang="en-US" dirty="0"/>
              <a:t>First, the RFA is </a:t>
            </a:r>
            <a:r>
              <a:rPr lang="en-US" altLang="en-US" b="1" dirty="0"/>
              <a:t>your</a:t>
            </a:r>
            <a:r>
              <a:rPr lang="en-US" altLang="en-US" dirty="0"/>
              <a:t> guide to preparing high quality applications. We provide a great amount of detail in our RFAs about the Requirements you must meet, as well as Recommendations for how to write a high-quality application. </a:t>
            </a:r>
          </a:p>
          <a:p>
            <a:pPr defTabSz="1219261" eaLnBrk="1" fontAlgn="auto" hangingPunct="1">
              <a:spcBef>
                <a:spcPct val="0"/>
              </a:spcBef>
              <a:spcAft>
                <a:spcPts val="0"/>
              </a:spcAft>
              <a:defRPr/>
            </a:pPr>
            <a:endParaRPr lang="en-US" altLang="en-US" dirty="0"/>
          </a:p>
          <a:p>
            <a:pPr defTabSz="1219261" eaLnBrk="1" fontAlgn="auto" hangingPunct="1">
              <a:spcBef>
                <a:spcPct val="0"/>
              </a:spcBef>
              <a:spcAft>
                <a:spcPts val="0"/>
              </a:spcAft>
              <a:defRPr/>
            </a:pPr>
            <a:r>
              <a:rPr lang="en-US" altLang="en-US" dirty="0"/>
              <a:t>Second, Reviewers use RFAs to evaluate your application for its scientific merit</a:t>
            </a:r>
          </a:p>
          <a:p>
            <a:pPr defTabSz="1219261" eaLnBrk="1" fontAlgn="auto" hangingPunct="1">
              <a:spcBef>
                <a:spcPct val="0"/>
              </a:spcBef>
              <a:spcAft>
                <a:spcPts val="0"/>
              </a:spcAft>
              <a:defRPr/>
            </a:pPr>
            <a:endParaRPr lang="en-US" altLang="en-US" dirty="0"/>
          </a:p>
          <a:p>
            <a:pPr defTabSz="1219261" eaLnBrk="1" fontAlgn="auto" hangingPunct="1">
              <a:spcBef>
                <a:spcPct val="0"/>
              </a:spcBef>
              <a:spcAft>
                <a:spcPts val="0"/>
              </a:spcAft>
              <a:defRPr/>
            </a:pPr>
            <a:r>
              <a:rPr lang="en-US" altLang="en-US" dirty="0"/>
              <a:t>RFAs have sections to walk you through what you need to know and include in your application: The sections include (any may vary depending on the RFA): </a:t>
            </a:r>
          </a:p>
          <a:p>
            <a:pPr defTabSz="1219261" eaLnBrk="1" fontAlgn="auto" hangingPunct="1">
              <a:spcBef>
                <a:spcPct val="0"/>
              </a:spcBef>
              <a:spcAft>
                <a:spcPts val="0"/>
              </a:spcAft>
              <a:defRPr/>
            </a:pPr>
            <a:endParaRPr lang="en-US" altLang="en-US" dirty="0"/>
          </a:p>
          <a:p>
            <a:pPr marL="171450" indent="-171450" defTabSz="1219261" eaLnBrk="1" fontAlgn="auto" hangingPunct="1">
              <a:spcBef>
                <a:spcPct val="0"/>
              </a:spcBef>
              <a:spcAft>
                <a:spcPts val="0"/>
              </a:spcAft>
              <a:buFont typeface="Arial" panose="020B0604020202020204" pitchFamily="34" charset="0"/>
              <a:buChar char="•"/>
              <a:defRPr/>
            </a:pPr>
            <a:r>
              <a:rPr lang="en-US" altLang="en-US" dirty="0"/>
              <a:t>Overview and General Requirements, which includes a summary of changes to the RFA from the previous competition</a:t>
            </a:r>
          </a:p>
          <a:p>
            <a:pPr marL="171450" indent="-171450" defTabSz="1219261" eaLnBrk="1" fontAlgn="auto" hangingPunct="1">
              <a:spcBef>
                <a:spcPct val="0"/>
              </a:spcBef>
              <a:spcAft>
                <a:spcPts val="0"/>
              </a:spcAft>
              <a:buFont typeface="Arial" panose="020B0604020202020204" pitchFamily="34" charset="0"/>
              <a:buChar char="•"/>
              <a:defRPr/>
            </a:pPr>
            <a:r>
              <a:rPr lang="en-US" altLang="en-US" dirty="0"/>
              <a:t>Topics</a:t>
            </a:r>
          </a:p>
          <a:p>
            <a:pPr marL="171450" indent="-171450" defTabSz="1219261" eaLnBrk="1" fontAlgn="auto" hangingPunct="1">
              <a:spcBef>
                <a:spcPct val="0"/>
              </a:spcBef>
              <a:spcAft>
                <a:spcPts val="0"/>
              </a:spcAft>
              <a:buFont typeface="Arial" panose="020B0604020202020204" pitchFamily="34" charset="0"/>
              <a:buChar char="•"/>
              <a:defRPr/>
            </a:pPr>
            <a:r>
              <a:rPr lang="en-US" altLang="en-US" dirty="0">
                <a:cs typeface="Calibri" panose="020F0502020204030204" pitchFamily="34" charset="0"/>
              </a:rPr>
              <a:t>Project Type Requirements and Recommendations</a:t>
            </a:r>
          </a:p>
          <a:p>
            <a:pPr marL="171450" indent="-171450" defTabSz="1219261" eaLnBrk="1" fontAlgn="auto" hangingPunct="1">
              <a:spcBef>
                <a:spcPct val="0"/>
              </a:spcBef>
              <a:spcAft>
                <a:spcPts val="0"/>
              </a:spcAft>
              <a:buFont typeface="Arial" panose="020B0604020202020204" pitchFamily="34" charset="0"/>
              <a:buChar char="•"/>
              <a:defRPr/>
            </a:pPr>
            <a:r>
              <a:rPr lang="en-US" altLang="en-US" dirty="0"/>
              <a:t>Appendices and other narrative content</a:t>
            </a:r>
          </a:p>
          <a:p>
            <a:pPr marL="171450" indent="-171450" defTabSz="1219261" eaLnBrk="1" fontAlgn="auto" hangingPunct="1">
              <a:spcBef>
                <a:spcPct val="0"/>
              </a:spcBef>
              <a:spcAft>
                <a:spcPts val="0"/>
              </a:spcAft>
              <a:buFont typeface="Arial" panose="020B0604020202020204" pitchFamily="34" charset="0"/>
              <a:buChar char="•"/>
              <a:defRPr/>
            </a:pPr>
            <a:r>
              <a:rPr lang="en-US" altLang="en-US" dirty="0"/>
              <a:t>Competition Regulations and Review Criteria</a:t>
            </a:r>
          </a:p>
          <a:p>
            <a:pPr marL="171450" indent="-171450" defTabSz="1219261" eaLnBrk="1" fontAlgn="auto" hangingPunct="1">
              <a:spcBef>
                <a:spcPct val="0"/>
              </a:spcBef>
              <a:spcAft>
                <a:spcPts val="0"/>
              </a:spcAft>
              <a:buFont typeface="Arial" panose="020B0604020202020204" pitchFamily="34" charset="0"/>
              <a:buChar char="•"/>
              <a:defRPr/>
            </a:pPr>
            <a:r>
              <a:rPr lang="en-US" altLang="en-US" dirty="0"/>
              <a:t>Compliance and Responsiveness Checklist </a:t>
            </a:r>
          </a:p>
          <a:p>
            <a:pPr defTabSz="1219261" eaLnBrk="1" fontAlgn="auto" hangingPunct="1">
              <a:spcBef>
                <a:spcPct val="0"/>
              </a:spcBef>
              <a:spcAft>
                <a:spcPts val="0"/>
              </a:spcAft>
              <a:defRPr/>
            </a:pPr>
            <a:endParaRPr lang="en-US" altLang="en-US" dirty="0"/>
          </a:p>
          <a:p>
            <a:pPr defTabSz="1219261" eaLnBrk="1" fontAlgn="auto" hangingPunct="1">
              <a:spcBef>
                <a:spcPct val="0"/>
              </a:spcBef>
              <a:spcAft>
                <a:spcPts val="0"/>
              </a:spcAft>
              <a:defRPr/>
            </a:pPr>
            <a:r>
              <a:rPr lang="en-US" altLang="en-US" dirty="0"/>
              <a:t>IES has developed a separate submission guide which contains important information about submission procedures and IES-specific guidance and recommendations to help you ensure your application is complete and received on time without errors through </a:t>
            </a:r>
            <a:r>
              <a:rPr lang="en-US" altLang="en-US" dirty="0" err="1"/>
              <a:t>Grants.Gov</a:t>
            </a:r>
            <a:r>
              <a:rPr lang="en-US" altLang="en-US" dirty="0"/>
              <a:t>. </a:t>
            </a:r>
          </a:p>
          <a:p>
            <a:pPr defTabSz="1219261" eaLnBrk="1" fontAlgn="auto" hangingPunct="1">
              <a:spcBef>
                <a:spcPct val="0"/>
              </a:spcBef>
              <a:spcAft>
                <a:spcPts val="0"/>
              </a:spcAft>
              <a:defRPr/>
            </a:pPr>
            <a:endParaRPr lang="en-US" altLang="en-US" dirty="0"/>
          </a:p>
        </p:txBody>
      </p:sp>
      <p:sp>
        <p:nvSpPr>
          <p:cNvPr id="79876" name="Slide Number Placeholder 3">
            <a:extLst>
              <a:ext uri="{FF2B5EF4-FFF2-40B4-BE49-F238E27FC236}">
                <a16:creationId xmlns:a16="http://schemas.microsoft.com/office/drawing/2014/main" id="{FF9F293C-083D-4E4B-8DAC-F7DA4C96A4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90EB9EFE-CE15-421B-8959-7DD6C8479A2B}" type="slidenum">
              <a:rPr lang="en-US" altLang="en-US" sz="1200" smtClean="0">
                <a:latin typeface="Calibri" panose="020F0502020204030204" pitchFamily="34" charset="0"/>
              </a:rPr>
              <a:pPr defTabSz="1219200" fontAlgn="base">
                <a:spcBef>
                  <a:spcPct val="0"/>
                </a:spcBef>
                <a:spcAft>
                  <a:spcPct val="0"/>
                </a:spcAft>
              </a:pPr>
              <a:t>17</a:t>
            </a:fld>
            <a:endParaRPr lang="en-US"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F24F6042-10BF-4758-B766-80AD889187F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C541C065-9A44-4E69-A33B-CCA922BCD4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F22AF8EB-7E11-4736-89C2-F819DB93FB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E855DBC5-D5A0-417A-98AD-FDFAD10470E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The purpose of the Early Career Mentoring Program is to prepare researchers to conduct the type of research that IES funds and submit competitive proposals that address relevant education research topics and that meet the methodological requirements specified for IES research grant competitions.  This program provides support for an integrated research and career plan, which I'll talk more about shortly, and it's specifically for investigators in the early stages of their academic careers. These grants are intended to jumpstart young investigators to an independent research career.  </a:t>
            </a:r>
          </a:p>
          <a:p>
            <a:pPr defTabSz="914400" eaLnBrk="1" hangingPunct="1">
              <a:spcBef>
                <a:spcPct val="0"/>
              </a:spcBef>
            </a:pPr>
            <a:endParaRPr lang="en-US" altLang="en-US" sz="1200" dirty="0"/>
          </a:p>
          <a:p>
            <a:pPr defTabSz="914400" eaLnBrk="1" hangingPunct="1">
              <a:spcBef>
                <a:spcPct val="0"/>
              </a:spcBef>
            </a:pPr>
            <a:r>
              <a:rPr lang="en-US" altLang="en-US" sz="1400" dirty="0"/>
              <a:t>This new program is also part of IES’s larger effort to develop a pipeline of talented education researchers who bring fresh ideas, approaches, and perspectives to addressing the issues and challenges faced by the nation's diverse students and schools. </a:t>
            </a:r>
            <a:r>
              <a:rPr lang="en-US" altLang="en-US" sz="1200" dirty="0"/>
              <a:t>By awarding these grants to faculty at MSIs, IES seeks to provide greater diversity in the types of institutions that provide IES-funded research training. We hope that this grant program will also provide MSI personnel with experience in grant management in order to prepare them for applying for and managing other IES grants. </a:t>
            </a:r>
          </a:p>
          <a:p>
            <a:pPr defTabSz="914400" eaLnBrk="1" hangingPunct="1">
              <a:spcBef>
                <a:spcPct val="0"/>
              </a:spcBef>
            </a:pPr>
            <a:endParaRPr lang="en-US" altLang="en-US" sz="1200" dirty="0"/>
          </a:p>
          <a:p>
            <a:pPr defTabSz="914400" eaLnBrk="1" hangingPunct="1">
              <a:spcBef>
                <a:spcPct val="0"/>
              </a:spcBef>
            </a:pPr>
            <a:endParaRPr lang="en-US" altLang="en-US" sz="1200" dirty="0"/>
          </a:p>
          <a:p>
            <a:pPr defTabSz="914400"/>
            <a:endParaRPr lang="en-US" altLang="en-US" dirty="0"/>
          </a:p>
        </p:txBody>
      </p:sp>
      <p:sp>
        <p:nvSpPr>
          <p:cNvPr id="4" name="Slide Number Placeholder 3">
            <a:extLst>
              <a:ext uri="{FF2B5EF4-FFF2-40B4-BE49-F238E27FC236}">
                <a16:creationId xmlns:a16="http://schemas.microsoft.com/office/drawing/2014/main" id="{27D13729-2C08-45A1-958D-0BB183AE091A}"/>
              </a:ext>
            </a:extLst>
          </p:cNvPr>
          <p:cNvSpPr>
            <a:spLocks noGrp="1"/>
          </p:cNvSpPr>
          <p:nvPr>
            <p:ph type="sldNum" sz="quarter" idx="5"/>
          </p:nvPr>
        </p:nvSpPr>
        <p:spPr/>
        <p:txBody>
          <a:bodyPr/>
          <a:lstStyle/>
          <a:p>
            <a:pPr>
              <a:defRPr/>
            </a:pPr>
            <a:fld id="{F6F1F074-8989-4C55-9C27-FF461BB4DED0}"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D7007286-F8A5-40CB-92FF-F404AFF50E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496AC981-BB8E-438F-B7B0-70F2169089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r>
              <a:rPr lang="en-US" altLang="en-US" dirty="0"/>
              <a:t>As you can tell from the title, this webinar focuses on funding opportunities for minority serving institutions. The primary purpose of the webinar is to increase awareness of IES funding opportunities within our research and research training grant programs.  The second purpose is to discuss in more detail the new Early Career Mentoring Program for Faculty at Minority Serving Institutions.</a:t>
            </a:r>
          </a:p>
          <a:p>
            <a:pPr defTabSz="914400"/>
            <a:endParaRPr lang="en-US" altLang="en-US" dirty="0"/>
          </a:p>
          <a:p>
            <a:pPr defTabSz="914400"/>
            <a:r>
              <a:rPr lang="en-US" altLang="en-US" dirty="0"/>
              <a:t>As you may have noticed when you started playing this on-demand webinar, there’s also a series of webinars available for applicants.  We believe that our grant-writing and application process webinars are very complementary to this, so if at the end of this webinar you do decide that applying to IES is something that you want to do, we strongly suggest that you also view, on-demand, our basic overview, grant writing and application process webinars.</a:t>
            </a:r>
          </a:p>
        </p:txBody>
      </p:sp>
      <p:sp>
        <p:nvSpPr>
          <p:cNvPr id="4" name="Slide Number Placeholder 3">
            <a:extLst>
              <a:ext uri="{FF2B5EF4-FFF2-40B4-BE49-F238E27FC236}">
                <a16:creationId xmlns:a16="http://schemas.microsoft.com/office/drawing/2014/main" id="{B06B3A1B-F28C-492C-A18D-DF766C532B03}"/>
              </a:ext>
            </a:extLst>
          </p:cNvPr>
          <p:cNvSpPr>
            <a:spLocks noGrp="1"/>
          </p:cNvSpPr>
          <p:nvPr>
            <p:ph type="sldNum" sz="quarter" idx="5"/>
          </p:nvPr>
        </p:nvSpPr>
        <p:spPr/>
        <p:txBody>
          <a:bodyPr/>
          <a:lstStyle/>
          <a:p>
            <a:pPr>
              <a:defRPr/>
            </a:pPr>
            <a:fld id="{BD330482-02BE-42D8-A58D-62C0A9A0CA7B}"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855F4DAD-730A-4A36-87E4-4ACF73D18A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5F1155F6-0110-46E4-AD5E-46180DD5A5C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a:t>In terms of the award parameters, Early Career projects have a maximum duration of four years, and a maximum award amount of $700,000, and this includes direct and indirect costs.  You need to adhere to these maximums in your application.  And also, I want to note that, for training awards there is an indirect cost rate cap of eight percent. So, make sure that you adhere to that as well.  </a:t>
            </a:r>
          </a:p>
          <a:p>
            <a:pPr defTabSz="914400"/>
            <a:endParaRPr lang="en-US" altLang="en-US"/>
          </a:p>
        </p:txBody>
      </p:sp>
      <p:sp>
        <p:nvSpPr>
          <p:cNvPr id="4" name="Slide Number Placeholder 3">
            <a:extLst>
              <a:ext uri="{FF2B5EF4-FFF2-40B4-BE49-F238E27FC236}">
                <a16:creationId xmlns:a16="http://schemas.microsoft.com/office/drawing/2014/main" id="{CEBD8523-B93A-4B20-905C-DE468943EB30}"/>
              </a:ext>
            </a:extLst>
          </p:cNvPr>
          <p:cNvSpPr>
            <a:spLocks noGrp="1"/>
          </p:cNvSpPr>
          <p:nvPr>
            <p:ph type="sldNum" sz="quarter" idx="5"/>
          </p:nvPr>
        </p:nvSpPr>
        <p:spPr/>
        <p:txBody>
          <a:bodyPr/>
          <a:lstStyle/>
          <a:p>
            <a:pPr>
              <a:defRPr/>
            </a:pPr>
            <a:fld id="{F92A2404-8370-4B05-AE3F-FFA7622DB7A0}"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3859EEBA-184D-4431-BAE7-2568B44AA1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C65C933E-99F3-4412-9EBB-7AE8392E48D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Before I move on, I want to note here that throughout the webinar I'll talk about requirements and recommendations.  Requirements are the components that you have to include to be sent forward for scientific peer review, whereas recommendations are not required, but they'll strengthen your proposal and make it more competitive.</a:t>
            </a:r>
          </a:p>
          <a:p>
            <a:endParaRPr lang="en-US" altLang="en-US" dirty="0"/>
          </a:p>
          <a:p>
            <a:r>
              <a:rPr lang="en-US" altLang="en-US" dirty="0"/>
              <a:t>When applying to IES competitions there are general requirements and program specific requirements. One of the most important program-specific requirement for this Early Career Mentoring Program is that you have to be from an MSI to apply.</a:t>
            </a:r>
          </a:p>
          <a:p>
            <a:endParaRPr lang="en-US" altLang="en-US" dirty="0"/>
          </a:p>
          <a:p>
            <a:r>
              <a:rPr lang="en-US" altLang="en-US" dirty="0"/>
              <a:t>Applications are made by institutions. And in this case, the institution must be a minority serving institution located in the territorial United states that confers bachelor’s, master’s, or doctoral degrees in academic fields relevant to education. That includes the 50 states, District of Columbia, American Samoa, Guam, the Northern Mariana Islands, Puerto Rico, and the U.S. Virgin Islands.</a:t>
            </a:r>
          </a:p>
          <a:p>
            <a:endParaRPr lang="en-US" altLang="en-US" dirty="0"/>
          </a:p>
          <a:p>
            <a:r>
              <a:rPr lang="en-US" altLang="en-US" dirty="0"/>
              <a:t>If you meet all the other requirements, but are not employed by an eligible MSI, your application will not be eligible for review or funding.</a:t>
            </a:r>
          </a:p>
          <a:p>
            <a:endParaRPr lang="en-US" altLang="en-US" dirty="0"/>
          </a:p>
          <a:p>
            <a:r>
              <a:rPr lang="en-US" altLang="en-US" dirty="0"/>
              <a:t>If you are an early career scholar at an MSI, you should work with your sponsored programs office to submit your application. MSIs can submit multiple applications, so it does not matter if there are multiple applications as long as the PIs are different.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7960FB27-5F37-4B91-8F9F-3FFA142B75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AD1652FD-4658-404A-B317-78EF76E2D5B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To qualify as an MSI for the purpose of the Early Career Mentoring Program, the institution must be on one or more of the following lists: • Office of Postsecondary Education’s FY21 or FY20 lists of Title III and Title V eligible institutions </a:t>
            </a:r>
          </a:p>
          <a:p>
            <a:r>
              <a:rPr lang="en-US" altLang="en-US" dirty="0"/>
              <a:t>Official list of HBCUs found in the Electronic Code of Federal Regulations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8A43AA5D-567F-4AB5-88CF-B58C015AE1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417BAED3-D1FA-4C60-B906-40C65CA91C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Office of Postsecondary Education’s list of MSIs are found are found in the Eligibility Matrix. Let’s look more closely at using the Eligibility Matrix to determine if your institution is an MSI. First you will go to the Office of Postsecondary Education’s webpage called “Eligibility Designations and Application for Waiver of Eligibility Requirements.” The website address is in the RFA and in this presentation. Once you are on the website , jump or scroll down until you see the FY20 or FY21 Eligibility Matrix. At the time this presentation was prepared only the FY20 Matrix was available. Then download the Eligibility Matrix which is an Excel file.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7A52F622-EC14-495C-8707-D96A856754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A8A6A34-B18F-4EA8-AD3C-AB8D096C9BF7}"/>
              </a:ext>
            </a:extLst>
          </p:cNvPr>
          <p:cNvSpPr>
            <a:spLocks noGrp="1"/>
          </p:cNvSpPr>
          <p:nvPr>
            <p:ph type="body" idx="1"/>
          </p:nvPr>
        </p:nvSpPr>
        <p:spPr/>
        <p:txBody>
          <a:bodyPr/>
          <a:lstStyle/>
          <a:p>
            <a:pPr>
              <a:buFont typeface="+mj-lt"/>
              <a:buNone/>
              <a:defRPr/>
            </a:pPr>
            <a:r>
              <a:rPr lang="en-US" dirty="0"/>
              <a:t>How does this Eligibility Matrix work? Each year the Office of Postsecondary Education (OPE) certifies whether institutions qualify for its numerous MSI-related grant programs funded through Title III and Title IV. Any institution that has been certified as an MSI as part of this process will qualify as an MSI for this IES Early Career grant program. To determine your institution’s eligibility:</a:t>
            </a:r>
          </a:p>
          <a:p>
            <a:pPr marL="742950" indent="-742950">
              <a:buFont typeface="Arial" panose="020B0604020202020204" pitchFamily="34" charset="0"/>
              <a:buChar char="•"/>
              <a:defRPr/>
            </a:pPr>
            <a:endParaRPr lang="en-US" dirty="0"/>
          </a:p>
          <a:p>
            <a:pPr marL="742950" indent="-742950">
              <a:buFont typeface="Arial" panose="020B0604020202020204" pitchFamily="34" charset="0"/>
              <a:buChar char="•"/>
              <a:defRPr/>
            </a:pPr>
            <a:r>
              <a:rPr lang="en-US" dirty="0"/>
              <a:t>Open the Eligibility Matrix Excel file.</a:t>
            </a:r>
          </a:p>
          <a:p>
            <a:pPr marL="742950" indent="-742950">
              <a:buFont typeface="Arial" panose="020B0604020202020204" pitchFamily="34" charset="0"/>
              <a:buChar char="•"/>
              <a:defRPr/>
            </a:pPr>
            <a:r>
              <a:rPr lang="en-US" dirty="0"/>
              <a:t>Click on the tab called “Just Program Eligibility.”</a:t>
            </a:r>
          </a:p>
          <a:p>
            <a:pPr marL="742950" indent="-742950">
              <a:buFont typeface="Arial" panose="020B0604020202020204" pitchFamily="34" charset="0"/>
              <a:buChar char="•"/>
              <a:defRPr/>
            </a:pPr>
            <a:r>
              <a:rPr lang="en-US" dirty="0"/>
              <a:t>Locate your university using the “find” search function or by scrolling down. </a:t>
            </a:r>
          </a:p>
          <a:p>
            <a:pPr marL="742950" indent="-742950">
              <a:buFont typeface="Arial" panose="020B0604020202020204" pitchFamily="34" charset="0"/>
              <a:buChar char="•"/>
              <a:defRPr/>
            </a:pPr>
            <a:r>
              <a:rPr lang="en-US" dirty="0"/>
              <a:t>Once you have located your university, scroll across to see if your university is coded as 5: Eligible to apply for a grant for this program OR 6: Current Grantee of this Program in any of the columns. So if your university is coded as 5 or 6 in any column except SIP, then your institution has been certified by OPE as an MSI and is eligible to apply for this Early Career Mentoring Program. Why is SIP excluded? Institutions eligible for the Department’s Title III Part A Strengthening Institutions program (SIP) are not considered MSIs for the purpose of this competition unless they also meet the eligibility requirements for a specific MSI category. </a:t>
            </a:r>
          </a:p>
          <a:p>
            <a:pPr marL="742950" indent="-742950">
              <a:buFont typeface="Arial" panose="020B0604020202020204" pitchFamily="34" charset="0"/>
              <a:buChar char="•"/>
              <a:defRPr/>
            </a:pPr>
            <a:endParaRPr lang="en-US" dirty="0"/>
          </a:p>
          <a:p>
            <a:pPr>
              <a:buFont typeface="Arial" panose="020B0604020202020204" pitchFamily="34" charset="0"/>
              <a:buNone/>
              <a:defRPr/>
            </a:pPr>
            <a:r>
              <a:rPr lang="en-US" dirty="0"/>
              <a:t>In this screenshot example, two universities immediately stand out as being MSIs. Adelphi University is an AANAPISI and Adams State University is a HSI. However, when you are reading the spreadsheet, make sure you scroll all the way over.  This screenshot only shows the first few columns in the spreadsheet. There are many more columns to the right. For example, </a:t>
            </a:r>
            <a:r>
              <a:rPr lang="en-US" dirty="0" err="1"/>
              <a:t>Aaniiih</a:t>
            </a:r>
            <a:r>
              <a:rPr lang="en-US" dirty="0"/>
              <a:t> </a:t>
            </a:r>
            <a:r>
              <a:rPr lang="en-US" dirty="0" err="1"/>
              <a:t>Nakoda</a:t>
            </a:r>
            <a:r>
              <a:rPr lang="en-US" dirty="0"/>
              <a:t> College is a TCCU which is shown in the farthest right column in the full spreadsheet. </a:t>
            </a:r>
          </a:p>
          <a:p>
            <a:pPr>
              <a:buFont typeface="Arial" panose="020B0604020202020204" pitchFamily="34" charset="0"/>
              <a:buNone/>
              <a:defRPr/>
            </a:pPr>
            <a:r>
              <a:rPr lang="en-US" dirty="0"/>
              <a:t>If you have any questions about eligibility, email me Katina.Stapleton@ed.gov for clarification. </a:t>
            </a:r>
          </a:p>
          <a:p>
            <a:pPr>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9C9FBF4E-064D-4922-897C-64EA3B7AF9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75C4CF95-7E99-4BE0-89B6-B2A2B308D53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HBCU applicants can also check eligibility using the </a:t>
            </a:r>
            <a:r>
              <a:rPr lang="en-US" altLang="en-US">
                <a:hlinkClick r:id="rId3"/>
              </a:rPr>
              <a:t>e-CFR HBCU list</a:t>
            </a:r>
            <a:r>
              <a:rPr lang="en-US" altLang="en-US"/>
              <a:t>. The link is in the RFA and this presentation. The list is presented in alphabetical order by state. All institutions identified on this list, including Howard University and the District of Columbia are eligible for this  Early Career grant program. </a:t>
            </a:r>
          </a:p>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1DF5A5FD-C54B-403E-8B34-26EFF84A2B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EEB36946-E8FF-4CF1-AEE1-B24FFBDB9D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Now that you have confirmed that your institution is an eligible MSI, there are two main eligibility requirements for PIs.  The first is that, at the time of applying, you have to be within three years of receiving your doctoral degree or completing a post-doctoral program.  </a:t>
            </a:r>
          </a:p>
          <a:p>
            <a:pPr defTabSz="914400" eaLnBrk="1" hangingPunct="1">
              <a:spcBef>
                <a:spcPct val="0"/>
              </a:spcBef>
            </a:pPr>
            <a:endParaRPr lang="en-US" altLang="en-US" sz="1200" dirty="0"/>
          </a:p>
          <a:p>
            <a:pPr defTabSz="914400" eaLnBrk="1" hangingPunct="1">
              <a:spcBef>
                <a:spcPct val="0"/>
              </a:spcBef>
            </a:pPr>
            <a:r>
              <a:rPr lang="en-US" altLang="en-US" sz="1200" dirty="0"/>
              <a:t>And the second is that you must hold a tenure-track position or research scientist position (not a visiting faculty or adjunct position) at the applying MSI or must have accepted an offer for such a position to begin before the start of the award. </a:t>
            </a:r>
          </a:p>
          <a:p>
            <a:pPr defTabSz="914400" eaLnBrk="1" hangingPunct="1">
              <a:spcBef>
                <a:spcPct val="0"/>
              </a:spcBef>
            </a:pPr>
            <a:endParaRPr lang="en-US" altLang="en-US" sz="1200" dirty="0"/>
          </a:p>
          <a:p>
            <a:pPr defTabSz="914400" eaLnBrk="1" hangingPunct="1">
              <a:spcBef>
                <a:spcPct val="0"/>
              </a:spcBef>
            </a:pPr>
            <a:r>
              <a:rPr lang="en-US" altLang="en-US" sz="1200" dirty="0"/>
              <a:t>If you've accepted a position at the time that you're applying but you haven't started, then you need to include a Letter of Support in Appendix E, which I'll talk more about a little bit later. This Letter of Support will be from your future home institution and will indicate that an offer has been made and accepted. And it will also specify an agreed upon start date that is set to begin before the award begins.  Also, the PI's position must be a salaried position paid by the university without a focus on training.  So, it can't be a post-doctoral position. </a:t>
            </a:r>
          </a:p>
          <a:p>
            <a:pPr defTabSz="914400" eaLnBrk="1" hangingPunct="1">
              <a:spcBef>
                <a:spcPct val="0"/>
              </a:spcBef>
            </a:pPr>
            <a:endParaRPr lang="en-US" altLang="en-US" sz="1200" dirty="0"/>
          </a:p>
          <a:p>
            <a:pPr defTabSz="914400" eaLnBrk="1" hangingPunct="1">
              <a:spcBef>
                <a:spcPct val="0"/>
              </a:spcBef>
            </a:pPr>
            <a:r>
              <a:rPr lang="en-US" altLang="en-US" sz="1200" dirty="0"/>
              <a:t>And then there are two additional parameters related to eligibility that are not part of the initial screening process, but do need to be met if the early career application is recommended for funding - those are that the PI must be a citizen or permanent resident of the U.S. and they must not have previously served as a PI or co-PI on a research grant from IES. For example, if you apply for an Early Career grant in addition to a Education Research grant (as a PI or Co-PI) and both applications are recommended for funding, you cannot do both. You would need to withdraw your application for one of these programs. </a:t>
            </a:r>
          </a:p>
          <a:p>
            <a:pPr defTabSz="914400"/>
            <a:endParaRPr lang="en-US" altLang="en-US" dirty="0"/>
          </a:p>
        </p:txBody>
      </p:sp>
      <p:sp>
        <p:nvSpPr>
          <p:cNvPr id="4" name="Slide Number Placeholder 3">
            <a:extLst>
              <a:ext uri="{FF2B5EF4-FFF2-40B4-BE49-F238E27FC236}">
                <a16:creationId xmlns:a16="http://schemas.microsoft.com/office/drawing/2014/main" id="{C7B77824-E41B-4E89-81F8-12E2D7DEE803}"/>
              </a:ext>
            </a:extLst>
          </p:cNvPr>
          <p:cNvSpPr>
            <a:spLocks noGrp="1"/>
          </p:cNvSpPr>
          <p:nvPr>
            <p:ph type="sldNum" sz="quarter" idx="5"/>
          </p:nvPr>
        </p:nvSpPr>
        <p:spPr/>
        <p:txBody>
          <a:bodyPr/>
          <a:lstStyle/>
          <a:p>
            <a:pPr>
              <a:defRPr/>
            </a:pPr>
            <a:fld id="{581E56E5-7294-4813-A46A-D06F2DB7FB23}"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F0E96A95-9CD7-42A1-9EB9-B46615ABDF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86B07EF7-1DF2-413E-BB66-F4D694D705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Okay, so, now turning to the requirements and recommendations for the mentors. The research training and career plans will be conducted under the guidance of a mentor, or mentors, and you must designate at least one to guide your research and career development.  You can have more than one mentor, but if you do, you should specify who the primary mentor is and you must include a mentor at your home institution - this can be either the primary mentor or a co-mentor.  You also need to select, as mentors, only individuals who are not your primary graduate school, or dissertation advisor, or your post-doctoral supervisor.  In order to meet this requirement you need to include the names of these individuals in your application.  Faculty members who served on your dissertation committee, but weren't your direct advisor are fine to serve as mentors.  And the mentors can be from academic or non-academic institutions, as long as these institutions conduct education research.  </a:t>
            </a:r>
          </a:p>
          <a:p>
            <a:pPr defTabSz="914400"/>
            <a:endParaRPr lang="en-US" altLang="en-US" dirty="0"/>
          </a:p>
        </p:txBody>
      </p:sp>
      <p:sp>
        <p:nvSpPr>
          <p:cNvPr id="4" name="Slide Number Placeholder 3">
            <a:extLst>
              <a:ext uri="{FF2B5EF4-FFF2-40B4-BE49-F238E27FC236}">
                <a16:creationId xmlns:a16="http://schemas.microsoft.com/office/drawing/2014/main" id="{C3141430-2BEB-4DAB-A4F3-25EEB1F8694F}"/>
              </a:ext>
            </a:extLst>
          </p:cNvPr>
          <p:cNvSpPr>
            <a:spLocks noGrp="1"/>
          </p:cNvSpPr>
          <p:nvPr>
            <p:ph type="sldNum" sz="quarter" idx="5"/>
          </p:nvPr>
        </p:nvSpPr>
        <p:spPr/>
        <p:txBody>
          <a:bodyPr/>
          <a:lstStyle/>
          <a:p>
            <a:pPr>
              <a:defRPr/>
            </a:pPr>
            <a:fld id="{16C3E509-8373-4E00-86B5-CDC06F656A21}"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86BC5BA0-FE6B-45D3-B286-6A6FDCCD5A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A3EDED28-F466-49AC-938E-F6850788AE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Here are some tips for selecting your mentors. IES recommends that you do the following to demonstrate the appropriateness of your mentor selection.  If you propose multiple mentors, include mentors with a variety of areas of expertise.  For example, one mentor may have expertise in the relevant content area and the other may have more expertise in another aspect of your proposed research training plan; for example, the methods or statistical analyses or some other aspect of the content.  You should also select mentors with appropriate expertise in the specific content area of interest that you've identified.  And then, another thing to consider is that when you're selecting a mentor at your home institution you should choose somebody who can guide your career development there.  For example, someone who can help you navigate the institution's procedures for grant submissions, or for obtaining tenure, as well as provide additional content and/or methodological expertise. You may also benefit from having mentors with experience in disseminating research results academically and/or to </a:t>
            </a:r>
            <a:r>
              <a:rPr lang="en-US" altLang="en-US" sz="1200"/>
              <a:t>practitioners and policymakers</a:t>
            </a:r>
            <a:r>
              <a:rPr lang="en-US" altLang="en-US" sz="1200" dirty="0"/>
              <a:t>. </a:t>
            </a:r>
          </a:p>
          <a:p>
            <a:pPr defTabSz="914400"/>
            <a:endParaRPr lang="en-US" altLang="en-US" dirty="0"/>
          </a:p>
        </p:txBody>
      </p:sp>
      <p:sp>
        <p:nvSpPr>
          <p:cNvPr id="4" name="Slide Number Placeholder 3">
            <a:extLst>
              <a:ext uri="{FF2B5EF4-FFF2-40B4-BE49-F238E27FC236}">
                <a16:creationId xmlns:a16="http://schemas.microsoft.com/office/drawing/2014/main" id="{2D786465-3BEC-480B-B2BC-2C4C5EB31BDE}"/>
              </a:ext>
            </a:extLst>
          </p:cNvPr>
          <p:cNvSpPr>
            <a:spLocks noGrp="1"/>
          </p:cNvSpPr>
          <p:nvPr>
            <p:ph type="sldNum" sz="quarter" idx="5"/>
          </p:nvPr>
        </p:nvSpPr>
        <p:spPr/>
        <p:txBody>
          <a:bodyPr/>
          <a:lstStyle/>
          <a:p>
            <a:pPr>
              <a:defRPr/>
            </a:pPr>
            <a:fld id="{BB3F8624-A9F8-4560-8EA9-EE36BDD12185}"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956C0E99-5B36-4D4B-921A-802F5DEEE88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4643BD86-8C4E-4075-A43F-60EC6A2933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Here are some other things to consider in choosing mentors.  Are potential mentors committed to training?  In other words, do they have experience training doctoral, post-doctoral, or other early career researchers?  Do they have the time to devote to mentoring?  Are they going to expand your perspective and make a unique contribution over and above the other mentors? Can they help you with your writing and dissemination skills? Do they have IES funding?  It can be useful to have mentors who have federal grant funding, and can provide feedback on this Early Career proposal as well as future grant submissions to IES. </a:t>
            </a:r>
          </a:p>
          <a:p>
            <a:pPr defTabSz="914400"/>
            <a:endParaRPr lang="en-US" altLang="en-US" dirty="0"/>
          </a:p>
        </p:txBody>
      </p:sp>
      <p:sp>
        <p:nvSpPr>
          <p:cNvPr id="4" name="Slide Number Placeholder 3">
            <a:extLst>
              <a:ext uri="{FF2B5EF4-FFF2-40B4-BE49-F238E27FC236}">
                <a16:creationId xmlns:a16="http://schemas.microsoft.com/office/drawing/2014/main" id="{D53E0682-498A-4808-B29E-B250D7149A14}"/>
              </a:ext>
            </a:extLst>
          </p:cNvPr>
          <p:cNvSpPr>
            <a:spLocks noGrp="1"/>
          </p:cNvSpPr>
          <p:nvPr>
            <p:ph type="sldNum" sz="quarter" idx="5"/>
          </p:nvPr>
        </p:nvSpPr>
        <p:spPr/>
        <p:txBody>
          <a:bodyPr/>
          <a:lstStyle/>
          <a:p>
            <a:pPr>
              <a:defRPr/>
            </a:pPr>
            <a:fld id="{314031C9-B0AC-4C49-9186-F6063AF74A83}"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E5F15F70-E2AA-46D2-B461-74CC156B26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E7F86111-34DB-407E-AF55-364F3C20EF7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The primary audiences for this webinar are faculty, staff, and sponsored program officers from minority serving institutions. For the purpose of this webinar there are a wide range of institutions that we consider minority serving institutions. Please note that if you’re applying for other competitions within the Department of Education or other federal agencies, they may have different definitions of minority serving institutions.   </a:t>
            </a:r>
          </a:p>
        </p:txBody>
      </p:sp>
      <p:sp>
        <p:nvSpPr>
          <p:cNvPr id="4" name="Slide Number Placeholder 3">
            <a:extLst>
              <a:ext uri="{FF2B5EF4-FFF2-40B4-BE49-F238E27FC236}">
                <a16:creationId xmlns:a16="http://schemas.microsoft.com/office/drawing/2014/main" id="{02B2D055-6CBE-488C-A1E3-1C17C692345C}"/>
              </a:ext>
            </a:extLst>
          </p:cNvPr>
          <p:cNvSpPr>
            <a:spLocks noGrp="1"/>
          </p:cNvSpPr>
          <p:nvPr>
            <p:ph type="sldNum" sz="quarter" idx="5"/>
          </p:nvPr>
        </p:nvSpPr>
        <p:spPr/>
        <p:txBody>
          <a:bodyPr/>
          <a:lstStyle/>
          <a:p>
            <a:pPr>
              <a:defRPr/>
            </a:pPr>
            <a:fld id="{49FA386C-912B-4D1F-AA5B-0E8A9623F422}"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ADBC866C-AE15-4151-B6A3-1372C2F2FF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A1DE597A-1A0D-46B6-B416-C249C75043A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Okay, so, now I'm going to talk about the training program narrative -- this is the majority of the content of your application. Early career applications must include a narrative that has these five sections -- significance, research training plan, career plan, personnel and resources. And, I'll talk about each one of these specifically.  This narrative is limited to 20 pages. </a:t>
            </a:r>
          </a:p>
          <a:p>
            <a:pPr defTabSz="914400"/>
            <a:endParaRPr lang="en-US" altLang="en-US" dirty="0"/>
          </a:p>
        </p:txBody>
      </p:sp>
      <p:sp>
        <p:nvSpPr>
          <p:cNvPr id="4" name="Slide Number Placeholder 3">
            <a:extLst>
              <a:ext uri="{FF2B5EF4-FFF2-40B4-BE49-F238E27FC236}">
                <a16:creationId xmlns:a16="http://schemas.microsoft.com/office/drawing/2014/main" id="{85E21110-EAEE-42F5-92CC-48925B0DEF29}"/>
              </a:ext>
            </a:extLst>
          </p:cNvPr>
          <p:cNvSpPr>
            <a:spLocks noGrp="1"/>
          </p:cNvSpPr>
          <p:nvPr>
            <p:ph type="sldNum" sz="quarter" idx="5"/>
          </p:nvPr>
        </p:nvSpPr>
        <p:spPr/>
        <p:txBody>
          <a:bodyPr/>
          <a:lstStyle/>
          <a:p>
            <a:pPr>
              <a:defRPr/>
            </a:pPr>
            <a:fld id="{2AA3E3E0-25A5-4DBF-BA7E-829BF1C17DA2}"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0E80DE23-535C-40A0-8F55-0476C84426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07BD7396-DF66-410E-9CB8-FA167C9A886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Your significance section should lay the foundation for your proposed research and career development. Somewhere in this section, you must indicate your institution’s MSI status and should also discuss how this award will contribute to your professional growth at this institution. The significance section must also explain why additional training is needed or what you need to add to the training that you've already received. This is especially important if you've already received post-doctoral training.  For example, it could be that you need additional training in a specific methodology that you didn’t receive training on or received very little training in during graduate school or your postdoc. We recommend that you describe your current levels of knowledge and skills, the proposed mentoring and training activities, and how activities will lead to the specific knowledge and skills necessary to accomplish the proposed research activities. </a:t>
            </a:r>
          </a:p>
          <a:p>
            <a:pPr defTabSz="914400" eaLnBrk="1" hangingPunct="1">
              <a:spcBef>
                <a:spcPct val="0"/>
              </a:spcBef>
            </a:pPr>
            <a:endParaRPr lang="en-US" altLang="en-US" sz="1200" dirty="0"/>
          </a:p>
          <a:p>
            <a:pPr defTabSz="914400" eaLnBrk="1" hangingPunct="1">
              <a:spcBef>
                <a:spcPct val="0"/>
              </a:spcBef>
            </a:pPr>
            <a:r>
              <a:rPr lang="en-US" altLang="en-US" sz="1200" dirty="0"/>
              <a:t>In terms of the research, you also need to describe the education problem you plan to address, how you plan to address it, and the empirical and theoretical rationale for your research project. We recommend that you describe typical practice and its shortcomings and how the results of your work will inform the next step in the research process, such as the future development of an intervention or assessment or an evaluation of an intervention. You'll also need to justify and describe your planned program of research, which means describing the progression from your prior research to the  currently proposed research and then also connecting that to your future research. And then we also recommend that you address the significance of the career plan.  For example, you should describe what kind of trainings you'll pursue and how the mentoring and training activities support your research activities.  Your career plan really needs to be integrated with your research training plan, so that the training supports the research and vice versa.  And then, finally, you'll need to address how your research and career development activities will enhance your knowledge and skills. </a:t>
            </a:r>
          </a:p>
          <a:p>
            <a:pPr defTabSz="914400"/>
            <a:endParaRPr lang="en-US" altLang="en-US" dirty="0"/>
          </a:p>
        </p:txBody>
      </p:sp>
      <p:sp>
        <p:nvSpPr>
          <p:cNvPr id="4" name="Slide Number Placeholder 3">
            <a:extLst>
              <a:ext uri="{FF2B5EF4-FFF2-40B4-BE49-F238E27FC236}">
                <a16:creationId xmlns:a16="http://schemas.microsoft.com/office/drawing/2014/main" id="{0EC6D5ED-F0FD-4496-9DC1-9FCFCC81F4DF}"/>
              </a:ext>
            </a:extLst>
          </p:cNvPr>
          <p:cNvSpPr>
            <a:spLocks noGrp="1"/>
          </p:cNvSpPr>
          <p:nvPr>
            <p:ph type="sldNum" sz="quarter" idx="5"/>
          </p:nvPr>
        </p:nvSpPr>
        <p:spPr/>
        <p:txBody>
          <a:bodyPr/>
          <a:lstStyle/>
          <a:p>
            <a:pPr>
              <a:defRPr/>
            </a:pPr>
            <a:fld id="{9B72A7E3-B106-4739-90C1-ADE1EDEFDC94}"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C63A36ED-FE37-4787-A371-2F7BE2AB23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2265A934-B9A5-4CAB-AB7E-A9DF7DF336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r>
              <a:rPr lang="en-US" altLang="en-US" dirty="0"/>
              <a:t>The purpose of this section is to describe the aims and methodology for the proposed research. </a:t>
            </a:r>
          </a:p>
          <a:p>
            <a:pPr defTabSz="914400"/>
            <a:endParaRPr lang="en-US" altLang="en-US" dirty="0"/>
          </a:p>
          <a:p>
            <a:pPr defTabSz="914400"/>
            <a:r>
              <a:rPr lang="en-US" altLang="en-US" dirty="0"/>
              <a:t>Your research training plan must describe the research questions, research design, sample, key outcome measures, and data analysis procedures. </a:t>
            </a:r>
          </a:p>
          <a:p>
            <a:pPr defTabSz="914400"/>
            <a:endParaRPr lang="en-US" altLang="en-US" dirty="0"/>
          </a:p>
          <a:p>
            <a:pPr defTabSz="914400"/>
            <a:r>
              <a:rPr lang="en-US" altLang="en-US" dirty="0"/>
              <a:t>In addition, your research must be conducted in or include data from a U.S. education setting. Education in the U.S. is delivered in a wide range of formal settings, such as center-based prekindergarten, public and private K-12 schools, community colleges, and 4-year colleges and universities. In addition, there are also formal programs under the control of education agencies that take place out of school including after-school, distance learning, online, and adult literacy programs run through community-based organizations and in homeless shelters. Please make sure that you check to see if your research proposed research meets this requirement. IES does not support research that is relevant only in informal contexts outside of education systems. </a:t>
            </a:r>
          </a:p>
          <a:p>
            <a:pPr defTabSz="914400"/>
            <a:endParaRPr lang="en-US" altLang="en-US" dirty="0"/>
          </a:p>
          <a:p>
            <a:pPr defTabSz="914400"/>
            <a:r>
              <a:rPr lang="en-US" altLang="en-US" dirty="0"/>
              <a:t>Your research also must measure one or more of the academic outcomes described in the RFA that reflect learning and achievement in content domains, as well as learners’ successful progression through education systems. These academic outcomes vary by grade levels, pre-k, K-12, </a:t>
            </a:r>
            <a:r>
              <a:rPr lang="en-US" altLang="en-US" dirty="0" err="1"/>
              <a:t>postdecondary</a:t>
            </a:r>
            <a:r>
              <a:rPr lang="en-US" altLang="en-US" dirty="0"/>
              <a:t>, and adult education. Please check to make sure that your proposed research addresses one of the required outcomes. If it does not, your application will be ineligible. </a:t>
            </a:r>
          </a:p>
          <a:p>
            <a:pPr defTabSz="914400"/>
            <a:endParaRPr lang="en-US" altLang="en-US" dirty="0"/>
          </a:p>
        </p:txBody>
      </p:sp>
      <p:sp>
        <p:nvSpPr>
          <p:cNvPr id="4" name="Slide Number Placeholder 3">
            <a:extLst>
              <a:ext uri="{FF2B5EF4-FFF2-40B4-BE49-F238E27FC236}">
                <a16:creationId xmlns:a16="http://schemas.microsoft.com/office/drawing/2014/main" id="{26D315E5-4316-4AB2-8222-C5C968EF62E4}"/>
              </a:ext>
            </a:extLst>
          </p:cNvPr>
          <p:cNvSpPr>
            <a:spLocks noGrp="1"/>
          </p:cNvSpPr>
          <p:nvPr>
            <p:ph type="sldNum" sz="quarter" idx="5"/>
          </p:nvPr>
        </p:nvSpPr>
        <p:spPr/>
        <p:txBody>
          <a:bodyPr/>
          <a:lstStyle/>
          <a:p>
            <a:pPr>
              <a:defRPr/>
            </a:pPr>
            <a:fld id="{30E7F3C1-AA9B-4856-9D35-BE2E5A945A1B}"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06EBAD22-4D76-4E24-B741-D810530BC60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15CAD69A-E39A-4C12-954D-391A4281AD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dirty="0"/>
              <a:t>When you're developing the research training plan, the RFA for the Education Research Grants program (84. 305A) may be a helpful guide for identifying appropriate research activities. Keep in mind though that your research training plan should be feasible, A common pitfall for prior applicants to a similar IES-funded Early Career Mentoring Program, is that applicants proposed something overly ambitious and does not seem feasible to accomplish with the amount of time and money, and given the training needs and activities. So, we encourage you to work with your mentors on the development of this plan. Even though the research training plan must be included in the proposal, certain aspects, for instance the research design or the data analysis plan, on which you propose to receive additional training may be described in less detail. We anticipate that there will be further development of these plans based on your training experiences and guidance from your mentors.  That being said, the level of detail that you provide here should align with your expertise and the proposed training activities. For example, if you have expertise conducting single-case experimental designs, then IES would expect a detailed description of the design requirements.  On the other hand, if your career plan includes training in single-case design, then IES would not expect a detailed description of the design requirements. However, you should describe the type of single-case design you propose to conduct and how it's an appropriate design to address your research question.  So, bottom line is the reviewers need enough detail to be able to judge the feasibility and appropriateness of your research training plan.  </a:t>
            </a:r>
          </a:p>
          <a:p>
            <a:r>
              <a:rPr lang="en-US" altLang="en-US" sz="1200" dirty="0"/>
              <a:t> </a:t>
            </a:r>
          </a:p>
          <a:p>
            <a:endParaRPr lang="en-US" altLang="en-US" dirty="0"/>
          </a:p>
        </p:txBody>
      </p:sp>
      <p:sp>
        <p:nvSpPr>
          <p:cNvPr id="4" name="Slide Number Placeholder 3">
            <a:extLst>
              <a:ext uri="{FF2B5EF4-FFF2-40B4-BE49-F238E27FC236}">
                <a16:creationId xmlns:a16="http://schemas.microsoft.com/office/drawing/2014/main" id="{BEFF9BF6-855F-436B-8253-80F32B33E942}"/>
              </a:ext>
            </a:extLst>
          </p:cNvPr>
          <p:cNvSpPr>
            <a:spLocks noGrp="1"/>
          </p:cNvSpPr>
          <p:nvPr>
            <p:ph type="sldNum" sz="quarter" idx="5"/>
          </p:nvPr>
        </p:nvSpPr>
        <p:spPr/>
        <p:txBody>
          <a:bodyPr/>
          <a:lstStyle/>
          <a:p>
            <a:pPr>
              <a:defRPr/>
            </a:pPr>
            <a:fld id="{99AB6E8C-CA91-41C8-84C5-40F6E8BF68DC}"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C4EAC936-7970-4BC5-A4AD-3B0A9C08E7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4383CBF4-63B7-4EF8-B315-30CE8E7CB5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r>
              <a:rPr lang="en-US" altLang="en-US" sz="1200" dirty="0"/>
              <a:t>To encourage rigorous education research that is transparent, actionable, and focused on meaningful outcomes, as applicable, all applications are expected to incorporate the principles outlined in the IES-wide Standards for Excellence in Education Research, referred to as SEER. These standards include pre-registering studies; making findings, methods, and data open; identifying interventions' core components; documenting treatment implementation and contrast; analyzing costs; focusing on meaningful outcomes; facilitating generalization of study findings; and supporting the scaling of promising results.</a:t>
            </a:r>
          </a:p>
          <a:p>
            <a:pPr defTabSz="914400"/>
            <a:endParaRPr lang="en-US" altLang="en-US" sz="1200" dirty="0"/>
          </a:p>
          <a:p>
            <a:pPr defTabSz="914400" eaLnBrk="1" hangingPunct="1">
              <a:spcBef>
                <a:spcPct val="0"/>
              </a:spcBef>
            </a:pPr>
            <a:r>
              <a:rPr lang="en-US" altLang="en-US" sz="1200" dirty="0"/>
              <a:t>Your research training plan should describe how you will follow the principles outlined in SEER.  </a:t>
            </a:r>
            <a:endParaRPr lang="en-US" altLang="en-US" dirty="0"/>
          </a:p>
        </p:txBody>
      </p:sp>
      <p:sp>
        <p:nvSpPr>
          <p:cNvPr id="4" name="Slide Number Placeholder 3">
            <a:extLst>
              <a:ext uri="{FF2B5EF4-FFF2-40B4-BE49-F238E27FC236}">
                <a16:creationId xmlns:a16="http://schemas.microsoft.com/office/drawing/2014/main" id="{6DE29086-5504-4D38-8D74-B938DD01A289}"/>
              </a:ext>
            </a:extLst>
          </p:cNvPr>
          <p:cNvSpPr>
            <a:spLocks noGrp="1"/>
          </p:cNvSpPr>
          <p:nvPr>
            <p:ph type="sldNum" sz="quarter" idx="5"/>
          </p:nvPr>
        </p:nvSpPr>
        <p:spPr/>
        <p:txBody>
          <a:bodyPr/>
          <a:lstStyle/>
          <a:p>
            <a:pPr>
              <a:defRPr/>
            </a:pPr>
            <a:fld id="{63BC9112-1A56-4CD9-BF7E-14DC95B9A4F7}"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EF90ADE0-AFD5-47EA-9284-3D53BDD445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24391C5A-5AC7-4B1F-B51F-D2631130D04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Okay, so now I'm going to move on to the career plan.  There are two components of this development plan, the mentoring process and then the additional training opportunities.  Both of these components must be integrated with, and support, the research training plan.  In your career plan you'll describe your training goals and how the proposed activities will help you reach those goals, as well as the roles that your mentor, or mentors, will play in helping you achieve those goals.  For each mentor you want to describe their expertise and how it's relevant to your particular area of research, specify how the mentors will guide you through the process of refining and implementing your research training plan, as well as helping you progress toward independent research.  You should also describe how your mentors will assist you in acquiring new expertise and guide your development as a scholar.  So, mentoring activities can include regular meetings, review of your career plan, and any additional guidance that would be useful for you in your development as a scientist. For instance, reviewing manuscripts for publication, developing grant applications, or helping you with your dissemination plan.  Be specific about what the mentoring activities will entail and how often you will meet.  You should also describe a plan for coordinating mentoring activities if you have multiple mentors.  For the career plan, it's really helpful to include a timeline of the mentoring and training activities as well as the research activities to show how these are integrated, and how the training you receive will be able to inform the research training plan.  </a:t>
            </a:r>
          </a:p>
          <a:p>
            <a:pPr defTabSz="914400"/>
            <a:endParaRPr lang="en-US" altLang="en-US" dirty="0"/>
          </a:p>
        </p:txBody>
      </p:sp>
      <p:sp>
        <p:nvSpPr>
          <p:cNvPr id="4" name="Slide Number Placeholder 3">
            <a:extLst>
              <a:ext uri="{FF2B5EF4-FFF2-40B4-BE49-F238E27FC236}">
                <a16:creationId xmlns:a16="http://schemas.microsoft.com/office/drawing/2014/main" id="{4FEA1F9D-6707-4403-AA59-AFC98958EE89}"/>
              </a:ext>
            </a:extLst>
          </p:cNvPr>
          <p:cNvSpPr>
            <a:spLocks noGrp="1"/>
          </p:cNvSpPr>
          <p:nvPr>
            <p:ph type="sldNum" sz="quarter" idx="5"/>
          </p:nvPr>
        </p:nvSpPr>
        <p:spPr/>
        <p:txBody>
          <a:bodyPr/>
          <a:lstStyle/>
          <a:p>
            <a:pPr>
              <a:defRPr/>
            </a:pPr>
            <a:fld id="{57FEDC73-F257-4B87-BAD3-DB62A284E2D6}"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7ADD11FA-7D56-43FD-A931-B624AEBF27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7AF226EB-2870-47C9-9EF0-46A1034C48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Here are some examples of other training or educational opportunities that you could incorporate in your career plan. You could include the IES Methods Trainings; or advanced statistical workshops, or course work that's related to either a content area or statistical technique. Methods trainings can be quantitative, qualitative, and/or mixed methods.  Just be sure to describe how these educational opportunities will help you reach your concrete training goals and how they'll support the proposed research. IES also encourages you to consider communications training, including workshops on grant writing and training on how to communicate your findings to the public. </a:t>
            </a:r>
          </a:p>
          <a:p>
            <a:pPr defTabSz="914400"/>
            <a:endParaRPr lang="en-US" altLang="en-US" dirty="0"/>
          </a:p>
        </p:txBody>
      </p:sp>
      <p:sp>
        <p:nvSpPr>
          <p:cNvPr id="4" name="Slide Number Placeholder 3">
            <a:extLst>
              <a:ext uri="{FF2B5EF4-FFF2-40B4-BE49-F238E27FC236}">
                <a16:creationId xmlns:a16="http://schemas.microsoft.com/office/drawing/2014/main" id="{08576AA2-9250-4CD7-8415-EA5D94DB9DF9}"/>
              </a:ext>
            </a:extLst>
          </p:cNvPr>
          <p:cNvSpPr>
            <a:spLocks noGrp="1"/>
          </p:cNvSpPr>
          <p:nvPr>
            <p:ph type="sldNum" sz="quarter" idx="5"/>
          </p:nvPr>
        </p:nvSpPr>
        <p:spPr/>
        <p:txBody>
          <a:bodyPr/>
          <a:lstStyle/>
          <a:p>
            <a:pPr>
              <a:defRPr/>
            </a:pPr>
            <a:fld id="{520D9F93-75EE-4310-9471-7F9629B04711}"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70537133-E6D6-446D-B237-D177F59732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9AB86321-A169-4205-97D2-54E07BBDA0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Okay, the personnel section is the next component that's required for your training program narrative. The focus of this section is mainly on you, as the PI, as well as on your mentors. However, you should also include other personnel, such as consultants, if you have them on your project.  As the early career researcher, you may want to spend a little bit more time documenting your skills and your past experience than a more experienced researcher might.  In this section you should include how your research expertise, and your mentors' expertise, reflect the focus of IES, in terms of both content and methodology. You want to describe your mentors’ prior experiences with mentoring early career researchers and also describe the education research projects conducted by your mentors.  Also, in this section, you should make the time commitments of your mentors very clear in terms of the percent of effort in the calendar year.  This is really important and I would suggest highlighting this in multiple places in your application; for example, in the personnel section as well as your Letters of Support from your mentors, which I'll talk more about in a minute.  You should also discuss your time commitment and you and your mentors’ experience disseminating research findings to a range of audiences, including practitioners, policymakers, and researchers.</a:t>
            </a:r>
          </a:p>
          <a:p>
            <a:pPr defTabSz="914400"/>
            <a:endParaRPr lang="en-US" altLang="en-US" dirty="0"/>
          </a:p>
        </p:txBody>
      </p:sp>
      <p:sp>
        <p:nvSpPr>
          <p:cNvPr id="4" name="Slide Number Placeholder 3">
            <a:extLst>
              <a:ext uri="{FF2B5EF4-FFF2-40B4-BE49-F238E27FC236}">
                <a16:creationId xmlns:a16="http://schemas.microsoft.com/office/drawing/2014/main" id="{9A67F9D2-549F-4599-A61F-79ED2C87D551}"/>
              </a:ext>
            </a:extLst>
          </p:cNvPr>
          <p:cNvSpPr>
            <a:spLocks noGrp="1"/>
          </p:cNvSpPr>
          <p:nvPr>
            <p:ph type="sldNum" sz="quarter" idx="5"/>
          </p:nvPr>
        </p:nvSpPr>
        <p:spPr/>
        <p:txBody>
          <a:bodyPr/>
          <a:lstStyle/>
          <a:p>
            <a:pPr>
              <a:defRPr/>
            </a:pPr>
            <a:fld id="{2BE8C44F-D198-4535-A08B-E48FCB332A18}"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49D4727E-F7A3-4503-AC7E-FE944EA0FB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44F3BEE9-E217-48EF-B6F3-B2A1F045C8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a:t>In addition, you must specify the date on which you were granted your doctoral degree and, if applicable, the date that you completed your post-doc.  You also need to specify the names of your dissertation advisor or primary graduate school advisor, and, if relevant, your post-doctoral supervisor. </a:t>
            </a:r>
            <a:endParaRPr lang="en-US" altLang="en-US"/>
          </a:p>
        </p:txBody>
      </p:sp>
      <p:sp>
        <p:nvSpPr>
          <p:cNvPr id="4" name="Slide Number Placeholder 3">
            <a:extLst>
              <a:ext uri="{FF2B5EF4-FFF2-40B4-BE49-F238E27FC236}">
                <a16:creationId xmlns:a16="http://schemas.microsoft.com/office/drawing/2014/main" id="{61448D80-DE2D-48E2-8764-498E6CB8AC22}"/>
              </a:ext>
            </a:extLst>
          </p:cNvPr>
          <p:cNvSpPr>
            <a:spLocks noGrp="1"/>
          </p:cNvSpPr>
          <p:nvPr>
            <p:ph type="sldNum" sz="quarter" idx="5"/>
          </p:nvPr>
        </p:nvSpPr>
        <p:spPr/>
        <p:txBody>
          <a:bodyPr/>
          <a:lstStyle/>
          <a:p>
            <a:pPr>
              <a:defRPr/>
            </a:pPr>
            <a:fld id="{A1580D01-EB2F-4516-AD34-A355BAA167B2}"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EA5C1194-EA53-4073-B17C-E5A02EAF41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083E7AC8-4353-4037-8153-ECB604A402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dirty="0"/>
              <a:t>The last component of the narrative is the resources section.  In this section you want to demonstrate that your institution has the capacity to support you in conducting the project that you're proposing. Here you should not use the university boiler-plate language.  Instead you want to make sure that this section specifically addresses the needs of this particular project, including both the research and the training components.  So, you should describe the institutional training support.  For instance, do they offer workshops?  Maybe they offer sessions related to grant writing.  There may also be research groups at the university that you can join that are related to your area of research or to a specific analytic skill.  And then you'll also want to describe any startup packages that are provided by your institution. For example, if, as a new faculty member, the institution gives you extra money or reduces your course load, then you can include that as a resource as an example of how the institution is supporting you.  And then we also recommend that you describe the resources to carry out your plans to disseminate the results of your early career project. This dissemination plan should be detailed in Appendix A, which I'll talk about in a minute. But in terms of the resources, this should include a description of the resources to carry out your plans to disseminate your results in terms of any offices or organizations that are expected to take part in the dissemination plan, like a communications office that can assist with dissemination as well as resources to disseminate through electronic means such as a website, social media account(s), electronic newsletter, listserv, or other electronic dissemination approaches.</a:t>
            </a:r>
            <a:endParaRPr lang="en-US" altLang="en-US" dirty="0"/>
          </a:p>
          <a:p>
            <a:endParaRPr lang="en-US" altLang="en-US" dirty="0"/>
          </a:p>
        </p:txBody>
      </p:sp>
      <p:sp>
        <p:nvSpPr>
          <p:cNvPr id="4" name="Slide Number Placeholder 3">
            <a:extLst>
              <a:ext uri="{FF2B5EF4-FFF2-40B4-BE49-F238E27FC236}">
                <a16:creationId xmlns:a16="http://schemas.microsoft.com/office/drawing/2014/main" id="{D76A3C4B-5889-4438-AC14-44E883C1648D}"/>
              </a:ext>
            </a:extLst>
          </p:cNvPr>
          <p:cNvSpPr>
            <a:spLocks noGrp="1"/>
          </p:cNvSpPr>
          <p:nvPr>
            <p:ph type="sldNum" sz="quarter" idx="5"/>
          </p:nvPr>
        </p:nvSpPr>
        <p:spPr/>
        <p:txBody>
          <a:bodyPr/>
          <a:lstStyle/>
          <a:p>
            <a:pPr>
              <a:defRPr/>
            </a:pPr>
            <a:fld id="{F383F250-F68D-4574-919F-C9D7D4C3F26F}"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F355E8E-EEF8-46D0-A764-45FFDC4E65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3AF82EF-425A-4AAF-BC49-C059D9E770CD}"/>
              </a:ext>
            </a:extLst>
          </p:cNvPr>
          <p:cNvSpPr>
            <a:spLocks noGrp="1"/>
          </p:cNvSpPr>
          <p:nvPr>
            <p:ph type="body" idx="1"/>
          </p:nvPr>
        </p:nvSpPr>
        <p:spPr/>
        <p:txBody>
          <a:bodyPr/>
          <a:lstStyle/>
          <a:p>
            <a:pPr>
              <a:defRPr/>
            </a:pPr>
            <a:r>
              <a:rPr lang="en-US" dirty="0"/>
              <a:t>Before we go any further, I want to answer a common question: “Does IES have funding opportunities for MSIs?”  The answer is Yes. </a:t>
            </a:r>
          </a:p>
          <a:p>
            <a:pPr>
              <a:defRPr/>
            </a:pPr>
            <a:endParaRPr lang="en-US" dirty="0"/>
          </a:p>
          <a:p>
            <a:pPr>
              <a:defRPr/>
            </a:pPr>
            <a:r>
              <a:rPr lang="en-US" dirty="0"/>
              <a:t>IES encourages applicants from MSIs to apply to all of our research and research training competitions. Each RFA has specific requirements. Any institution that meets those requirements is eligible to apply. We encourage you to review the requirements for each competition and take advantage of all the webinars that are available as well as IES office hours. </a:t>
            </a:r>
          </a:p>
          <a:p>
            <a:pPr>
              <a:defRPr/>
            </a:pPr>
            <a:endParaRPr lang="en-US" dirty="0"/>
          </a:p>
          <a:p>
            <a:pPr>
              <a:defRPr/>
            </a:pPr>
            <a:r>
              <a:rPr lang="en-US" dirty="0"/>
              <a:t>We encourage you to take advantage of a unique feature here at IES, which is our ability for Program Officers to give technical assistance.  Once you identify which research or training grant program you’d like to apply for, you should contact the Program Officer whose name is associated with that program. </a:t>
            </a:r>
          </a:p>
          <a:p>
            <a:pPr>
              <a:defRPr/>
            </a:pPr>
            <a:endParaRPr lang="en-US" dirty="0"/>
          </a:p>
          <a:p>
            <a:pPr>
              <a:defRPr/>
            </a:pPr>
            <a:r>
              <a:rPr lang="en-US" dirty="0"/>
              <a:t>Section 114 of the Education Science Reform Act of 2002 charges IES with undertaking “initiatives and programs to increase the participation of researchers and institutions that have been historically underutilized in Federal education research activities of the Institute, including historically Black colleges or universities or other institutions of higher education with large numbers of minority students.</a:t>
            </a:r>
          </a:p>
          <a:p>
            <a:pPr>
              <a:defRPr/>
            </a:pPr>
            <a:endParaRPr lang="en-US" dirty="0"/>
          </a:p>
          <a:p>
            <a:pPr>
              <a:defRPr/>
            </a:pPr>
            <a:r>
              <a:rPr lang="en-US" dirty="0"/>
              <a:t>Currently IES has two funding opportunities to help meet this goal: </a:t>
            </a:r>
          </a:p>
          <a:p>
            <a:pPr marL="285750" indent="-285750">
              <a:buFont typeface="Arial" panose="020B0604020202020204" pitchFamily="34" charset="0"/>
              <a:buChar char="•"/>
              <a:defRPr/>
            </a:pPr>
            <a:r>
              <a:rPr lang="en-US" dirty="0"/>
              <a:t>The Pathways to the Education Science Research Training program was established by IES to develop a pipeline of talented education researchers who bring fresh ideas, approaches, and perspectives to addressing the issues and challenges faced by the nation's diverse students and schools. Pathways Training Program grants are awarded to minority-serving institutions (MSIs) and their partners that create education research training programs that prepare undergraduate, post-baccalaureate and masters-level fellows for doctoral study. IES just made 6 awards in this program, 5 to renew existing programs and 1 to create a new program in the data sciences. </a:t>
            </a:r>
          </a:p>
          <a:p>
            <a:pPr marL="285750" indent="-285750">
              <a:buFont typeface="Arial" panose="020B0604020202020204" pitchFamily="34" charset="0"/>
              <a:buChar char="•"/>
              <a:defRPr/>
            </a:pPr>
            <a:r>
              <a:rPr lang="en-US" dirty="0"/>
              <a:t>The new Early Career Mentoring Program provides support to faculty employed by minority-serving institutions (MSIs) who are developing education research careers. This program is being competed in FY 2022 and we will talk about this more in-depth in a few minutes.</a:t>
            </a:r>
          </a:p>
          <a:p>
            <a:pPr marL="285750" indent="-285750">
              <a:buFont typeface="Arial" panose="020B0604020202020204" pitchFamily="34" charset="0"/>
              <a:buChar char="•"/>
              <a:defRPr/>
            </a:pPr>
            <a:endParaRPr lang="en-US" dirty="0"/>
          </a:p>
        </p:txBody>
      </p:sp>
      <p:sp>
        <p:nvSpPr>
          <p:cNvPr id="4" name="Slide Number Placeholder 3">
            <a:extLst>
              <a:ext uri="{FF2B5EF4-FFF2-40B4-BE49-F238E27FC236}">
                <a16:creationId xmlns:a16="http://schemas.microsoft.com/office/drawing/2014/main" id="{1E230E50-932F-451F-9609-791CA5D9441A}"/>
              </a:ext>
            </a:extLst>
          </p:cNvPr>
          <p:cNvSpPr>
            <a:spLocks noGrp="1"/>
          </p:cNvSpPr>
          <p:nvPr>
            <p:ph type="sldNum" sz="quarter" idx="5"/>
          </p:nvPr>
        </p:nvSpPr>
        <p:spPr/>
        <p:txBody>
          <a:bodyPr/>
          <a:lstStyle/>
          <a:p>
            <a:pPr>
              <a:defRPr/>
            </a:pPr>
            <a:fld id="{0DA1B76B-F5F7-4C18-9AA2-F4C680400314}"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8E46A927-964E-4669-9640-022F2CEC6C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81F22D9C-8EC8-404D-9BAD-CC61F7520F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dirty="0"/>
              <a:t>Okay, so, this slide shows the required and optional appendices for the Early Career Mentoring Program.  As I mentioned, Appendix A is required for all applications to the Early Career Mentoring Program and it should include your plans to disseminate the findings from the project.  The dissemination plan should be tailored to the audiences that will be most likely to benefit and discuss the different ways in which you intend to reach these audiences. Appendix B and D are not applicable. Appendix C is required for all applications and is where you include a summary table of you and your mentors’ ongoing and recently completed education research projects.  Appendix E is also required and should include Letters of Agreement from all of your mentors, and these letters should include enough information to make it clear that your mentors understand the nature of the commitment, the resources, and the mentoring activities required if the application is funded. So, this is another place to make it really clear the percentage of time the mentor will be devoting to the project. In addition, you should include Letters of Agreement from your institution as well as from your school partners, data sources, and consultants, if applicable. The Letter of Agreement from your institution should also include enough information to make it clear that they understand the nature of the commitment, time, space, and the resources that will be required if the project is funded. And if you haven't started your position by the time that you submit the application, this letter should include your start date, as well as details of the offer, and of the acceptance.  As far as the Letters of Agreement from your school partners, these will be from the education settings that you intend to partner with. And here again, you just need to make sure there's enough information so that it's clear that your partners really understand what they'll be asked to do if the application is funded.  And if you're proposing to do secondary data analysis, then you'll also want to include Letters of Agreement from the data sources; for example, state agencies that hold the administrative data you're proposing to use.  And, if you have any consultants on your project, then you will need to include Letters of Agreement from each consultant in Appendix E. </a:t>
            </a:r>
            <a:endParaRPr lang="en-US" altLang="en-US" dirty="0"/>
          </a:p>
        </p:txBody>
      </p:sp>
      <p:sp>
        <p:nvSpPr>
          <p:cNvPr id="4" name="Slide Number Placeholder 3">
            <a:extLst>
              <a:ext uri="{FF2B5EF4-FFF2-40B4-BE49-F238E27FC236}">
                <a16:creationId xmlns:a16="http://schemas.microsoft.com/office/drawing/2014/main" id="{861F7FF3-F224-41E8-976E-78CAD0A133CF}"/>
              </a:ext>
            </a:extLst>
          </p:cNvPr>
          <p:cNvSpPr>
            <a:spLocks noGrp="1"/>
          </p:cNvSpPr>
          <p:nvPr>
            <p:ph type="sldNum" sz="quarter" idx="5"/>
          </p:nvPr>
        </p:nvSpPr>
        <p:spPr/>
        <p:txBody>
          <a:bodyPr/>
          <a:lstStyle/>
          <a:p>
            <a:pPr>
              <a:defRPr/>
            </a:pPr>
            <a:fld id="{DE0F0E44-1D56-4D1F-8060-4B3B718C1B8A}" type="slidenum">
              <a:rPr lang="en-US" smtClean="0"/>
              <a:pPr>
                <a:defRPr/>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473288F2-81E2-41A1-A80D-AA81C707290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id="{5EEDB071-EB78-4706-B5EA-7554E7DB28E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dirty="0"/>
              <a:t>And then, lastly, Appendix F is optional. You can use this space to provide examples of research and training materials and tables and charts that support the training program narrative. For instance, you can include your project timeline, a table of the research, and career development activities. You could also include examples of materials that will be used in the intervention or the assessment that's the focus of your project, as well as any figures, charts, and tables that supplement the project narrative.  You can also include examples of measures to be used in the project. </a:t>
            </a:r>
            <a:endParaRPr lang="en-US" altLang="en-US" dirty="0"/>
          </a:p>
        </p:txBody>
      </p:sp>
      <p:sp>
        <p:nvSpPr>
          <p:cNvPr id="4" name="Slide Number Placeholder 3">
            <a:extLst>
              <a:ext uri="{FF2B5EF4-FFF2-40B4-BE49-F238E27FC236}">
                <a16:creationId xmlns:a16="http://schemas.microsoft.com/office/drawing/2014/main" id="{B24A75D1-1FA4-415E-98BA-908B30A84BA8}"/>
              </a:ext>
            </a:extLst>
          </p:cNvPr>
          <p:cNvSpPr>
            <a:spLocks noGrp="1"/>
          </p:cNvSpPr>
          <p:nvPr>
            <p:ph type="sldNum" sz="quarter" idx="5"/>
          </p:nvPr>
        </p:nvSpPr>
        <p:spPr/>
        <p:txBody>
          <a:bodyPr/>
          <a:lstStyle/>
          <a:p>
            <a:pPr>
              <a:defRPr/>
            </a:pPr>
            <a:fld id="{6335D418-E7F7-44E7-B56D-B3EBD64FC002}"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FB6CFC3E-8310-424D-8B7D-ED15A635D9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885FC333-9435-4199-AD3A-B879112191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The RFA includes specific information about the budget for early career grants, but I'll just highlight a couple of things.  So, you can budget up to 50 percent of your salary is and it can be used for protected time or buying out classes so you can concentrate on the research. </a:t>
            </a:r>
          </a:p>
          <a:p>
            <a:pPr defTabSz="914400" eaLnBrk="1" hangingPunct="1">
              <a:spcBef>
                <a:spcPct val="0"/>
              </a:spcBef>
            </a:pPr>
            <a:endParaRPr lang="en-US" altLang="en-US" sz="1200" dirty="0"/>
          </a:p>
          <a:p>
            <a:pPr defTabSz="914400" eaLnBrk="1" hangingPunct="1">
              <a:spcBef>
                <a:spcPct val="0"/>
              </a:spcBef>
            </a:pPr>
            <a:r>
              <a:rPr lang="en-US" altLang="en-US" sz="1200" dirty="0"/>
              <a:t>You can also provide honoraria for mentors. The maximum for per mentor each year is $3,000. The maximum total amount for mentors each year is $10,000.  So, if you have one mentor, you can only request $3,000 per year. If you have 3 mentors, you could request $3,000 each for $9000 total. If you have 5 mentors, you could give them $2000 each for a total of $10000. Your budget is expected to cover costs directly associated with the research project, as well as the career plan. So, it can include things like salary, staff, supplies, incentives, local travel for data collection, registration for workshops and training institutes, as well as travel, including travel for you and your mentors to meet, if you're not in the same institution, travel for conferences, and then definitely travel for the IES PI meeting, which happens annually and is required for all IES PIs.</a:t>
            </a:r>
            <a:endParaRPr lang="en-US" altLang="en-US" dirty="0"/>
          </a:p>
        </p:txBody>
      </p:sp>
      <p:sp>
        <p:nvSpPr>
          <p:cNvPr id="4" name="Slide Number Placeholder 3">
            <a:extLst>
              <a:ext uri="{FF2B5EF4-FFF2-40B4-BE49-F238E27FC236}">
                <a16:creationId xmlns:a16="http://schemas.microsoft.com/office/drawing/2014/main" id="{19D9CE39-32E1-425B-A1E0-CCB6041810D5}"/>
              </a:ext>
            </a:extLst>
          </p:cNvPr>
          <p:cNvSpPr>
            <a:spLocks noGrp="1"/>
          </p:cNvSpPr>
          <p:nvPr>
            <p:ph type="sldNum" sz="quarter" idx="5"/>
          </p:nvPr>
        </p:nvSpPr>
        <p:spPr/>
        <p:txBody>
          <a:bodyPr/>
          <a:lstStyle/>
          <a:p>
            <a:pPr>
              <a:defRPr/>
            </a:pPr>
            <a:fld id="{F31D5560-3CD2-4CE1-B2E3-2694CFF3C506}" type="slidenum">
              <a:rPr lang="en-US" smtClean="0"/>
              <a:pPr>
                <a:defRPr/>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988D90A2-2F99-41BA-8BAE-D274CBC2DC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CD8230CB-B7F3-41CC-8112-BCC59AC8D86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addition, all applicants must adhere to the IES Public Access Requirements. All awardees will be required to submit their accepted peer reviewed manuscripts to ERIC, the Department of Education’s online library, in order to ensure that the findings of federally funded research are available to the public. </a:t>
            </a:r>
          </a:p>
          <a:p>
            <a:pPr eaLnBrk="1" hangingPunct="1">
              <a:spcBef>
                <a:spcPct val="0"/>
              </a:spcBef>
            </a:pPr>
            <a:endParaRPr lang="en-US" altLang="en-US" dirty="0"/>
          </a:p>
          <a:p>
            <a:r>
              <a:rPr lang="en-US" altLang="en-US" dirty="0"/>
              <a:t>Please check the RFA to understand all of the public access requirements for the Early Career Mentoring program competition.</a:t>
            </a:r>
          </a:p>
          <a:p>
            <a:pPr eaLnBrk="1" hangingPunct="1">
              <a:spcBef>
                <a:spcPct val="0"/>
              </a:spcBef>
            </a:pPr>
            <a:endParaRPr lang="en-US" altLang="en-US" dirty="0"/>
          </a:p>
        </p:txBody>
      </p:sp>
      <p:sp>
        <p:nvSpPr>
          <p:cNvPr id="149508" name="Slide Number Placeholder 3">
            <a:extLst>
              <a:ext uri="{FF2B5EF4-FFF2-40B4-BE49-F238E27FC236}">
                <a16:creationId xmlns:a16="http://schemas.microsoft.com/office/drawing/2014/main" id="{1EC9A5A2-2E5C-4241-BEFE-05FF980725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2557E90C-5A4E-44B8-95B8-1A6D697D6FB8}" type="slidenum">
              <a:rPr lang="en-US" altLang="en-US" sz="1200" smtClean="0">
                <a:latin typeface="Calibri" panose="020F0502020204030204" pitchFamily="34" charset="0"/>
              </a:rPr>
              <a:pPr defTabSz="1219200" fontAlgn="base">
                <a:spcBef>
                  <a:spcPct val="0"/>
                </a:spcBef>
                <a:spcAft>
                  <a:spcPct val="0"/>
                </a:spcAft>
              </a:pPr>
              <a:t>43</a:t>
            </a:fld>
            <a:endParaRPr lang="en-US" altLang="en-US" sz="1200">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7BCC5D33-46AE-46A8-BB06-9C225A7AF3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a:extLst>
              <a:ext uri="{FF2B5EF4-FFF2-40B4-BE49-F238E27FC236}">
                <a16:creationId xmlns:a16="http://schemas.microsoft.com/office/drawing/2014/main" id="{D318B472-D2AA-47C0-9214-A576B68BEF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400" dirty="0">
                <a:cs typeface="Times New Roman" panose="02020603050405020304" pitchFamily="18" charset="0"/>
              </a:rPr>
              <a:t>There is an IES application process webinar and in that webinar, IES staff will go into more detail about the application process. You need three things to apply. First, you need the RFA, which contains information for writing your project narrative. Second, you need the IES Application Submission Guide, which describes information related to submitting your application and provides an overview of the funding process. Lastly, you need the application package, which can be found on </a:t>
            </a:r>
            <a:r>
              <a:rPr lang="en-US" altLang="en-US" sz="1400" dirty="0" err="1">
                <a:cs typeface="Times New Roman" panose="02020603050405020304" pitchFamily="18" charset="0"/>
              </a:rPr>
              <a:t>Grants.Gov</a:t>
            </a:r>
            <a:r>
              <a:rPr lang="en-US" altLang="en-US" sz="1400" dirty="0">
                <a:cs typeface="Times New Roman" panose="02020603050405020304" pitchFamily="18" charset="0"/>
              </a:rPr>
              <a:t>.  In terms of registration for </a:t>
            </a:r>
            <a:r>
              <a:rPr lang="en-US" altLang="en-US" sz="1400" dirty="0" err="1">
                <a:cs typeface="Times New Roman" panose="02020603050405020304" pitchFamily="18" charset="0"/>
              </a:rPr>
              <a:t>Grants.Gov</a:t>
            </a:r>
            <a:r>
              <a:rPr lang="en-US" altLang="en-US" sz="1400" dirty="0">
                <a:cs typeface="Times New Roman" panose="02020603050405020304" pitchFamily="18" charset="0"/>
              </a:rPr>
              <a:t>, the first tip, and perhaps the most important, is to start this process early.  Initial registration can take more than five business days and even if you're already registered, the annual update that you have to complete could take more than three days. It’s your institution that needs to register. If you are planning to apply for this competition, contact your institution’s sponsored program office right away so that they can make sure your institution is registered in </a:t>
            </a:r>
            <a:r>
              <a:rPr lang="en-US" altLang="en-US" sz="1400" dirty="0" err="1">
                <a:cs typeface="Times New Roman" panose="02020603050405020304" pitchFamily="18" charset="0"/>
              </a:rPr>
              <a:t>Grants.Gov</a:t>
            </a:r>
            <a:r>
              <a:rPr lang="en-US" altLang="en-US" sz="1400" dirty="0">
                <a:cs typeface="Times New Roman" panose="02020603050405020304" pitchFamily="18" charset="0"/>
              </a:rPr>
              <a:t>. </a:t>
            </a:r>
          </a:p>
          <a:p>
            <a:pPr defTabSz="914400" eaLnBrk="1" hangingPunct="1">
              <a:spcBef>
                <a:spcPct val="0"/>
              </a:spcBef>
            </a:pPr>
            <a:endParaRPr lang="en-US" altLang="en-US" sz="1400" dirty="0">
              <a:cs typeface="Times New Roman" panose="02020603050405020304" pitchFamily="18" charset="0"/>
            </a:endParaRPr>
          </a:p>
          <a:p>
            <a:pPr defTabSz="914400" eaLnBrk="1" hangingPunct="1">
              <a:spcBef>
                <a:spcPct val="0"/>
              </a:spcBef>
            </a:pPr>
            <a:r>
              <a:rPr lang="en-US" altLang="en-US" sz="1400" dirty="0">
                <a:cs typeface="Times New Roman" panose="02020603050405020304" pitchFamily="18" charset="0"/>
              </a:rPr>
              <a:t> All applications must be submitted electronically through </a:t>
            </a:r>
            <a:r>
              <a:rPr lang="en-US" altLang="en-US" sz="1400" dirty="0" err="1">
                <a:cs typeface="Times New Roman" panose="02020603050405020304" pitchFamily="18" charset="0"/>
              </a:rPr>
              <a:t>Grants.Gov</a:t>
            </a:r>
            <a:r>
              <a:rPr lang="en-US" altLang="en-US" sz="1400" dirty="0">
                <a:cs typeface="Times New Roman" panose="02020603050405020304" pitchFamily="18" charset="0"/>
              </a:rPr>
              <a:t>. Applications received by </a:t>
            </a:r>
            <a:r>
              <a:rPr lang="en-US" altLang="en-US" sz="1400" dirty="0" err="1">
                <a:cs typeface="Times New Roman" panose="02020603050405020304" pitchFamily="18" charset="0"/>
              </a:rPr>
              <a:t>Grants.Gov</a:t>
            </a:r>
            <a:r>
              <a:rPr lang="en-US" altLang="en-US" sz="1400" dirty="0">
                <a:cs typeface="Times New Roman" panose="02020603050405020304" pitchFamily="18" charset="0"/>
              </a:rPr>
              <a:t> are date and time stamped to the second.  So, your application must be fully uploaded and submitted by the date and time specified in the RFA.  IES will not accept late applications.  </a:t>
            </a:r>
          </a:p>
          <a:p>
            <a:pPr defTabSz="914400" eaLnBrk="1" hangingPunct="1">
              <a:spcBef>
                <a:spcPct val="0"/>
              </a:spcBef>
            </a:pPr>
            <a:endParaRPr lang="en-US" altLang="en-US" sz="1400" dirty="0">
              <a:cs typeface="Times New Roman" panose="02020603050405020304" pitchFamily="18" charset="0"/>
            </a:endParaRPr>
          </a:p>
          <a:p>
            <a:pPr defTabSz="914400" eaLnBrk="1" hangingPunct="1">
              <a:spcBef>
                <a:spcPct val="0"/>
              </a:spcBef>
            </a:pPr>
            <a:endParaRPr lang="en-US" altLang="en-US" sz="1400" dirty="0"/>
          </a:p>
          <a:p>
            <a:pPr defTabSz="914400" eaLnBrk="1" hangingPunct="1">
              <a:spcBef>
                <a:spcPct val="0"/>
              </a:spcBef>
            </a:pPr>
            <a:endParaRPr lang="en-US" altLang="en-US" sz="1400" dirty="0"/>
          </a:p>
          <a:p>
            <a:pPr defTabSz="914400" eaLnBrk="1" hangingPunct="1">
              <a:spcBef>
                <a:spcPct val="0"/>
              </a:spcBef>
            </a:pPr>
            <a:endParaRPr lang="en-US" altLang="en-US" sz="14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45E9EB74-A517-4A50-919D-1C3E851A19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a:extLst>
              <a:ext uri="{FF2B5EF4-FFF2-40B4-BE49-F238E27FC236}">
                <a16:creationId xmlns:a16="http://schemas.microsoft.com/office/drawing/2014/main" id="{7130926E-D486-4677-8C11-52203DD238E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All applications must be submitted electronically through the </a:t>
            </a:r>
            <a:r>
              <a:rPr lang="en-US" altLang="en-US" sz="1200" dirty="0" err="1"/>
              <a:t>Grants.Gov</a:t>
            </a:r>
            <a:r>
              <a:rPr lang="en-US" altLang="en-US" sz="1200" dirty="0"/>
              <a:t> website. </a:t>
            </a:r>
            <a:r>
              <a:rPr lang="en-US" altLang="en-US" sz="1200" dirty="0" err="1"/>
              <a:t>Grants.Gov</a:t>
            </a:r>
            <a:r>
              <a:rPr lang="en-US" altLang="en-US" sz="1200" dirty="0"/>
              <a:t> requires applicants to use the Workspace interface.  </a:t>
            </a:r>
            <a:r>
              <a:rPr lang="en-US" altLang="en-US" sz="1200" dirty="0" err="1"/>
              <a:t>Grants.Gov</a:t>
            </a:r>
            <a:r>
              <a:rPr lang="en-US" altLang="en-US" sz="1200" dirty="0"/>
              <a:t> marks alerts in red, and these should be attended to, as failure to follow the </a:t>
            </a:r>
            <a:r>
              <a:rPr lang="en-US" altLang="en-US" sz="1200" dirty="0" err="1"/>
              <a:t>Grants.Gov</a:t>
            </a:r>
            <a:r>
              <a:rPr lang="en-US" altLang="en-US" sz="1200" dirty="0"/>
              <a:t> requirements will result in an unsuccessful application. </a:t>
            </a:r>
          </a:p>
          <a:p>
            <a:pPr eaLnBrk="1" hangingPunct="1">
              <a:spcBef>
                <a:spcPct val="0"/>
              </a:spcBef>
            </a:pPr>
            <a:endParaRPr lang="en-US" altLang="en-US" sz="1200" dirty="0">
              <a:latin typeface="Georgia" panose="02040502050405020303" pitchFamily="18" charset="0"/>
              <a:cs typeface="Times New Roman" panose="02020603050405020304" pitchFamily="18" charset="0"/>
            </a:endParaRP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9ED9A813-3097-4463-AE3F-D7DCC795A1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a:extLst>
              <a:ext uri="{FF2B5EF4-FFF2-40B4-BE49-F238E27FC236}">
                <a16:creationId xmlns:a16="http://schemas.microsoft.com/office/drawing/2014/main" id="{4A06DA60-61E7-4192-ABED-80ECBD9224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513"/>
              </a:spcAft>
            </a:pPr>
            <a:r>
              <a:rPr lang="en-US" altLang="en-US" sz="1200"/>
              <a:t>Now let’s talk about what happens once you successfully submit an application, </a:t>
            </a:r>
          </a:p>
          <a:p>
            <a:pPr eaLnBrk="1" hangingPunct="1">
              <a:spcBef>
                <a:spcPct val="0"/>
              </a:spcBef>
              <a:spcAft>
                <a:spcPts val="1513"/>
              </a:spcAft>
            </a:pPr>
            <a:r>
              <a:rPr lang="en-US" altLang="en-US" sz="1200"/>
              <a:t>Applications are first reviewed for compliance and responsiveness to the requirements set out in the Request for Applications.</a:t>
            </a:r>
          </a:p>
          <a:p>
            <a:pPr eaLnBrk="1" hangingPunct="1">
              <a:spcBef>
                <a:spcPct val="0"/>
              </a:spcBef>
              <a:spcAft>
                <a:spcPts val="1513"/>
              </a:spcAft>
            </a:pPr>
            <a:r>
              <a:rPr lang="en-US" altLang="en-US" sz="1200"/>
              <a:t>Applications that are compliant and responsive are assigned to a review panel.</a:t>
            </a:r>
          </a:p>
          <a:p>
            <a:pPr eaLnBrk="1" hangingPunct="1">
              <a:spcBef>
                <a:spcPct val="0"/>
              </a:spcBef>
              <a:spcAft>
                <a:spcPts val="1513"/>
              </a:spcAft>
            </a:pPr>
            <a:r>
              <a:rPr lang="en-US" altLang="en-US" sz="1200"/>
              <a:t>Two or three panel members conduct a primary review of each application.</a:t>
            </a:r>
          </a:p>
          <a:p>
            <a:pPr eaLnBrk="1" hangingPunct="1">
              <a:spcBef>
                <a:spcPct val="0"/>
              </a:spcBef>
              <a:spcAft>
                <a:spcPts val="1513"/>
              </a:spcAft>
            </a:pPr>
            <a:r>
              <a:rPr lang="en-US" altLang="en-US" sz="1200"/>
              <a:t>The most competitive applications are reviewed by the full panel. </a:t>
            </a:r>
          </a:p>
          <a:p>
            <a:pPr eaLnBrk="1" hangingPunct="1">
              <a:spcBef>
                <a:spcPct val="0"/>
              </a:spcBef>
              <a:spcAft>
                <a:spcPts val="1513"/>
              </a:spcAft>
            </a:pPr>
            <a:r>
              <a:rPr lang="en-US" altLang="en-US" sz="1200"/>
              <a:t>As a result, applicants whose applications were triaged, which are not reviewed by the review panel, receive the review comments from the primary reviewers but no scores.</a:t>
            </a:r>
          </a:p>
          <a:p>
            <a:pPr eaLnBrk="1" hangingPunct="1">
              <a:spcBef>
                <a:spcPct val="0"/>
              </a:spcBef>
              <a:spcAft>
                <a:spcPts val="1513"/>
              </a:spcAft>
            </a:pPr>
            <a:r>
              <a:rPr lang="en-US" altLang="en-US" sz="1200"/>
              <a:t>Applicants whose applications go to full panel receive the review comments from the primary reviewers, the full panel’s review scores, and a summary of the panel’s discussion of the application.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81979A86-A0B2-4F94-A194-884B74578C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406B34DA-DDE8-4FB4-A64D-778D81EB36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So how are funding decisions made? The following will be considered in making award decisions for responsive and compliant applications: </a:t>
            </a:r>
          </a:p>
          <a:p>
            <a:pPr eaLnBrk="1" hangingPunct="1">
              <a:spcBef>
                <a:spcPct val="0"/>
              </a:spcBef>
            </a:pPr>
            <a:endParaRPr lang="en-US" altLang="en-US"/>
          </a:p>
          <a:p>
            <a:pPr eaLnBrk="1" hangingPunct="1">
              <a:spcBef>
                <a:spcPct val="0"/>
              </a:spcBef>
            </a:pPr>
            <a:r>
              <a:rPr lang="en-US" altLang="en-US"/>
              <a:t>Scientific merit as determined by scientific peer review </a:t>
            </a:r>
          </a:p>
          <a:p>
            <a:pPr eaLnBrk="1" hangingPunct="1">
              <a:spcBef>
                <a:spcPct val="0"/>
              </a:spcBef>
            </a:pPr>
            <a:r>
              <a:rPr lang="en-US" altLang="en-US"/>
              <a:t>Performance and use of funds under a previous federal award</a:t>
            </a:r>
          </a:p>
          <a:p>
            <a:pPr eaLnBrk="1" hangingPunct="1">
              <a:spcBef>
                <a:spcPct val="0"/>
              </a:spcBef>
            </a:pPr>
            <a:r>
              <a:rPr lang="en-US" altLang="en-US"/>
              <a:t>Contribution to the overall program of research described in this request for applications </a:t>
            </a:r>
          </a:p>
          <a:p>
            <a:pPr eaLnBrk="1" hangingPunct="1">
              <a:spcBef>
                <a:spcPct val="0"/>
              </a:spcBef>
            </a:pPr>
            <a:r>
              <a:rPr lang="en-US" altLang="en-US"/>
              <a:t>Ability to carry out the proposed research within the maximum award and duration requirements</a:t>
            </a:r>
          </a:p>
          <a:p>
            <a:pPr eaLnBrk="1" hangingPunct="1">
              <a:spcBef>
                <a:spcPct val="0"/>
              </a:spcBef>
            </a:pPr>
            <a:r>
              <a:rPr lang="en-US" altLang="en-US"/>
              <a:t>Availability of funds </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6063767C-54D6-483C-BBAE-A648A1200A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a:extLst>
              <a:ext uri="{FF2B5EF4-FFF2-40B4-BE49-F238E27FC236}">
                <a16:creationId xmlns:a16="http://schemas.microsoft.com/office/drawing/2014/main" id="{94296665-1C56-420C-BBDA-6574FD14632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Office of Science staff identify and recruit highly qualified reviewers primarily on the basis of the quality of the research they have conducted and published in scientific peer-reviewed journals and the degree to which they are in-depth experts in the relevant research methods and subject matter.</a:t>
            </a:r>
          </a:p>
          <a:p>
            <a:pPr eaLnBrk="1" hangingPunct="1">
              <a:spcBef>
                <a:spcPct val="0"/>
              </a:spcBef>
            </a:pPr>
            <a:endParaRPr lang="en-US" altLang="en-US"/>
          </a:p>
          <a:p>
            <a:pPr eaLnBrk="1" hangingPunct="1">
              <a:spcBef>
                <a:spcPct val="0"/>
              </a:spcBef>
            </a:pPr>
            <a:r>
              <a:rPr lang="en-US" altLang="en-US"/>
              <a:t>Applications are assigned to panel according to the match between the overall expertise of reviewers on each panel and the content and methodological approach proposed in each application. </a:t>
            </a:r>
          </a:p>
          <a:p>
            <a:pPr eaLnBrk="1" hangingPunct="1">
              <a:spcBef>
                <a:spcPct val="0"/>
              </a:spcBef>
            </a:pPr>
            <a:endParaRPr lang="en-US" altLang="en-US"/>
          </a:p>
          <a:p>
            <a:pPr eaLnBrk="1" hangingPunct="1">
              <a:spcBef>
                <a:spcPct val="0"/>
              </a:spcBef>
            </a:pPr>
            <a:r>
              <a:rPr lang="en-US" altLang="en-US"/>
              <a:t>More detailed information about the peer review process can be found on our website.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a:extLst>
              <a:ext uri="{FF2B5EF4-FFF2-40B4-BE49-F238E27FC236}">
                <a16:creationId xmlns:a16="http://schemas.microsoft.com/office/drawing/2014/main" id="{8D6EB19F-2251-498C-9CBF-1ACED8C5CA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a:extLst>
              <a:ext uri="{FF2B5EF4-FFF2-40B4-BE49-F238E27FC236}">
                <a16:creationId xmlns:a16="http://schemas.microsoft.com/office/drawing/2014/main" id="{6ECA5054-474B-4397-B88E-5FD4BB88D4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a:t>The Applicant Notification System (ANS) is housed at iesreview.ed.gov.  </a:t>
            </a:r>
          </a:p>
          <a:p>
            <a:pPr eaLnBrk="1" hangingPunct="1">
              <a:spcBef>
                <a:spcPct val="0"/>
              </a:spcBef>
            </a:pPr>
            <a:r>
              <a:rPr lang="en-US" altLang="en-US" sz="1200"/>
              <a:t>After you receive an email notification, you may sign into the ANS to view the reviews of your application and your award status, and, if your application went to full panel, the review scores and panel discussion summary.</a:t>
            </a:r>
          </a:p>
          <a:p>
            <a:pPr eaLnBrk="1" hangingPunct="1">
              <a:spcBef>
                <a:spcPct val="0"/>
              </a:spcBef>
            </a:pPr>
            <a:endParaRPr lang="en-US" altLang="en-US" sz="1200"/>
          </a:p>
          <a:p>
            <a:pPr eaLnBrk="1" hangingPunct="1">
              <a:spcBef>
                <a:spcPct val="0"/>
              </a:spcBef>
            </a:pPr>
            <a:r>
              <a:rPr lang="en-US" altLang="en-US" sz="1200"/>
              <a:t>We encourage you to discuss your reviews with the program officer and consider reapplying </a:t>
            </a:r>
            <a:r>
              <a:rPr lang="en-US" altLang="en-US"/>
              <a:t>if your application is not funded</a:t>
            </a:r>
            <a:r>
              <a:rPr lang="en-US" altLang="en-US" sz="120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889B9505-7F0E-46A6-A536-A78996CC625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440881E9-6395-419D-A559-3134C7AA31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Let's get started with an Introduction to IES.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a:extLst>
              <a:ext uri="{FF2B5EF4-FFF2-40B4-BE49-F238E27FC236}">
                <a16:creationId xmlns:a16="http://schemas.microsoft.com/office/drawing/2014/main" id="{0151DC7A-8C94-4E1A-9E69-CFE76ACEDD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a:extLst>
              <a:ext uri="{FF2B5EF4-FFF2-40B4-BE49-F238E27FC236}">
                <a16:creationId xmlns:a16="http://schemas.microsoft.com/office/drawing/2014/main" id="{A3D2EFC5-7F27-425B-B94D-E5E44A2B95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a:t>Along with the resources just described, program officers are another resource you should use so please contact us. Email your initial research idea to a program officer. As you develop your application, program officers can comment on your content and framing of the research.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a:extLst>
              <a:ext uri="{FF2B5EF4-FFF2-40B4-BE49-F238E27FC236}">
                <a16:creationId xmlns:a16="http://schemas.microsoft.com/office/drawing/2014/main" id="{7BB5A388-281D-4663-8F08-5D06DF33DA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a:extLst>
              <a:ext uri="{FF2B5EF4-FFF2-40B4-BE49-F238E27FC236}">
                <a16:creationId xmlns:a16="http://schemas.microsoft.com/office/drawing/2014/main" id="{90BB4E91-7F9C-4AF5-B853-CF22E61BBA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200" dirty="0"/>
              <a:t>For additional information, please refer to the RFAs and reach out to the program officers listed in the relevant RFA.  Please feel free to reach out to me as well.</a:t>
            </a:r>
          </a:p>
          <a:p>
            <a:pPr>
              <a:spcBef>
                <a:spcPct val="0"/>
              </a:spcBef>
            </a:pPr>
            <a:endParaRPr lang="en-US" altLang="en-US" sz="1200" dirty="0"/>
          </a:p>
          <a:p>
            <a:pPr>
              <a:spcBef>
                <a:spcPct val="0"/>
              </a:spcBef>
            </a:pPr>
            <a:r>
              <a:rPr lang="en-US" altLang="en-US" sz="1200" dirty="0"/>
              <a:t>Best of luck to you all and happy writing!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kumimoji="1" lang="en-US" altLang="en-US" sz="3200" dirty="0"/>
              <a:t>IES is the independent </a:t>
            </a:r>
            <a:r>
              <a:rPr lang="en-US" altLang="en-US" sz="3200" dirty="0"/>
              <a:t>research arm of the U.S. Department of Education, authorized by the Education Sciences Reform Act in 2002. We are non-partisan and are charged with providing rigorous evidence to inform education practice and policy, and </a:t>
            </a:r>
            <a:r>
              <a:rPr kumimoji="1" lang="en-US" altLang="en-US" sz="3200" dirty="0"/>
              <a:t>sharing this information with educators, parents, policymakers, researchers, and the public. The overall mission of IES is to d</a:t>
            </a:r>
            <a:r>
              <a:rPr lang="en-US" altLang="en-US" sz="3200" dirty="0"/>
              <a:t>escribe the condition and progress of education in the United States, identify education practices that improve academic achievement and access to education opportunities, and evaluate the effectiveness of Federal and other education programs.</a:t>
            </a:r>
          </a:p>
          <a:p>
            <a:pPr eaLnBrk="1" hangingPunct="1">
              <a:spcBef>
                <a:spcPct val="0"/>
              </a:spcBef>
            </a:pPr>
            <a:endParaRPr lang="en-US" altLang="en-US" sz="3200" dirty="0"/>
          </a:p>
          <a:p>
            <a:pPr eaLnBrk="1" hangingPunct="1">
              <a:spcBef>
                <a:spcPct val="0"/>
              </a:spcBef>
            </a:pPr>
            <a:r>
              <a:rPr lang="en-US" altLang="en-US" sz="3200" dirty="0"/>
              <a:t>This graphic represents the organizational structure of IES.  We are led by a Director, who is advised by the National Board for Education Sciences. Our Office of Science oversees the scientific peer review processes for IES grant applications and IES reports. IES has four centers:</a:t>
            </a:r>
          </a:p>
          <a:p>
            <a:pPr eaLnBrk="1" hangingPunct="1">
              <a:spcBef>
                <a:spcPct val="0"/>
              </a:spcBef>
            </a:pPr>
            <a:endParaRPr lang="en-US" altLang="en-US" sz="3200" dirty="0"/>
          </a:p>
          <a:p>
            <a:pPr eaLnBrk="1" hangingPunct="1">
              <a:spcBef>
                <a:spcPct val="0"/>
              </a:spcBef>
            </a:pPr>
            <a:r>
              <a:rPr lang="en-US" altLang="en-US" sz="3200" b="1" dirty="0"/>
              <a:t>The National Center for Education Statistics </a:t>
            </a:r>
            <a:r>
              <a:rPr lang="en-US" altLang="en-US" sz="3200" dirty="0"/>
              <a:t>is the primary federal entity for collecting and analyzing data related to education.</a:t>
            </a:r>
          </a:p>
          <a:p>
            <a:pPr eaLnBrk="1" hangingPunct="1">
              <a:spcBef>
                <a:spcPct val="0"/>
              </a:spcBef>
            </a:pPr>
            <a:endParaRPr lang="en-US" altLang="en-US" sz="3200" dirty="0"/>
          </a:p>
          <a:p>
            <a:pPr eaLnBrk="1" hangingPunct="1">
              <a:spcBef>
                <a:spcPct val="0"/>
              </a:spcBef>
            </a:pPr>
            <a:r>
              <a:rPr lang="en-US" altLang="en-US" sz="3200" b="1" dirty="0"/>
              <a:t>The National Center for Education Evaluation and Regional Assistance </a:t>
            </a:r>
            <a:r>
              <a:rPr lang="en-US" altLang="en-US" sz="3200" dirty="0"/>
              <a:t>conducts unbiased, large-scale evaluations of education programs supported by federal funds; provides technical assistance; and supports the development and use of research and evaluation.</a:t>
            </a:r>
          </a:p>
          <a:p>
            <a:pPr eaLnBrk="1" hangingPunct="1">
              <a:spcBef>
                <a:spcPct val="0"/>
              </a:spcBef>
            </a:pPr>
            <a:endParaRPr lang="en-US" altLang="en-US" sz="3200" dirty="0"/>
          </a:p>
          <a:p>
            <a:pPr eaLnBrk="1" hangingPunct="1">
              <a:spcBef>
                <a:spcPct val="0"/>
              </a:spcBef>
            </a:pPr>
            <a:r>
              <a:rPr lang="en-US" altLang="en-US" sz="3200" b="1" dirty="0"/>
              <a:t>The National Center for Education Research (NCER) </a:t>
            </a:r>
            <a:r>
              <a:rPr lang="en-US" altLang="en-US" sz="3200" dirty="0"/>
              <a:t>and the </a:t>
            </a:r>
            <a:r>
              <a:rPr lang="en-US" altLang="en-US" sz="3200" b="1" dirty="0"/>
              <a:t>National Center for Special Education </a:t>
            </a:r>
            <a:r>
              <a:rPr lang="en-US" altLang="en-US" sz="3200" b="1" dirty="0" err="1"/>
              <a:t>Researh</a:t>
            </a:r>
            <a:r>
              <a:rPr lang="en-US" altLang="en-US" sz="3200" b="1" dirty="0"/>
              <a:t>, (NCSER) </a:t>
            </a:r>
            <a:r>
              <a:rPr lang="en-US" altLang="en-US" sz="3200" dirty="0"/>
              <a:t>award research grants. </a:t>
            </a:r>
          </a:p>
          <a:p>
            <a:pPr eaLnBrk="1" hangingPunct="1">
              <a:spcBef>
                <a:spcPct val="0"/>
              </a:spcBef>
            </a:pPr>
            <a:endParaRPr lang="en-US" altLang="en-US" sz="3200" dirty="0"/>
          </a:p>
          <a:p>
            <a:pPr eaLnBrk="1" hangingPunct="1">
              <a:spcBef>
                <a:spcPct val="0"/>
              </a:spcBef>
            </a:pPr>
            <a:r>
              <a:rPr lang="en-US" altLang="en-US" sz="3200" dirty="0"/>
              <a:t>The grant programs we are discussing today are managed by NCER and NCSER. </a:t>
            </a:r>
            <a:endParaRPr lang="en-US" altLang="en-US" sz="3200" b="1" dirty="0"/>
          </a:p>
          <a:p>
            <a:endParaRPr lang="en-US" sz="3200" dirty="0"/>
          </a:p>
        </p:txBody>
      </p:sp>
    </p:spTree>
    <p:extLst>
      <p:ext uri="{BB962C8B-B14F-4D97-AF65-F5344CB8AC3E}">
        <p14:creationId xmlns:p14="http://schemas.microsoft.com/office/powerpoint/2010/main" val="169859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90AFC208-7F09-41C9-9B84-F58EEF2ADC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E3B9A655-B17B-4769-B655-1FFB09C1A130}"/>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sz="1200" dirty="0"/>
              <a:t>The objectives of our grant programs are to </a:t>
            </a:r>
          </a:p>
          <a:p>
            <a:pPr eaLnBrk="1" hangingPunct="1">
              <a:spcBef>
                <a:spcPct val="0"/>
              </a:spcBef>
              <a:defRPr/>
            </a:pPr>
            <a:endParaRPr lang="en-US" altLang="en-US" sz="1200" dirty="0"/>
          </a:p>
          <a:p>
            <a:pPr marL="342900" indent="-342900" defTabSz="1219215" eaLnBrk="1" fontAlgn="auto" hangingPunct="1">
              <a:spcBef>
                <a:spcPts val="0"/>
              </a:spcBef>
              <a:spcAft>
                <a:spcPts val="1800"/>
              </a:spcAft>
              <a:defRPr/>
            </a:pPr>
            <a:r>
              <a:rPr lang="en-US" sz="1200" dirty="0">
                <a:solidFill>
                  <a:schemeClr val="accent1"/>
                </a:solidFill>
              </a:rPr>
              <a:t>Develop or identify education interventions that enhance education outcomes and can be widely deployed</a:t>
            </a:r>
          </a:p>
          <a:p>
            <a:pPr marL="342900" indent="-342900" defTabSz="1219215" eaLnBrk="1" fontAlgn="auto" hangingPunct="1">
              <a:spcBef>
                <a:spcPts val="0"/>
              </a:spcBef>
              <a:spcAft>
                <a:spcPts val="1800"/>
              </a:spcAft>
              <a:defRPr/>
            </a:pPr>
            <a:r>
              <a:rPr lang="en-US" sz="1200" dirty="0">
                <a:solidFill>
                  <a:schemeClr val="accent1"/>
                </a:solidFill>
              </a:rPr>
              <a:t>Identify what does </a:t>
            </a:r>
            <a:r>
              <a:rPr lang="en-US" sz="1200" u="sng" dirty="0">
                <a:solidFill>
                  <a:schemeClr val="accent1"/>
                </a:solidFill>
              </a:rPr>
              <a:t>not</a:t>
            </a:r>
            <a:r>
              <a:rPr lang="en-US" sz="1200" dirty="0">
                <a:solidFill>
                  <a:schemeClr val="accent1"/>
                </a:solidFill>
              </a:rPr>
              <a:t> work and thereby encourage innovation and further research</a:t>
            </a:r>
          </a:p>
          <a:p>
            <a:pPr marL="342900" indent="-342900" defTabSz="1219215" eaLnBrk="1" fontAlgn="auto" hangingPunct="1">
              <a:spcBef>
                <a:spcPts val="0"/>
              </a:spcBef>
              <a:spcAft>
                <a:spcPts val="1800"/>
              </a:spcAft>
              <a:defRPr/>
            </a:pPr>
            <a:r>
              <a:rPr lang="en-US" sz="1200" dirty="0">
                <a:solidFill>
                  <a:schemeClr val="accent1"/>
                </a:solidFill>
              </a:rPr>
              <a:t>Understand the processes that underlie the effectiveness of education interventions and the variation in their effectiveness</a:t>
            </a:r>
          </a:p>
          <a:p>
            <a:pPr marL="342900" indent="-342900" defTabSz="1219215" eaLnBrk="1" fontAlgn="auto" hangingPunct="1">
              <a:spcBef>
                <a:spcPts val="0"/>
              </a:spcBef>
              <a:spcAft>
                <a:spcPts val="1800"/>
              </a:spcAft>
              <a:defRPr/>
            </a:pPr>
            <a:r>
              <a:rPr lang="en-US" sz="1200" dirty="0">
                <a:solidFill>
                  <a:schemeClr val="accent1"/>
                </a:solidFill>
              </a:rPr>
              <a:t>Develop measures of academic achievement and progress</a:t>
            </a:r>
          </a:p>
          <a:p>
            <a:pPr marL="342900" indent="-342900" defTabSz="1219215" eaLnBrk="1" fontAlgn="auto" hangingPunct="1">
              <a:spcBef>
                <a:spcPts val="0"/>
              </a:spcBef>
              <a:spcAft>
                <a:spcPts val="1800"/>
              </a:spcAft>
              <a:defRPr/>
            </a:pPr>
            <a:r>
              <a:rPr lang="en-US" sz="1200" dirty="0">
                <a:solidFill>
                  <a:schemeClr val="accent1"/>
                </a:solidFill>
              </a:rPr>
              <a:t>Support research and national leadership on core issues</a:t>
            </a:r>
          </a:p>
          <a:p>
            <a:pPr eaLnBrk="1" hangingPunct="1">
              <a:spcBef>
                <a:spcPct val="0"/>
              </a:spcBef>
              <a:defRPr/>
            </a:pPr>
            <a:r>
              <a:rPr lang="en-US" altLang="en-US" sz="1200" dirty="0"/>
              <a:t>Another way of thinking about the objectives for the research grant programs is to provide answers to 3 questions:</a:t>
            </a:r>
          </a:p>
          <a:p>
            <a:pPr eaLnBrk="1" hangingPunct="1">
              <a:spcBef>
                <a:spcPct val="0"/>
              </a:spcBef>
              <a:defRPr/>
            </a:pPr>
            <a:r>
              <a:rPr lang="en-US" altLang="en-US" sz="1200" dirty="0"/>
              <a:t>What works to improve student education outcomes?</a:t>
            </a:r>
          </a:p>
          <a:p>
            <a:pPr eaLnBrk="1" hangingPunct="1">
              <a:spcBef>
                <a:spcPct val="0"/>
              </a:spcBef>
              <a:defRPr/>
            </a:pPr>
            <a:r>
              <a:rPr lang="en-US" altLang="en-US" sz="1200" dirty="0"/>
              <a:t>What doesn’t work?</a:t>
            </a:r>
          </a:p>
          <a:p>
            <a:pPr eaLnBrk="1" hangingPunct="1">
              <a:spcBef>
                <a:spcPct val="0"/>
              </a:spcBef>
              <a:defRPr/>
            </a:pPr>
            <a:r>
              <a:rPr lang="en-US" altLang="en-US" sz="1200" dirty="0"/>
              <a:t>How do interventions improve education outcomes – including for whom do they work and under what conditions?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CABF4F86-3B5E-445E-A115-3AD645D79D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F931136A-A716-48A6-A6BD-DA13E8CD17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The objectives of our training grant programs are to </a:t>
            </a:r>
          </a:p>
          <a:p>
            <a:pPr eaLnBrk="1" hangingPunct="1">
              <a:spcBef>
                <a:spcPct val="0"/>
              </a:spcBef>
            </a:pPr>
            <a:endParaRPr lang="en-US" altLang="en-US" sz="1200" dirty="0"/>
          </a:p>
          <a:p>
            <a:pPr eaLnBrk="1" hangingPunct="1">
              <a:spcBef>
                <a:spcPct val="0"/>
              </a:spcBef>
              <a:spcAft>
                <a:spcPts val="2400"/>
              </a:spcAft>
            </a:pPr>
            <a:r>
              <a:rPr lang="en-US" altLang="en-US" sz="1200" dirty="0"/>
              <a:t>Prepare individuals to conduct rigorous and relevant education research that advances knowledge within the field and addresses issues important to education policymakers and practitioners.</a:t>
            </a:r>
          </a:p>
          <a:p>
            <a:pPr eaLnBrk="1" hangingPunct="1">
              <a:spcBef>
                <a:spcPct val="0"/>
              </a:spcBef>
              <a:spcAft>
                <a:spcPts val="2400"/>
              </a:spcAft>
            </a:pPr>
            <a:endParaRPr lang="en-US" altLang="en-US" sz="1200" dirty="0"/>
          </a:p>
          <a:p>
            <a:pPr eaLnBrk="1" hangingPunct="1">
              <a:spcBef>
                <a:spcPct val="0"/>
              </a:spcBef>
              <a:spcAft>
                <a:spcPts val="2400"/>
              </a:spcAft>
            </a:pPr>
            <a:r>
              <a:rPr lang="en-US" altLang="en-US" sz="1200" dirty="0"/>
              <a:t>Train and mentor students and researchers from diverse backgrounds in order to encourage their entry into and success within education research careers.</a:t>
            </a:r>
          </a:p>
          <a:p>
            <a:pPr eaLnBrk="1" hangingPunct="1">
              <a:spcBef>
                <a:spcPct val="0"/>
              </a:spcBef>
              <a:spcAft>
                <a:spcPts val="2400"/>
              </a:spcAft>
            </a:pPr>
            <a:endParaRPr lang="en-US" altLang="en-US" sz="1200" dirty="0"/>
          </a:p>
          <a:p>
            <a:pPr eaLnBrk="1" hangingPunct="1">
              <a:spcBef>
                <a:spcPct val="0"/>
              </a:spcBef>
              <a:spcAft>
                <a:spcPts val="2400"/>
              </a:spcAft>
            </a:pPr>
            <a:r>
              <a:rPr lang="en-US" altLang="en-US" sz="1200" dirty="0"/>
              <a:t>Improve the quality of education research and encourage new ideas, approaches, and perspectives.</a:t>
            </a:r>
          </a:p>
          <a:p>
            <a:pPr eaLnBrk="1" hangingPunct="1">
              <a:spcBef>
                <a:spcPct val="0"/>
              </a:spcBef>
            </a:pPr>
            <a:endParaRPr lang="en-US"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24229BBF-013D-48D9-8949-F87A3A6E3E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C30C21E1-9C50-4502-9F6B-C28AF347AE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r>
              <a:rPr lang="en-US" altLang="en-US" sz="1400"/>
              <a:t>Collectively, IES-funded research should yield outcomes and products that are meaningful, inform stakeholders about the cost and practical benefits and effects of interventions (programs, policies, practices) on relevant outcomes for learners, and contribute to scientific knowledge and theory of teaching, learning, and organizing education systems. Researchers receiving funding through this program are to disseminate evidence in a way that is useful to and accessible by educators, parents, policymakers, researchers, and the public.</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62B8ABF-D090-4A08-8257-DC8C7D751C30}"/>
              </a:ext>
            </a:extLst>
          </p:cNvPr>
          <p:cNvSpPr>
            <a:spLocks/>
          </p:cNvSpPr>
          <p:nvPr userDrawn="1"/>
        </p:nvSpPr>
        <p:spPr>
          <a:xfrm>
            <a:off x="1588" y="361950"/>
            <a:ext cx="24384000" cy="11826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solidFill>
                <a:schemeClr val="bg1"/>
              </a:solidFill>
            </a:endParaRPr>
          </a:p>
        </p:txBody>
      </p:sp>
      <p:sp>
        <p:nvSpPr>
          <p:cNvPr id="6" name="Rectangle 5">
            <a:extLst>
              <a:ext uri="{FF2B5EF4-FFF2-40B4-BE49-F238E27FC236}">
                <a16:creationId xmlns:a16="http://schemas.microsoft.com/office/drawing/2014/main" id="{BB3FABF1-7333-4B91-A299-A1EEE9C36152}"/>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7" name="Picture 8">
            <a:extLst>
              <a:ext uri="{FF2B5EF4-FFF2-40B4-BE49-F238E27FC236}">
                <a16:creationId xmlns:a16="http://schemas.microsoft.com/office/drawing/2014/main" id="{7DC098D6-CC3A-48E6-92E6-393DAE55EC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2269122" y="5029200"/>
            <a:ext cx="20496234" cy="3231728"/>
          </a:xfrm>
        </p:spPr>
        <p:txBody>
          <a:bodyPr lIns="0" tIns="0" rIns="0" bIns="0">
            <a:normAutofit/>
          </a:bodyPr>
          <a:lstStyle>
            <a:lvl1pPr>
              <a:defRPr sz="7200" b="0" i="0" baseline="0">
                <a:solidFill>
                  <a:schemeClr val="bg1"/>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8" name="Text Placeholder 7"/>
          <p:cNvSpPr>
            <a:spLocks noGrp="1"/>
          </p:cNvSpPr>
          <p:nvPr>
            <p:ph type="body" sz="quarter" idx="14"/>
          </p:nvPr>
        </p:nvSpPr>
        <p:spPr>
          <a:xfrm>
            <a:off x="2268538" y="8458200"/>
            <a:ext cx="2914649" cy="2968950"/>
          </a:xfrm>
        </p:spPr>
        <p:txBody>
          <a:bodyPr/>
          <a:lstStyle>
            <a:lvl1pPr>
              <a:defRPr sz="2400">
                <a:solidFill>
                  <a:schemeClr val="bg1"/>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p:cNvSpPr>
            <a:spLocks noGrp="1"/>
          </p:cNvSpPr>
          <p:nvPr>
            <p:ph type="body" sz="quarter" idx="15"/>
          </p:nvPr>
        </p:nvSpPr>
        <p:spPr>
          <a:xfrm>
            <a:off x="5330714" y="8458200"/>
            <a:ext cx="2914649" cy="2968950"/>
          </a:xfrm>
        </p:spPr>
        <p:txBody>
          <a:bodyPr/>
          <a:lstStyle>
            <a:lvl1pPr>
              <a:defRPr sz="2400">
                <a:solidFill>
                  <a:schemeClr val="bg1"/>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5F94174B-A373-4DB2-B6DD-F02D9331440C}"/>
              </a:ext>
            </a:extLst>
          </p:cNvPr>
          <p:cNvSpPr>
            <a:spLocks noGrp="1"/>
          </p:cNvSpPr>
          <p:nvPr>
            <p:ph type="sldNum" sz="quarter" idx="16"/>
          </p:nvPr>
        </p:nvSpPr>
        <p:spPr>
          <a:xfrm>
            <a:off x="22674263" y="12585700"/>
            <a:ext cx="950912" cy="733425"/>
          </a:xfrm>
        </p:spPr>
        <p:txBody>
          <a:bodyPr/>
          <a:lstStyle>
            <a:lvl1pPr algn="r">
              <a:defRPr>
                <a:solidFill>
                  <a:srgbClr val="576F7F"/>
                </a:solidFill>
              </a:defRPr>
            </a:lvl1pPr>
          </a:lstStyle>
          <a:p>
            <a:pPr>
              <a:defRPr/>
            </a:pPr>
            <a:fld id="{01DD3F09-7851-4877-96E6-C1C399A36A88}" type="slidenum">
              <a:rPr lang="uk-UA"/>
              <a:pPr>
                <a:defRPr/>
              </a:pPr>
              <a:t>‹#›</a:t>
            </a:fld>
            <a:endParaRPr lang="uk-UA" dirty="0"/>
          </a:p>
        </p:txBody>
      </p:sp>
    </p:spTree>
    <p:extLst>
      <p:ext uri="{BB962C8B-B14F-4D97-AF65-F5344CB8AC3E}">
        <p14:creationId xmlns:p14="http://schemas.microsoft.com/office/powerpoint/2010/main" val="112793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Slide — 02">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C52D7B6-6698-4E34-B402-EE8FD62DACDE}"/>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2643FFA5-75CE-47AC-A153-FBA8AB59D29E}"/>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6" name="Picture 8">
            <a:extLst>
              <a:ext uri="{FF2B5EF4-FFF2-40B4-BE49-F238E27FC236}">
                <a16:creationId xmlns:a16="http://schemas.microsoft.com/office/drawing/2014/main" id="{952E91BC-CB10-48C4-9124-EB18E7FE6A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6" name="Text Placeholder 7"/>
          <p:cNvSpPr>
            <a:spLocks noGrp="1"/>
          </p:cNvSpPr>
          <p:nvPr>
            <p:ph type="body" sz="quarter" idx="15"/>
          </p:nvPr>
        </p:nvSpPr>
        <p:spPr>
          <a:xfrm>
            <a:off x="1144586" y="3152752"/>
            <a:ext cx="22098002" cy="3860491"/>
          </a:xfrm>
        </p:spPr>
        <p:txBody>
          <a:bodyPr/>
          <a:lstStyle>
            <a:lvl1pPr>
              <a:defRPr sz="4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7" name="Slide Number Placeholder 6">
            <a:extLst>
              <a:ext uri="{FF2B5EF4-FFF2-40B4-BE49-F238E27FC236}">
                <a16:creationId xmlns:a16="http://schemas.microsoft.com/office/drawing/2014/main" id="{E6811092-FDB7-4DDB-9C72-2108EEF6EFCB}"/>
              </a:ext>
            </a:extLst>
          </p:cNvPr>
          <p:cNvSpPr>
            <a:spLocks noGrp="1"/>
          </p:cNvSpPr>
          <p:nvPr>
            <p:ph type="sldNum" sz="quarter" idx="16"/>
          </p:nvPr>
        </p:nvSpPr>
        <p:spPr>
          <a:xfrm>
            <a:off x="22674263" y="12585700"/>
            <a:ext cx="950912" cy="733425"/>
          </a:xfrm>
        </p:spPr>
        <p:txBody>
          <a:bodyPr/>
          <a:lstStyle>
            <a:lvl1pPr algn="r">
              <a:defRPr>
                <a:solidFill>
                  <a:srgbClr val="576F7F"/>
                </a:solidFill>
              </a:defRPr>
            </a:lvl1pPr>
          </a:lstStyle>
          <a:p>
            <a:pPr>
              <a:defRPr/>
            </a:pPr>
            <a:fld id="{45F2D871-62F2-454E-BDE5-ED73911732A3}" type="slidenum">
              <a:rPr lang="uk-UA"/>
              <a:pPr>
                <a:defRPr/>
              </a:pPr>
              <a:t>‹#›</a:t>
            </a:fld>
            <a:endParaRPr lang="uk-UA" dirty="0"/>
          </a:p>
        </p:txBody>
      </p:sp>
    </p:spTree>
    <p:extLst>
      <p:ext uri="{BB962C8B-B14F-4D97-AF65-F5344CB8AC3E}">
        <p14:creationId xmlns:p14="http://schemas.microsoft.com/office/powerpoint/2010/main" val="2529675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BB0D20F-3433-4154-A16D-7AE3FA5358F3}"/>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19BB98B0-2CD2-43D1-983C-DE1BE5469463}"/>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8" name="Picture 8">
            <a:extLst>
              <a:ext uri="{FF2B5EF4-FFF2-40B4-BE49-F238E27FC236}">
                <a16:creationId xmlns:a16="http://schemas.microsoft.com/office/drawing/2014/main" id="{E88518A6-BA08-4FCE-AA77-EB5E37016E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10682747"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2" name="Picture Placeholder 4"/>
          <p:cNvSpPr>
            <a:spLocks noGrp="1"/>
          </p:cNvSpPr>
          <p:nvPr>
            <p:ph type="pic" sz="quarter" idx="21"/>
          </p:nvPr>
        </p:nvSpPr>
        <p:spPr>
          <a:xfrm>
            <a:off x="12574588" y="1143001"/>
            <a:ext cx="10653252" cy="10287000"/>
          </a:xfrm>
          <a:prstGeom prst="rect">
            <a:avLst/>
          </a:prstGeom>
        </p:spPr>
        <p:txBody>
          <a:bodyPr rtlCol="0">
            <a:normAutofit/>
          </a:bodyPr>
          <a:lstStyle>
            <a:lvl1pPr>
              <a:defRPr/>
            </a:lvl1pPr>
          </a:lstStyle>
          <a:p>
            <a:pPr lvl="0"/>
            <a:endParaRPr lang="en-US" noProof="0" dirty="0"/>
          </a:p>
        </p:txBody>
      </p:sp>
      <p:sp>
        <p:nvSpPr>
          <p:cNvPr id="23" name="Text Placeholder 7"/>
          <p:cNvSpPr>
            <a:spLocks noGrp="1"/>
          </p:cNvSpPr>
          <p:nvPr>
            <p:ph type="body" sz="quarter" idx="15"/>
          </p:nvPr>
        </p:nvSpPr>
        <p:spPr>
          <a:xfrm>
            <a:off x="1144586" y="3152752"/>
            <a:ext cx="10682748" cy="3860491"/>
          </a:xfrm>
        </p:spPr>
        <p:txBody>
          <a:bodyPr/>
          <a:lstStyle>
            <a:lvl1pPr>
              <a:defRPr sz="4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4" name="Text Placeholder 7"/>
          <p:cNvSpPr>
            <a:spLocks noGrp="1"/>
          </p:cNvSpPr>
          <p:nvPr>
            <p:ph type="body" sz="quarter" idx="16"/>
          </p:nvPr>
        </p:nvSpPr>
        <p:spPr>
          <a:xfrm>
            <a:off x="1144586" y="7781903"/>
            <a:ext cx="10682748" cy="3648098"/>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89B72546-DB5C-492C-879F-52D7FF6153C6}"/>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B0D32813-F56D-47BE-8C4D-490F93173CEA}" type="slidenum">
              <a:rPr lang="uk-UA"/>
              <a:pPr>
                <a:defRPr/>
              </a:pPr>
              <a:t>‹#›</a:t>
            </a:fld>
            <a:endParaRPr lang="uk-UA" dirty="0"/>
          </a:p>
        </p:txBody>
      </p:sp>
    </p:spTree>
    <p:extLst>
      <p:ext uri="{BB962C8B-B14F-4D97-AF65-F5344CB8AC3E}">
        <p14:creationId xmlns:p14="http://schemas.microsoft.com/office/powerpoint/2010/main" val="3026436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2F432BB-15F7-47BE-B013-6AA4E48BBF9F}"/>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F2270845-57DD-44A1-A982-DFC201622486}"/>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8" name="Picture 8">
            <a:extLst>
              <a:ext uri="{FF2B5EF4-FFF2-40B4-BE49-F238E27FC236}">
                <a16:creationId xmlns:a16="http://schemas.microsoft.com/office/drawing/2014/main" id="{8BCEECAA-1C1B-4A5B-BB82-D34D7DAE0C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144588" y="3124175"/>
            <a:ext cx="22083252" cy="4648213"/>
          </a:xfrm>
          <a:prstGeom prst="rect">
            <a:avLst/>
          </a:prstGeom>
        </p:spPr>
        <p:txBody>
          <a:bodyPr rtlCol="0">
            <a:normAutofit/>
          </a:bodyPr>
          <a:lstStyle>
            <a:lvl1pPr>
              <a:defRPr/>
            </a:lvl1pPr>
          </a:lstStyle>
          <a:p>
            <a:pPr lvl="0"/>
            <a:endParaRPr lang="en-US" noProof="0" dirty="0"/>
          </a:p>
        </p:txBody>
      </p:sp>
      <p:sp>
        <p:nvSpPr>
          <p:cNvPr id="28" name="Text Placeholder 7"/>
          <p:cNvSpPr>
            <a:spLocks noGrp="1"/>
          </p:cNvSpPr>
          <p:nvPr>
            <p:ph type="body" sz="quarter" idx="17"/>
          </p:nvPr>
        </p:nvSpPr>
        <p:spPr>
          <a:xfrm>
            <a:off x="12574586" y="8531537"/>
            <a:ext cx="10682748" cy="2898463"/>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9" name="Text Placeholder 7"/>
          <p:cNvSpPr>
            <a:spLocks noGrp="1"/>
          </p:cNvSpPr>
          <p:nvPr>
            <p:ph type="body" sz="quarter" idx="15"/>
          </p:nvPr>
        </p:nvSpPr>
        <p:spPr>
          <a:xfrm>
            <a:off x="1144586" y="8531537"/>
            <a:ext cx="10682748" cy="2898463"/>
          </a:xfrm>
        </p:spPr>
        <p:txBody>
          <a:bodyPr/>
          <a:lstStyle>
            <a:lvl1pPr>
              <a:defRPr sz="4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E43E5EC6-FDDF-40BC-BFF6-41E03366C0E4}"/>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9DDF2BD5-FD5A-4EAF-9289-542D6CA07BEC}" type="slidenum">
              <a:rPr lang="uk-UA"/>
              <a:pPr>
                <a:defRPr/>
              </a:pPr>
              <a:t>‹#›</a:t>
            </a:fld>
            <a:endParaRPr lang="uk-UA" dirty="0"/>
          </a:p>
        </p:txBody>
      </p:sp>
    </p:spTree>
    <p:extLst>
      <p:ext uri="{BB962C8B-B14F-4D97-AF65-F5344CB8AC3E}">
        <p14:creationId xmlns:p14="http://schemas.microsoft.com/office/powerpoint/2010/main" val="3599748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Text Slide — 02">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425E6CC-6871-400F-8590-E88DD6E830A5}"/>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1E0CAB69-0B9A-4851-A0C3-0CD3CB7368A3}"/>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6" name="Picture 8">
            <a:extLst>
              <a:ext uri="{FF2B5EF4-FFF2-40B4-BE49-F238E27FC236}">
                <a16:creationId xmlns:a16="http://schemas.microsoft.com/office/drawing/2014/main" id="{39D0CFDF-8794-4A30-889D-480FA7B958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513163" y="3762348"/>
            <a:ext cx="22083252" cy="4648213"/>
          </a:xfrm>
          <a:prstGeom prst="rect">
            <a:avLst/>
          </a:prstGeom>
        </p:spPr>
        <p:txBody>
          <a:bodyPr rtlCol="0">
            <a:normAutofit/>
          </a:bodyPr>
          <a:lstStyle>
            <a:lvl1pPr>
              <a:defRPr/>
            </a:lvl1pPr>
          </a:lstStyle>
          <a:p>
            <a:pPr lvl="0"/>
            <a:endParaRPr lang="en-US" noProof="0" dirty="0"/>
          </a:p>
        </p:txBody>
      </p:sp>
      <p:sp>
        <p:nvSpPr>
          <p:cNvPr id="7" name="Slide Number Placeholder 6">
            <a:extLst>
              <a:ext uri="{FF2B5EF4-FFF2-40B4-BE49-F238E27FC236}">
                <a16:creationId xmlns:a16="http://schemas.microsoft.com/office/drawing/2014/main" id="{FBA6DF54-9705-40CC-B75C-734B112C7AFF}"/>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DD9AE631-3D36-4057-890A-55797A86E9A1}" type="slidenum">
              <a:rPr lang="uk-UA"/>
              <a:pPr>
                <a:defRPr/>
              </a:pPr>
              <a:t>‹#›</a:t>
            </a:fld>
            <a:endParaRPr lang="uk-UA" dirty="0"/>
          </a:p>
        </p:txBody>
      </p:sp>
    </p:spTree>
    <p:extLst>
      <p:ext uri="{BB962C8B-B14F-4D97-AF65-F5344CB8AC3E}">
        <p14:creationId xmlns:p14="http://schemas.microsoft.com/office/powerpoint/2010/main" val="1956655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Text Slide — JB SIMP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E305C66-1DAA-4140-8753-926594A5A23E}"/>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8D33A89B-B293-4848-A384-FECB5BB1A117}"/>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6" name="Picture 8">
            <a:extLst>
              <a:ext uri="{FF2B5EF4-FFF2-40B4-BE49-F238E27FC236}">
                <a16:creationId xmlns:a16="http://schemas.microsoft.com/office/drawing/2014/main" id="{A18E3F8B-3AEE-4EAA-A136-B6435B3A4C9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066516" y="3004610"/>
            <a:ext cx="22176069" cy="8917981"/>
          </a:xfrm>
          <a:prstGeom prst="rect">
            <a:avLst/>
          </a:prstGeom>
        </p:spPr>
        <p:txBody>
          <a:bodyPr rtlCol="0">
            <a:normAutofit/>
          </a:bodyPr>
          <a:lstStyle>
            <a:lvl1pPr>
              <a:defRPr/>
            </a:lvl1pPr>
          </a:lstStyle>
          <a:p>
            <a:pPr lvl="0"/>
            <a:endParaRPr lang="en-US" noProof="0" dirty="0"/>
          </a:p>
        </p:txBody>
      </p:sp>
      <p:sp>
        <p:nvSpPr>
          <p:cNvPr id="7" name="Slide Number Placeholder 6">
            <a:extLst>
              <a:ext uri="{FF2B5EF4-FFF2-40B4-BE49-F238E27FC236}">
                <a16:creationId xmlns:a16="http://schemas.microsoft.com/office/drawing/2014/main" id="{973B407B-4661-420D-A4AC-A0BA4C1B1E06}"/>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F8FB2B94-882E-4E27-8E21-2E0C02EB3053}" type="slidenum">
              <a:rPr lang="uk-UA"/>
              <a:pPr>
                <a:defRPr/>
              </a:pPr>
              <a:t>‹#›</a:t>
            </a:fld>
            <a:endParaRPr lang="uk-UA" dirty="0"/>
          </a:p>
        </p:txBody>
      </p:sp>
    </p:spTree>
    <p:extLst>
      <p:ext uri="{BB962C8B-B14F-4D97-AF65-F5344CB8AC3E}">
        <p14:creationId xmlns:p14="http://schemas.microsoft.com/office/powerpoint/2010/main" val="2894637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B58A32F-E4DF-4626-AB1E-235234AA2772}"/>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193D309E-0776-4461-B156-A3886EFCA8FE}"/>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9" name="Picture 7">
            <a:extLst>
              <a:ext uri="{FF2B5EF4-FFF2-40B4-BE49-F238E27FC236}">
                <a16:creationId xmlns:a16="http://schemas.microsoft.com/office/drawing/2014/main" id="{4C01F118-2A3C-4220-A5E0-82349CC6DC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144588" y="3124175"/>
            <a:ext cx="10668000" cy="4648213"/>
          </a:xfrm>
          <a:prstGeom prst="rect">
            <a:avLst/>
          </a:prstGeom>
        </p:spPr>
        <p:txBody>
          <a:bodyPr rtlCol="0">
            <a:normAutofit/>
          </a:bodyPr>
          <a:lstStyle>
            <a:lvl1pPr>
              <a:defRPr/>
            </a:lvl1pPr>
          </a:lstStyle>
          <a:p>
            <a:pPr lvl="0"/>
            <a:endParaRPr lang="en-US" noProof="0" dirty="0"/>
          </a:p>
        </p:txBody>
      </p:sp>
      <p:sp>
        <p:nvSpPr>
          <p:cNvPr id="16" name="Picture Placeholder 4"/>
          <p:cNvSpPr>
            <a:spLocks noGrp="1"/>
          </p:cNvSpPr>
          <p:nvPr>
            <p:ph type="pic" sz="quarter" idx="22"/>
          </p:nvPr>
        </p:nvSpPr>
        <p:spPr>
          <a:xfrm>
            <a:off x="12592876" y="3124175"/>
            <a:ext cx="10668000" cy="4648213"/>
          </a:xfrm>
          <a:prstGeom prst="rect">
            <a:avLst/>
          </a:prstGeom>
        </p:spPr>
        <p:txBody>
          <a:bodyPr rtlCol="0">
            <a:normAutofit/>
          </a:bodyPr>
          <a:lstStyle>
            <a:lvl1pPr>
              <a:defRPr/>
            </a:lvl1pPr>
          </a:lstStyle>
          <a:p>
            <a:pPr lvl="0"/>
            <a:endParaRPr lang="en-US" noProof="0" dirty="0"/>
          </a:p>
        </p:txBody>
      </p:sp>
      <p:sp>
        <p:nvSpPr>
          <p:cNvPr id="20" name="Text Placeholder 7"/>
          <p:cNvSpPr>
            <a:spLocks noGrp="1"/>
          </p:cNvSpPr>
          <p:nvPr>
            <p:ph type="body" sz="quarter" idx="16"/>
          </p:nvPr>
        </p:nvSpPr>
        <p:spPr>
          <a:xfrm>
            <a:off x="1144586" y="8531537"/>
            <a:ext cx="10682748"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1" name="Text Placeholder 7"/>
          <p:cNvSpPr>
            <a:spLocks noGrp="1"/>
          </p:cNvSpPr>
          <p:nvPr>
            <p:ph type="body" sz="quarter" idx="17"/>
          </p:nvPr>
        </p:nvSpPr>
        <p:spPr>
          <a:xfrm>
            <a:off x="12574586" y="8531537"/>
            <a:ext cx="10682748"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10" name="Slide Number Placeholder 6">
            <a:extLst>
              <a:ext uri="{FF2B5EF4-FFF2-40B4-BE49-F238E27FC236}">
                <a16:creationId xmlns:a16="http://schemas.microsoft.com/office/drawing/2014/main" id="{6DB9FA11-0E40-42A7-AE70-68A9A5AE5450}"/>
              </a:ext>
            </a:extLst>
          </p:cNvPr>
          <p:cNvSpPr>
            <a:spLocks noGrp="1"/>
          </p:cNvSpPr>
          <p:nvPr>
            <p:ph type="sldNum" sz="quarter" idx="23"/>
          </p:nvPr>
        </p:nvSpPr>
        <p:spPr>
          <a:xfrm>
            <a:off x="22674263" y="12585700"/>
            <a:ext cx="950912" cy="733425"/>
          </a:xfrm>
        </p:spPr>
        <p:txBody>
          <a:bodyPr/>
          <a:lstStyle>
            <a:lvl1pPr algn="r">
              <a:defRPr>
                <a:solidFill>
                  <a:srgbClr val="576F7F"/>
                </a:solidFill>
              </a:defRPr>
            </a:lvl1pPr>
          </a:lstStyle>
          <a:p>
            <a:pPr>
              <a:defRPr/>
            </a:pPr>
            <a:fld id="{F6D04E6C-76B8-40AB-8737-748158D408F9}" type="slidenum">
              <a:rPr lang="uk-UA"/>
              <a:pPr>
                <a:defRPr/>
              </a:pPr>
              <a:t>‹#›</a:t>
            </a:fld>
            <a:endParaRPr lang="uk-UA" dirty="0"/>
          </a:p>
        </p:txBody>
      </p:sp>
    </p:spTree>
    <p:extLst>
      <p:ext uri="{BB962C8B-B14F-4D97-AF65-F5344CB8AC3E}">
        <p14:creationId xmlns:p14="http://schemas.microsoft.com/office/powerpoint/2010/main" val="1229320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0FC2E06-9704-44E3-855D-4E260EE1A9BB}"/>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256DB0EB-1B9E-44FD-B22D-E3D5382C05AC}"/>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11" name="Picture 8">
            <a:extLst>
              <a:ext uri="{FF2B5EF4-FFF2-40B4-BE49-F238E27FC236}">
                <a16:creationId xmlns:a16="http://schemas.microsoft.com/office/drawing/2014/main" id="{380280F5-DB90-471F-BD72-5C7130EFD4B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144588" y="3124175"/>
            <a:ext cx="6858000" cy="4648213"/>
          </a:xfrm>
          <a:prstGeom prst="rect">
            <a:avLst/>
          </a:prstGeom>
        </p:spPr>
        <p:txBody>
          <a:bodyPr rtlCol="0">
            <a:normAutofit/>
          </a:bodyPr>
          <a:lstStyle>
            <a:lvl1pPr>
              <a:defRPr/>
            </a:lvl1pPr>
          </a:lstStyle>
          <a:p>
            <a:pPr lvl="0"/>
            <a:endParaRPr lang="en-US" noProof="0" dirty="0"/>
          </a:p>
        </p:txBody>
      </p:sp>
      <p:sp>
        <p:nvSpPr>
          <p:cNvPr id="25" name="Picture Placeholder 4"/>
          <p:cNvSpPr>
            <a:spLocks noGrp="1"/>
          </p:cNvSpPr>
          <p:nvPr>
            <p:ph type="pic" sz="quarter" idx="23"/>
          </p:nvPr>
        </p:nvSpPr>
        <p:spPr>
          <a:xfrm>
            <a:off x="8764587" y="3124175"/>
            <a:ext cx="6858000" cy="4648213"/>
          </a:xfrm>
          <a:prstGeom prst="rect">
            <a:avLst/>
          </a:prstGeom>
        </p:spPr>
        <p:txBody>
          <a:bodyPr rtlCol="0">
            <a:normAutofit/>
          </a:bodyPr>
          <a:lstStyle>
            <a:lvl1pPr>
              <a:defRPr/>
            </a:lvl1pPr>
          </a:lstStyle>
          <a:p>
            <a:pPr lvl="0"/>
            <a:endParaRPr lang="en-US" noProof="0" dirty="0"/>
          </a:p>
        </p:txBody>
      </p:sp>
      <p:sp>
        <p:nvSpPr>
          <p:cNvPr id="30" name="Picture Placeholder 4"/>
          <p:cNvSpPr>
            <a:spLocks noGrp="1"/>
          </p:cNvSpPr>
          <p:nvPr>
            <p:ph type="pic" sz="quarter" idx="25"/>
          </p:nvPr>
        </p:nvSpPr>
        <p:spPr>
          <a:xfrm>
            <a:off x="16384587" y="3124175"/>
            <a:ext cx="6858000" cy="4648213"/>
          </a:xfrm>
          <a:prstGeom prst="rect">
            <a:avLst/>
          </a:prstGeom>
        </p:spPr>
        <p:txBody>
          <a:bodyPr rtlCol="0">
            <a:normAutofit/>
          </a:bodyPr>
          <a:lstStyle>
            <a:lvl1pPr>
              <a:defRPr/>
            </a:lvl1pPr>
          </a:lstStyle>
          <a:p>
            <a:pPr lvl="0"/>
            <a:endParaRPr lang="en-US" noProof="0" dirty="0"/>
          </a:p>
        </p:txBody>
      </p:sp>
      <p:sp>
        <p:nvSpPr>
          <p:cNvPr id="31" name="Text Placeholder 7"/>
          <p:cNvSpPr>
            <a:spLocks noGrp="1"/>
          </p:cNvSpPr>
          <p:nvPr>
            <p:ph type="body" sz="quarter" idx="16"/>
          </p:nvPr>
        </p:nvSpPr>
        <p:spPr>
          <a:xfrm>
            <a:off x="1144586" y="8531537"/>
            <a:ext cx="6858002"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p:cNvSpPr>
            <a:spLocks noGrp="1"/>
          </p:cNvSpPr>
          <p:nvPr>
            <p:ph type="body" sz="quarter" idx="26"/>
          </p:nvPr>
        </p:nvSpPr>
        <p:spPr>
          <a:xfrm>
            <a:off x="8774111" y="8531537"/>
            <a:ext cx="6858002"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3" name="Text Placeholder 7"/>
          <p:cNvSpPr>
            <a:spLocks noGrp="1"/>
          </p:cNvSpPr>
          <p:nvPr>
            <p:ph type="body" sz="quarter" idx="27"/>
          </p:nvPr>
        </p:nvSpPr>
        <p:spPr>
          <a:xfrm>
            <a:off x="16375061" y="8531537"/>
            <a:ext cx="6858002"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12" name="Slide Number Placeholder 6">
            <a:extLst>
              <a:ext uri="{FF2B5EF4-FFF2-40B4-BE49-F238E27FC236}">
                <a16:creationId xmlns:a16="http://schemas.microsoft.com/office/drawing/2014/main" id="{784D85FD-DCE9-401A-A831-F1DE019CDCA5}"/>
              </a:ext>
            </a:extLst>
          </p:cNvPr>
          <p:cNvSpPr>
            <a:spLocks noGrp="1"/>
          </p:cNvSpPr>
          <p:nvPr>
            <p:ph type="sldNum" sz="quarter" idx="28"/>
          </p:nvPr>
        </p:nvSpPr>
        <p:spPr>
          <a:xfrm>
            <a:off x="22674263" y="12585700"/>
            <a:ext cx="950912" cy="733425"/>
          </a:xfrm>
        </p:spPr>
        <p:txBody>
          <a:bodyPr/>
          <a:lstStyle>
            <a:lvl1pPr algn="r">
              <a:defRPr>
                <a:solidFill>
                  <a:srgbClr val="576F7F"/>
                </a:solidFill>
              </a:defRPr>
            </a:lvl1pPr>
          </a:lstStyle>
          <a:p>
            <a:pPr>
              <a:defRPr/>
            </a:pPr>
            <a:fld id="{0B9F94C7-5BE1-4F2A-877A-2F20A930FDE3}" type="slidenum">
              <a:rPr lang="uk-UA"/>
              <a:pPr>
                <a:defRPr/>
              </a:pPr>
              <a:t>‹#›</a:t>
            </a:fld>
            <a:endParaRPr lang="uk-UA" dirty="0"/>
          </a:p>
        </p:txBody>
      </p:sp>
    </p:spTree>
    <p:extLst>
      <p:ext uri="{BB962C8B-B14F-4D97-AF65-F5344CB8AC3E}">
        <p14:creationId xmlns:p14="http://schemas.microsoft.com/office/powerpoint/2010/main" val="1917308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7F1012B-F050-49B4-B12C-87D01F511A27}"/>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830DF39A-808F-470F-A581-B3CA00048EAF}"/>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7" name="Picture 8">
            <a:extLst>
              <a:ext uri="{FF2B5EF4-FFF2-40B4-BE49-F238E27FC236}">
                <a16:creationId xmlns:a16="http://schemas.microsoft.com/office/drawing/2014/main" id="{8CDC5682-4302-4483-A042-F34B43C6A5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0" name="Content Placeholder 4"/>
          <p:cNvSpPr>
            <a:spLocks noGrp="1"/>
          </p:cNvSpPr>
          <p:nvPr>
            <p:ph sz="quarter" idx="16"/>
          </p:nvPr>
        </p:nvSpPr>
        <p:spPr>
          <a:xfrm>
            <a:off x="1144587" y="3121326"/>
            <a:ext cx="10667999" cy="8305799"/>
          </a:xfrm>
          <a:prstGeom prst="rect">
            <a:avLst/>
          </a:prstGeom>
        </p:spPr>
        <p:txBody>
          <a:bodyPr/>
          <a:lstStyle>
            <a:lvl1pPr>
              <a:tabLst>
                <a:tab pos="114300" algn="l"/>
              </a:tabLst>
              <a:defRPr sz="4800">
                <a:solidFill>
                  <a:srgbClr val="576F7F"/>
                </a:solidFill>
              </a:defRPr>
            </a:lvl1pPr>
            <a:lvl2pPr marL="114300" indent="-114300">
              <a:tabLst/>
              <a:defRPr sz="1000">
                <a:solidFill>
                  <a:schemeClr val="bg1">
                    <a:lumMod val="50000"/>
                  </a:schemeClr>
                </a:solidFill>
              </a:defRPr>
            </a:lvl2pPr>
            <a:lvl3pPr marL="230188" indent="-115888">
              <a:tabLst/>
              <a:defRPr sz="1000">
                <a:solidFill>
                  <a:schemeClr val="bg1">
                    <a:lumMod val="50000"/>
                  </a:schemeClr>
                </a:solidFill>
              </a:defRPr>
            </a:lvl3pPr>
          </a:lstStyle>
          <a:p>
            <a:pPr lvl="0"/>
            <a:r>
              <a:rPr lang="en-US" dirty="0"/>
              <a:t>Click to edit Master text styles</a:t>
            </a:r>
          </a:p>
        </p:txBody>
      </p:sp>
      <p:sp>
        <p:nvSpPr>
          <p:cNvPr id="21" name="Text Placeholder 7"/>
          <p:cNvSpPr>
            <a:spLocks noGrp="1"/>
          </p:cNvSpPr>
          <p:nvPr>
            <p:ph type="body" sz="quarter" idx="17"/>
          </p:nvPr>
        </p:nvSpPr>
        <p:spPr>
          <a:xfrm>
            <a:off x="12574588" y="3121326"/>
            <a:ext cx="10667998" cy="8305798"/>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8" name="Slide Number Placeholder 6">
            <a:extLst>
              <a:ext uri="{FF2B5EF4-FFF2-40B4-BE49-F238E27FC236}">
                <a16:creationId xmlns:a16="http://schemas.microsoft.com/office/drawing/2014/main" id="{A65231AF-BB75-4225-AB22-99CDB1C61D9C}"/>
              </a:ext>
            </a:extLst>
          </p:cNvPr>
          <p:cNvSpPr>
            <a:spLocks noGrp="1"/>
          </p:cNvSpPr>
          <p:nvPr>
            <p:ph type="sldNum" sz="quarter" idx="18"/>
          </p:nvPr>
        </p:nvSpPr>
        <p:spPr>
          <a:xfrm>
            <a:off x="22674263" y="12585700"/>
            <a:ext cx="950912" cy="733425"/>
          </a:xfrm>
        </p:spPr>
        <p:txBody>
          <a:bodyPr/>
          <a:lstStyle>
            <a:lvl1pPr algn="r">
              <a:defRPr>
                <a:solidFill>
                  <a:srgbClr val="576F7F"/>
                </a:solidFill>
              </a:defRPr>
            </a:lvl1pPr>
          </a:lstStyle>
          <a:p>
            <a:pPr>
              <a:defRPr/>
            </a:pPr>
            <a:fld id="{D3AFD3B3-09E4-41DE-9EE6-7E32CB493193}" type="slidenum">
              <a:rPr lang="uk-UA"/>
              <a:pPr>
                <a:defRPr/>
              </a:pPr>
              <a:t>‹#›</a:t>
            </a:fld>
            <a:endParaRPr lang="uk-UA" dirty="0"/>
          </a:p>
        </p:txBody>
      </p:sp>
    </p:spTree>
    <p:extLst>
      <p:ext uri="{BB962C8B-B14F-4D97-AF65-F5344CB8AC3E}">
        <p14:creationId xmlns:p14="http://schemas.microsoft.com/office/powerpoint/2010/main" val="1136179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6C18A842-C9EA-4431-897E-A9CF400C529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52FA6801-8ECC-45A8-8FB7-64C6A0C7ED84}"/>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BF1212E5-2A77-40CE-AFFF-807441425752}"/>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sp>
        <p:nvSpPr>
          <p:cNvPr id="5" name="Slide Number Placeholder 6">
            <a:extLst>
              <a:ext uri="{FF2B5EF4-FFF2-40B4-BE49-F238E27FC236}">
                <a16:creationId xmlns:a16="http://schemas.microsoft.com/office/drawing/2014/main" id="{E0C5F72E-E6FD-4318-959C-97F965788735}"/>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5EF7D62B-BF4E-44C0-93B0-91171A89CB5A}" type="slidenum">
              <a:rPr lang="uk-UA"/>
              <a:pPr>
                <a:defRPr/>
              </a:pPr>
              <a:t>‹#›</a:t>
            </a:fld>
            <a:endParaRPr lang="uk-UA" dirty="0"/>
          </a:p>
        </p:txBody>
      </p:sp>
    </p:spTree>
    <p:extLst>
      <p:ext uri="{BB962C8B-B14F-4D97-AF65-F5344CB8AC3E}">
        <p14:creationId xmlns:p14="http://schemas.microsoft.com/office/powerpoint/2010/main" val="1507541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Freeform 23">
            <a:extLst>
              <a:ext uri="{FF2B5EF4-FFF2-40B4-BE49-F238E27FC236}">
                <a16:creationId xmlns:a16="http://schemas.microsoft.com/office/drawing/2014/main" id="{11587C56-B107-4A9A-89EB-E3F192E66B88}"/>
              </a:ext>
            </a:extLst>
          </p:cNvPr>
          <p:cNvSpPr/>
          <p:nvPr userDrawn="1"/>
        </p:nvSpPr>
        <p:spPr>
          <a:xfrm>
            <a:off x="11223625" y="12414250"/>
            <a:ext cx="13163550" cy="1301750"/>
          </a:xfrm>
          <a:custGeom>
            <a:avLst/>
            <a:gdLst>
              <a:gd name="connsiteX0" fmla="*/ 4053670 w 4934976"/>
              <a:gd name="connsiteY0" fmla="*/ 210 h 650379"/>
              <a:gd name="connsiteX1" fmla="*/ 4661756 w 4934976"/>
              <a:gd name="connsiteY1" fmla="*/ 22664 h 650379"/>
              <a:gd name="connsiteX2" fmla="*/ 4934976 w 4934976"/>
              <a:gd name="connsiteY2" fmla="*/ 53267 h 650379"/>
              <a:gd name="connsiteX3" fmla="*/ 4934976 w 4934976"/>
              <a:gd name="connsiteY3" fmla="*/ 650379 h 650379"/>
              <a:gd name="connsiteX4" fmla="*/ 0 w 4934976"/>
              <a:gd name="connsiteY4" fmla="*/ 650379 h 650379"/>
              <a:gd name="connsiteX5" fmla="*/ 339330 w 4934976"/>
              <a:gd name="connsiteY5" fmla="*/ 579415 h 650379"/>
              <a:gd name="connsiteX6" fmla="*/ 4053670 w 4934976"/>
              <a:gd name="connsiteY6" fmla="*/ 210 h 65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4976" h="650379">
                <a:moveTo>
                  <a:pt x="4053670" y="210"/>
                </a:moveTo>
                <a:cubicBezTo>
                  <a:pt x="4258426" y="-1336"/>
                  <a:pt x="4461378" y="5588"/>
                  <a:pt x="4661756" y="22664"/>
                </a:cubicBezTo>
                <a:lnTo>
                  <a:pt x="4934976" y="53267"/>
                </a:lnTo>
                <a:lnTo>
                  <a:pt x="4934976" y="650379"/>
                </a:lnTo>
                <a:lnTo>
                  <a:pt x="0" y="650379"/>
                </a:lnTo>
                <a:lnTo>
                  <a:pt x="339330" y="579415"/>
                </a:lnTo>
                <a:cubicBezTo>
                  <a:pt x="1531634" y="323692"/>
                  <a:pt x="2825134" y="9488"/>
                  <a:pt x="4053670" y="210"/>
                </a:cubicBezTo>
                <a:close/>
              </a:path>
            </a:pathLst>
          </a:cu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9600"/>
          </a:p>
        </p:txBody>
      </p:sp>
      <p:sp>
        <p:nvSpPr>
          <p:cNvPr id="6" name="Document 3">
            <a:extLst>
              <a:ext uri="{FF2B5EF4-FFF2-40B4-BE49-F238E27FC236}">
                <a16:creationId xmlns:a16="http://schemas.microsoft.com/office/drawing/2014/main" id="{22181C28-905E-4DF5-88DB-A829B4ECAC3F}"/>
              </a:ext>
            </a:extLst>
          </p:cNvPr>
          <p:cNvSpPr/>
          <p:nvPr userDrawn="1"/>
        </p:nvSpPr>
        <p:spPr>
          <a:xfrm>
            <a:off x="0" y="419100"/>
            <a:ext cx="24387175" cy="265747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70"/>
              <a:gd name="connsiteX1" fmla="*/ 21600 w 21600"/>
              <a:gd name="connsiteY1" fmla="*/ 0 h 21070"/>
              <a:gd name="connsiteX2" fmla="*/ 21568 w 21600"/>
              <a:gd name="connsiteY2" fmla="*/ 14716 h 21070"/>
              <a:gd name="connsiteX3" fmla="*/ 0 w 21600"/>
              <a:gd name="connsiteY3" fmla="*/ 20172 h 21070"/>
              <a:gd name="connsiteX4" fmla="*/ 0 w 21600"/>
              <a:gd name="connsiteY4" fmla="*/ 0 h 21070"/>
              <a:gd name="connsiteX0" fmla="*/ 0 w 21607"/>
              <a:gd name="connsiteY0" fmla="*/ 0 h 20785"/>
              <a:gd name="connsiteX1" fmla="*/ 21600 w 21607"/>
              <a:gd name="connsiteY1" fmla="*/ 0 h 20785"/>
              <a:gd name="connsiteX2" fmla="*/ 21607 w 21607"/>
              <a:gd name="connsiteY2" fmla="*/ 9243 h 20785"/>
              <a:gd name="connsiteX3" fmla="*/ 0 w 21607"/>
              <a:gd name="connsiteY3" fmla="*/ 20172 h 20785"/>
              <a:gd name="connsiteX4" fmla="*/ 0 w 21607"/>
              <a:gd name="connsiteY4" fmla="*/ 0 h 20785"/>
              <a:gd name="connsiteX0" fmla="*/ 0 w 21600"/>
              <a:gd name="connsiteY0" fmla="*/ 0 h 20797"/>
              <a:gd name="connsiteX1" fmla="*/ 21600 w 21600"/>
              <a:gd name="connsiteY1" fmla="*/ 0 h 20797"/>
              <a:gd name="connsiteX2" fmla="*/ 21597 w 21600"/>
              <a:gd name="connsiteY2" fmla="*/ 9585 h 20797"/>
              <a:gd name="connsiteX3" fmla="*/ 0 w 21600"/>
              <a:gd name="connsiteY3" fmla="*/ 20172 h 20797"/>
              <a:gd name="connsiteX4" fmla="*/ 0 w 21600"/>
              <a:gd name="connsiteY4" fmla="*/ 0 h 20797"/>
              <a:gd name="connsiteX0" fmla="*/ 0 w 21600"/>
              <a:gd name="connsiteY0" fmla="*/ 0 h 12501"/>
              <a:gd name="connsiteX1" fmla="*/ 21600 w 21600"/>
              <a:gd name="connsiteY1" fmla="*/ 0 h 12501"/>
              <a:gd name="connsiteX2" fmla="*/ 21597 w 21600"/>
              <a:gd name="connsiteY2" fmla="*/ 9585 h 12501"/>
              <a:gd name="connsiteX3" fmla="*/ 0 w 21600"/>
              <a:gd name="connsiteY3" fmla="*/ 11165 h 12501"/>
              <a:gd name="connsiteX4" fmla="*/ 0 w 21600"/>
              <a:gd name="connsiteY4" fmla="*/ 0 h 12501"/>
              <a:gd name="connsiteX0" fmla="*/ 0 w 21600"/>
              <a:gd name="connsiteY0" fmla="*/ 0 h 14895"/>
              <a:gd name="connsiteX1" fmla="*/ 21600 w 21600"/>
              <a:gd name="connsiteY1" fmla="*/ 0 h 14895"/>
              <a:gd name="connsiteX2" fmla="*/ 21597 w 21600"/>
              <a:gd name="connsiteY2" fmla="*/ 9585 h 14895"/>
              <a:gd name="connsiteX3" fmla="*/ 0 w 21600"/>
              <a:gd name="connsiteY3" fmla="*/ 13901 h 14895"/>
              <a:gd name="connsiteX4" fmla="*/ 0 w 21600"/>
              <a:gd name="connsiteY4" fmla="*/ 0 h 14895"/>
              <a:gd name="connsiteX0" fmla="*/ 0 w 21600"/>
              <a:gd name="connsiteY0" fmla="*/ 0 h 20919"/>
              <a:gd name="connsiteX1" fmla="*/ 21600 w 21600"/>
              <a:gd name="connsiteY1" fmla="*/ 0 h 20919"/>
              <a:gd name="connsiteX2" fmla="*/ 21597 w 21600"/>
              <a:gd name="connsiteY2" fmla="*/ 9585 h 20919"/>
              <a:gd name="connsiteX3" fmla="*/ 0 w 21600"/>
              <a:gd name="connsiteY3" fmla="*/ 13901 h 20919"/>
              <a:gd name="connsiteX4" fmla="*/ 0 w 21600"/>
              <a:gd name="connsiteY4" fmla="*/ 0 h 20919"/>
              <a:gd name="connsiteX0" fmla="*/ 0 w 21600"/>
              <a:gd name="connsiteY0" fmla="*/ 0 h 19246"/>
              <a:gd name="connsiteX1" fmla="*/ 21600 w 21600"/>
              <a:gd name="connsiteY1" fmla="*/ 0 h 19246"/>
              <a:gd name="connsiteX2" fmla="*/ 21597 w 21600"/>
              <a:gd name="connsiteY2" fmla="*/ 9585 h 19246"/>
              <a:gd name="connsiteX3" fmla="*/ 0 w 21600"/>
              <a:gd name="connsiteY3" fmla="*/ 13901 h 19246"/>
              <a:gd name="connsiteX4" fmla="*/ 0 w 21600"/>
              <a:gd name="connsiteY4" fmla="*/ 0 h 19246"/>
              <a:gd name="connsiteX0" fmla="*/ 0 w 21600"/>
              <a:gd name="connsiteY0" fmla="*/ 0 h 19676"/>
              <a:gd name="connsiteX1" fmla="*/ 21600 w 21600"/>
              <a:gd name="connsiteY1" fmla="*/ 0 h 19676"/>
              <a:gd name="connsiteX2" fmla="*/ 21597 w 21600"/>
              <a:gd name="connsiteY2" fmla="*/ 9585 h 19676"/>
              <a:gd name="connsiteX3" fmla="*/ 0 w 21600"/>
              <a:gd name="connsiteY3" fmla="*/ 13901 h 19676"/>
              <a:gd name="connsiteX4" fmla="*/ 0 w 21600"/>
              <a:gd name="connsiteY4" fmla="*/ 0 h 19676"/>
              <a:gd name="connsiteX0" fmla="*/ 0 w 21600"/>
              <a:gd name="connsiteY0" fmla="*/ 0 h 20764"/>
              <a:gd name="connsiteX1" fmla="*/ 21600 w 21600"/>
              <a:gd name="connsiteY1" fmla="*/ 0 h 20764"/>
              <a:gd name="connsiteX2" fmla="*/ 21597 w 21600"/>
              <a:gd name="connsiteY2" fmla="*/ 9585 h 20764"/>
              <a:gd name="connsiteX3" fmla="*/ 0 w 21600"/>
              <a:gd name="connsiteY3" fmla="*/ 13901 h 20764"/>
              <a:gd name="connsiteX4" fmla="*/ 0 w 21600"/>
              <a:gd name="connsiteY4" fmla="*/ 0 h 20764"/>
              <a:gd name="connsiteX0" fmla="*/ 0 w 21600"/>
              <a:gd name="connsiteY0" fmla="*/ 0 h 19657"/>
              <a:gd name="connsiteX1" fmla="*/ 21600 w 21600"/>
              <a:gd name="connsiteY1" fmla="*/ 0 h 19657"/>
              <a:gd name="connsiteX2" fmla="*/ 21597 w 21600"/>
              <a:gd name="connsiteY2" fmla="*/ 9585 h 19657"/>
              <a:gd name="connsiteX3" fmla="*/ 0 w 21600"/>
              <a:gd name="connsiteY3" fmla="*/ 12592 h 19657"/>
              <a:gd name="connsiteX4" fmla="*/ 0 w 21600"/>
              <a:gd name="connsiteY4" fmla="*/ 0 h 19657"/>
              <a:gd name="connsiteX0" fmla="*/ 0 w 21600"/>
              <a:gd name="connsiteY0" fmla="*/ 0 h 18373"/>
              <a:gd name="connsiteX1" fmla="*/ 21600 w 21600"/>
              <a:gd name="connsiteY1" fmla="*/ 0 h 18373"/>
              <a:gd name="connsiteX2" fmla="*/ 21597 w 21600"/>
              <a:gd name="connsiteY2" fmla="*/ 9585 h 18373"/>
              <a:gd name="connsiteX3" fmla="*/ 0 w 21600"/>
              <a:gd name="connsiteY3" fmla="*/ 12592 h 18373"/>
              <a:gd name="connsiteX4" fmla="*/ 0 w 21600"/>
              <a:gd name="connsiteY4" fmla="*/ 0 h 18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18373">
                <a:moveTo>
                  <a:pt x="0" y="0"/>
                </a:moveTo>
                <a:lnTo>
                  <a:pt x="21600" y="0"/>
                </a:lnTo>
                <a:cubicBezTo>
                  <a:pt x="21600" y="5774"/>
                  <a:pt x="21597" y="3811"/>
                  <a:pt x="21597" y="9585"/>
                </a:cubicBezTo>
                <a:cubicBezTo>
                  <a:pt x="16408" y="1294"/>
                  <a:pt x="6529" y="30161"/>
                  <a:pt x="0" y="12592"/>
                </a:cubicBezTo>
                <a:lnTo>
                  <a:pt x="0" y="0"/>
                </a:lnTo>
                <a:close/>
              </a:path>
            </a:pathLst>
          </a:cu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9600"/>
          </a:p>
        </p:txBody>
      </p:sp>
      <p:pic>
        <p:nvPicPr>
          <p:cNvPr id="7" name="Picture 8">
            <a:extLst>
              <a:ext uri="{FF2B5EF4-FFF2-40B4-BE49-F238E27FC236}">
                <a16:creationId xmlns:a16="http://schemas.microsoft.com/office/drawing/2014/main" id="{C1EDC951-DA4F-4801-B7A6-C533FF2A6F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3163" y="12087225"/>
            <a:ext cx="59182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ocument 3">
            <a:extLst>
              <a:ext uri="{FF2B5EF4-FFF2-40B4-BE49-F238E27FC236}">
                <a16:creationId xmlns:a16="http://schemas.microsoft.com/office/drawing/2014/main" id="{7A9C08E7-ACC3-4974-A138-5D98B64AF260}"/>
              </a:ext>
            </a:extLst>
          </p:cNvPr>
          <p:cNvSpPr/>
          <p:nvPr userDrawn="1"/>
        </p:nvSpPr>
        <p:spPr>
          <a:xfrm>
            <a:off x="0" y="0"/>
            <a:ext cx="24387175" cy="300037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70"/>
              <a:gd name="connsiteX1" fmla="*/ 21600 w 21600"/>
              <a:gd name="connsiteY1" fmla="*/ 0 h 21070"/>
              <a:gd name="connsiteX2" fmla="*/ 21568 w 21600"/>
              <a:gd name="connsiteY2" fmla="*/ 14716 h 21070"/>
              <a:gd name="connsiteX3" fmla="*/ 0 w 21600"/>
              <a:gd name="connsiteY3" fmla="*/ 20172 h 21070"/>
              <a:gd name="connsiteX4" fmla="*/ 0 w 21600"/>
              <a:gd name="connsiteY4" fmla="*/ 0 h 21070"/>
              <a:gd name="connsiteX0" fmla="*/ 0 w 21607"/>
              <a:gd name="connsiteY0" fmla="*/ 0 h 20785"/>
              <a:gd name="connsiteX1" fmla="*/ 21600 w 21607"/>
              <a:gd name="connsiteY1" fmla="*/ 0 h 20785"/>
              <a:gd name="connsiteX2" fmla="*/ 21607 w 21607"/>
              <a:gd name="connsiteY2" fmla="*/ 9243 h 20785"/>
              <a:gd name="connsiteX3" fmla="*/ 0 w 21607"/>
              <a:gd name="connsiteY3" fmla="*/ 20172 h 20785"/>
              <a:gd name="connsiteX4" fmla="*/ 0 w 21607"/>
              <a:gd name="connsiteY4" fmla="*/ 0 h 20785"/>
              <a:gd name="connsiteX0" fmla="*/ 0 w 21600"/>
              <a:gd name="connsiteY0" fmla="*/ 0 h 20797"/>
              <a:gd name="connsiteX1" fmla="*/ 21600 w 21600"/>
              <a:gd name="connsiteY1" fmla="*/ 0 h 20797"/>
              <a:gd name="connsiteX2" fmla="*/ 21597 w 21600"/>
              <a:gd name="connsiteY2" fmla="*/ 9585 h 20797"/>
              <a:gd name="connsiteX3" fmla="*/ 0 w 21600"/>
              <a:gd name="connsiteY3" fmla="*/ 20172 h 20797"/>
              <a:gd name="connsiteX4" fmla="*/ 0 w 21600"/>
              <a:gd name="connsiteY4" fmla="*/ 0 h 20797"/>
              <a:gd name="connsiteX0" fmla="*/ 0 w 21600"/>
              <a:gd name="connsiteY0" fmla="*/ 0 h 12501"/>
              <a:gd name="connsiteX1" fmla="*/ 21600 w 21600"/>
              <a:gd name="connsiteY1" fmla="*/ 0 h 12501"/>
              <a:gd name="connsiteX2" fmla="*/ 21597 w 21600"/>
              <a:gd name="connsiteY2" fmla="*/ 9585 h 12501"/>
              <a:gd name="connsiteX3" fmla="*/ 0 w 21600"/>
              <a:gd name="connsiteY3" fmla="*/ 11165 h 12501"/>
              <a:gd name="connsiteX4" fmla="*/ 0 w 21600"/>
              <a:gd name="connsiteY4" fmla="*/ 0 h 12501"/>
              <a:gd name="connsiteX0" fmla="*/ 0 w 21600"/>
              <a:gd name="connsiteY0" fmla="*/ 0 h 14895"/>
              <a:gd name="connsiteX1" fmla="*/ 21600 w 21600"/>
              <a:gd name="connsiteY1" fmla="*/ 0 h 14895"/>
              <a:gd name="connsiteX2" fmla="*/ 21597 w 21600"/>
              <a:gd name="connsiteY2" fmla="*/ 9585 h 14895"/>
              <a:gd name="connsiteX3" fmla="*/ 0 w 21600"/>
              <a:gd name="connsiteY3" fmla="*/ 13901 h 14895"/>
              <a:gd name="connsiteX4" fmla="*/ 0 w 21600"/>
              <a:gd name="connsiteY4" fmla="*/ 0 h 14895"/>
              <a:gd name="connsiteX0" fmla="*/ 0 w 21600"/>
              <a:gd name="connsiteY0" fmla="*/ 0 h 20919"/>
              <a:gd name="connsiteX1" fmla="*/ 21600 w 21600"/>
              <a:gd name="connsiteY1" fmla="*/ 0 h 20919"/>
              <a:gd name="connsiteX2" fmla="*/ 21597 w 21600"/>
              <a:gd name="connsiteY2" fmla="*/ 9585 h 20919"/>
              <a:gd name="connsiteX3" fmla="*/ 0 w 21600"/>
              <a:gd name="connsiteY3" fmla="*/ 13901 h 20919"/>
              <a:gd name="connsiteX4" fmla="*/ 0 w 21600"/>
              <a:gd name="connsiteY4" fmla="*/ 0 h 20919"/>
              <a:gd name="connsiteX0" fmla="*/ 0 w 21600"/>
              <a:gd name="connsiteY0" fmla="*/ 0 h 19246"/>
              <a:gd name="connsiteX1" fmla="*/ 21600 w 21600"/>
              <a:gd name="connsiteY1" fmla="*/ 0 h 19246"/>
              <a:gd name="connsiteX2" fmla="*/ 21597 w 21600"/>
              <a:gd name="connsiteY2" fmla="*/ 9585 h 19246"/>
              <a:gd name="connsiteX3" fmla="*/ 0 w 21600"/>
              <a:gd name="connsiteY3" fmla="*/ 13901 h 19246"/>
              <a:gd name="connsiteX4" fmla="*/ 0 w 21600"/>
              <a:gd name="connsiteY4" fmla="*/ 0 h 19246"/>
              <a:gd name="connsiteX0" fmla="*/ 0 w 21600"/>
              <a:gd name="connsiteY0" fmla="*/ 0 h 19676"/>
              <a:gd name="connsiteX1" fmla="*/ 21600 w 21600"/>
              <a:gd name="connsiteY1" fmla="*/ 0 h 19676"/>
              <a:gd name="connsiteX2" fmla="*/ 21597 w 21600"/>
              <a:gd name="connsiteY2" fmla="*/ 9585 h 19676"/>
              <a:gd name="connsiteX3" fmla="*/ 0 w 21600"/>
              <a:gd name="connsiteY3" fmla="*/ 13901 h 19676"/>
              <a:gd name="connsiteX4" fmla="*/ 0 w 21600"/>
              <a:gd name="connsiteY4" fmla="*/ 0 h 19676"/>
              <a:gd name="connsiteX0" fmla="*/ 0 w 21600"/>
              <a:gd name="connsiteY0" fmla="*/ 0 h 20764"/>
              <a:gd name="connsiteX1" fmla="*/ 21600 w 21600"/>
              <a:gd name="connsiteY1" fmla="*/ 0 h 20764"/>
              <a:gd name="connsiteX2" fmla="*/ 21597 w 21600"/>
              <a:gd name="connsiteY2" fmla="*/ 9585 h 20764"/>
              <a:gd name="connsiteX3" fmla="*/ 0 w 21600"/>
              <a:gd name="connsiteY3" fmla="*/ 13901 h 20764"/>
              <a:gd name="connsiteX4" fmla="*/ 0 w 21600"/>
              <a:gd name="connsiteY4" fmla="*/ 0 h 2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764">
                <a:moveTo>
                  <a:pt x="0" y="0"/>
                </a:moveTo>
                <a:lnTo>
                  <a:pt x="21600" y="0"/>
                </a:lnTo>
                <a:cubicBezTo>
                  <a:pt x="21600" y="5774"/>
                  <a:pt x="21597" y="3811"/>
                  <a:pt x="21597" y="9585"/>
                </a:cubicBezTo>
                <a:cubicBezTo>
                  <a:pt x="16408" y="1294"/>
                  <a:pt x="6728" y="34525"/>
                  <a:pt x="0" y="13901"/>
                </a:cubicBezTo>
                <a:lnTo>
                  <a:pt x="0" y="0"/>
                </a:lnTo>
                <a:close/>
              </a:path>
            </a:pathLst>
          </a:cu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9600"/>
          </a:p>
        </p:txBody>
      </p:sp>
      <p:sp>
        <p:nvSpPr>
          <p:cNvPr id="2" name="Title 1"/>
          <p:cNvSpPr>
            <a:spLocks noGrp="1"/>
          </p:cNvSpPr>
          <p:nvPr>
            <p:ph type="ctrTitle"/>
          </p:nvPr>
        </p:nvSpPr>
        <p:spPr>
          <a:xfrm>
            <a:off x="677422" y="4524035"/>
            <a:ext cx="22818112" cy="2905466"/>
          </a:xfrm>
        </p:spPr>
        <p:txBody>
          <a:bodyPr anchor="b">
            <a:noAutofit/>
          </a:bodyPr>
          <a:lstStyle>
            <a:lvl1pPr algn="ctr">
              <a:defRPr sz="8800" b="1">
                <a:solidFill>
                  <a:srgbClr val="1A3B73"/>
                </a:solidFill>
                <a:latin typeface="Calibri" charset="0"/>
                <a:ea typeface="Calibri" charset="0"/>
                <a:cs typeface="Calibri" charset="0"/>
              </a:defRPr>
            </a:lvl1pPr>
          </a:lstStyle>
          <a:p>
            <a:r>
              <a:rPr lang="en-US" dirty="0"/>
              <a:t>Click to edit Master title style</a:t>
            </a:r>
          </a:p>
        </p:txBody>
      </p:sp>
      <p:sp>
        <p:nvSpPr>
          <p:cNvPr id="3" name="Subtitle 2"/>
          <p:cNvSpPr>
            <a:spLocks noGrp="1"/>
          </p:cNvSpPr>
          <p:nvPr>
            <p:ph type="subTitle" idx="1"/>
          </p:nvPr>
        </p:nvSpPr>
        <p:spPr>
          <a:xfrm>
            <a:off x="1565384" y="7637098"/>
            <a:ext cx="21042182" cy="1274360"/>
          </a:xfrm>
        </p:spPr>
        <p:txBody>
          <a:bodyPr>
            <a:noAutofit/>
          </a:bodyPr>
          <a:lstStyle>
            <a:lvl1pPr marL="0" indent="0" algn="ctr">
              <a:buNone/>
              <a:defRPr sz="5600">
                <a:solidFill>
                  <a:schemeClr val="tx1">
                    <a:lumMod val="75000"/>
                    <a:lumOff val="25000"/>
                  </a:schemeClr>
                </a:solidFill>
                <a:latin typeface="Calibri" charset="0"/>
                <a:ea typeface="Calibri" charset="0"/>
                <a:cs typeface="Calibri"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sp>
        <p:nvSpPr>
          <p:cNvPr id="18" name="Content Placeholder 17"/>
          <p:cNvSpPr>
            <a:spLocks noGrp="1"/>
          </p:cNvSpPr>
          <p:nvPr>
            <p:ph sz="quarter" idx="10"/>
          </p:nvPr>
        </p:nvSpPr>
        <p:spPr>
          <a:xfrm>
            <a:off x="1566539" y="9144000"/>
            <a:ext cx="21042406" cy="1498600"/>
          </a:xfrm>
        </p:spPr>
        <p:txBody>
          <a:bodyPr>
            <a:noAutofit/>
          </a:bodyPr>
          <a:lstStyle>
            <a:lvl1pPr marL="0" indent="0" algn="ctr">
              <a:buFontTx/>
              <a:buNone/>
              <a:defRPr sz="3600" i="1">
                <a:latin typeface="Calibri" charset="0"/>
                <a:ea typeface="Calibri" charset="0"/>
                <a:cs typeface="Calibri" charset="0"/>
              </a:defRPr>
            </a:lvl1pPr>
          </a:lstStyle>
          <a:p>
            <a:pPr lvl="0"/>
            <a:r>
              <a:rPr lang="en-US" dirty="0"/>
              <a:t>Edit Master text styles</a:t>
            </a:r>
          </a:p>
        </p:txBody>
      </p:sp>
      <p:sp>
        <p:nvSpPr>
          <p:cNvPr id="9" name="Slide Number Placeholder 5">
            <a:extLst>
              <a:ext uri="{FF2B5EF4-FFF2-40B4-BE49-F238E27FC236}">
                <a16:creationId xmlns:a16="http://schemas.microsoft.com/office/drawing/2014/main" id="{AC4A5EE2-C42D-4BF0-A9E5-20672F1F941E}"/>
              </a:ext>
            </a:extLst>
          </p:cNvPr>
          <p:cNvSpPr>
            <a:spLocks noGrp="1"/>
          </p:cNvSpPr>
          <p:nvPr>
            <p:ph type="sldNum" sz="quarter" idx="11"/>
          </p:nvPr>
        </p:nvSpPr>
        <p:spPr>
          <a:xfrm>
            <a:off x="21113750" y="12969875"/>
            <a:ext cx="2341563" cy="473075"/>
          </a:xfrm>
        </p:spPr>
        <p:txBody>
          <a:bodyPr/>
          <a:lstStyle>
            <a:lvl1pPr algn="r">
              <a:defRPr sz="2000">
                <a:solidFill>
                  <a:schemeClr val="bg1"/>
                </a:solidFill>
                <a:latin typeface="Segoe UI" panose="020B0502040204020203" pitchFamily="34" charset="0"/>
                <a:cs typeface="Segoe UI" panose="020B0502040204020203" pitchFamily="34" charset="0"/>
              </a:defRPr>
            </a:lvl1pPr>
          </a:lstStyle>
          <a:p>
            <a:pPr>
              <a:defRPr/>
            </a:pPr>
            <a:fld id="{0A333DF6-B13A-47D4-B5AC-5230B8BA4846}" type="slidenum">
              <a:rPr/>
              <a:pPr>
                <a:defRPr/>
              </a:pPr>
              <a:t>‹#›</a:t>
            </a:fld>
            <a:endParaRPr dirty="0"/>
          </a:p>
        </p:txBody>
      </p:sp>
    </p:spTree>
    <p:extLst>
      <p:ext uri="{BB962C8B-B14F-4D97-AF65-F5344CB8AC3E}">
        <p14:creationId xmlns:p14="http://schemas.microsoft.com/office/powerpoint/2010/main" val="60010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3F5AC-5C85-45A9-9DFA-36F21CB79C80}"/>
              </a:ext>
            </a:extLst>
          </p:cNvPr>
          <p:cNvSpPr>
            <a:spLocks/>
          </p:cNvSpPr>
          <p:nvPr userDrawn="1"/>
        </p:nvSpPr>
        <p:spPr>
          <a:xfrm>
            <a:off x="1588" y="361950"/>
            <a:ext cx="24384000" cy="11826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sp>
        <p:nvSpPr>
          <p:cNvPr id="6" name="Rectangle 5">
            <a:extLst>
              <a:ext uri="{FF2B5EF4-FFF2-40B4-BE49-F238E27FC236}">
                <a16:creationId xmlns:a16="http://schemas.microsoft.com/office/drawing/2014/main" id="{6D317566-A8B3-4490-8530-DBCE06DF61AC}"/>
              </a:ext>
            </a:extLst>
          </p:cNvPr>
          <p:cNvSpPr>
            <a:spLocks/>
          </p:cNvSpPr>
          <p:nvPr userDrawn="1"/>
        </p:nvSpPr>
        <p:spPr>
          <a:xfrm>
            <a:off x="1588"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7" name="Picture 8">
            <a:extLst>
              <a:ext uri="{FF2B5EF4-FFF2-40B4-BE49-F238E27FC236}">
                <a16:creationId xmlns:a16="http://schemas.microsoft.com/office/drawing/2014/main" id="{5372C60F-DE4B-46AE-9E20-051D9B58B7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p:cNvSpPr>
            <a:spLocks noGrp="1"/>
          </p:cNvSpPr>
          <p:nvPr>
            <p:ph type="ctrTitle"/>
          </p:nvPr>
        </p:nvSpPr>
        <p:spPr>
          <a:xfrm>
            <a:off x="2269122" y="5029200"/>
            <a:ext cx="20496234" cy="3231728"/>
          </a:xfrm>
        </p:spPr>
        <p:txBody>
          <a:bodyPr lIns="0" tIns="0" rIns="0" bIns="0">
            <a:normAutofit/>
          </a:bodyPr>
          <a:lstStyle>
            <a:lvl1pPr>
              <a:defRPr sz="7200" b="0" i="0" baseline="0">
                <a:solidFill>
                  <a:schemeClr val="tx1"/>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31" name="Text Placeholder 7"/>
          <p:cNvSpPr>
            <a:spLocks noGrp="1"/>
          </p:cNvSpPr>
          <p:nvPr>
            <p:ph type="body" sz="quarter" idx="14"/>
          </p:nvPr>
        </p:nvSpPr>
        <p:spPr>
          <a:xfrm>
            <a:off x="2268538" y="8458200"/>
            <a:ext cx="2914649" cy="2968950"/>
          </a:xfrm>
        </p:spPr>
        <p:txBody>
          <a:bodyPr/>
          <a:lstStyle>
            <a:lvl1pPr>
              <a:defRPr sz="2400">
                <a:solidFill>
                  <a:schemeClr val="tx1"/>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p:cNvSpPr>
            <a:spLocks noGrp="1"/>
          </p:cNvSpPr>
          <p:nvPr>
            <p:ph type="body" sz="quarter" idx="15"/>
          </p:nvPr>
        </p:nvSpPr>
        <p:spPr>
          <a:xfrm>
            <a:off x="5330714" y="8458200"/>
            <a:ext cx="2914649" cy="2968950"/>
          </a:xfrm>
        </p:spPr>
        <p:txBody>
          <a:bodyPr/>
          <a:lstStyle>
            <a:lvl1pPr>
              <a:defRPr sz="2400">
                <a:solidFill>
                  <a:schemeClr val="tx1"/>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8" name="Slide Number Placeholder 6">
            <a:extLst>
              <a:ext uri="{FF2B5EF4-FFF2-40B4-BE49-F238E27FC236}">
                <a16:creationId xmlns:a16="http://schemas.microsoft.com/office/drawing/2014/main" id="{B99DF4F2-06FE-4FFE-8CAB-E921606505B7}"/>
              </a:ext>
            </a:extLst>
          </p:cNvPr>
          <p:cNvSpPr>
            <a:spLocks noGrp="1"/>
          </p:cNvSpPr>
          <p:nvPr>
            <p:ph type="sldNum" sz="quarter" idx="16"/>
          </p:nvPr>
        </p:nvSpPr>
        <p:spPr>
          <a:xfrm>
            <a:off x="22674263" y="12585700"/>
            <a:ext cx="950912" cy="733425"/>
          </a:xfrm>
        </p:spPr>
        <p:txBody>
          <a:bodyPr/>
          <a:lstStyle>
            <a:lvl1pPr algn="r">
              <a:defRPr>
                <a:solidFill>
                  <a:srgbClr val="576F7F"/>
                </a:solidFill>
              </a:defRPr>
            </a:lvl1pPr>
          </a:lstStyle>
          <a:p>
            <a:pPr>
              <a:defRPr/>
            </a:pPr>
            <a:fld id="{66A1EA14-EA0D-4A4B-937A-0D33055B4C34}" type="slidenum">
              <a:rPr lang="uk-UA"/>
              <a:pPr>
                <a:defRPr/>
              </a:pPr>
              <a:t>‹#›</a:t>
            </a:fld>
            <a:endParaRPr lang="uk-UA" dirty="0"/>
          </a:p>
        </p:txBody>
      </p:sp>
    </p:spTree>
    <p:extLst>
      <p:ext uri="{BB962C8B-B14F-4D97-AF65-F5344CB8AC3E}">
        <p14:creationId xmlns:p14="http://schemas.microsoft.com/office/powerpoint/2010/main" val="3999517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3D1F5D96-9C95-4DEF-A0F9-8CB24568C745}"/>
              </a:ext>
            </a:extLst>
          </p:cNvPr>
          <p:cNvGrpSpPr>
            <a:grpSpLocks/>
          </p:cNvGrpSpPr>
          <p:nvPr userDrawn="1"/>
        </p:nvGrpSpPr>
        <p:grpSpPr bwMode="auto">
          <a:xfrm>
            <a:off x="0" y="0"/>
            <a:ext cx="24387175" cy="2743200"/>
            <a:chOff x="0" y="0"/>
            <a:chExt cx="9144000" cy="1371600"/>
          </a:xfrm>
        </p:grpSpPr>
        <p:sp>
          <p:nvSpPr>
            <p:cNvPr id="5" name="Rectangle 4">
              <a:extLst>
                <a:ext uri="{FF2B5EF4-FFF2-40B4-BE49-F238E27FC236}">
                  <a16:creationId xmlns:a16="http://schemas.microsoft.com/office/drawing/2014/main" id="{69AD2684-7139-4AB1-A529-023603FA3AEE}"/>
                </a:ext>
              </a:extLst>
            </p:cNvPr>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9600"/>
            </a:p>
          </p:txBody>
        </p:sp>
        <p:sp>
          <p:nvSpPr>
            <p:cNvPr id="6" name="Rectangle 5">
              <a:extLst>
                <a:ext uri="{FF2B5EF4-FFF2-40B4-BE49-F238E27FC236}">
                  <a16:creationId xmlns:a16="http://schemas.microsoft.com/office/drawing/2014/main" id="{2385F3F3-03A5-48B6-8E56-620F0149DFEB}"/>
                </a:ext>
              </a:extLst>
            </p:cNvPr>
            <p:cNvSpPr/>
            <p:nvPr userDrawn="1"/>
          </p:nvSpPr>
          <p:spPr>
            <a:xfrm>
              <a:off x="0" y="0"/>
              <a:ext cx="9144000" cy="1308100"/>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9600"/>
            </a:p>
          </p:txBody>
        </p:sp>
      </p:grpSp>
      <p:pic>
        <p:nvPicPr>
          <p:cNvPr id="7" name="Picture 9">
            <a:extLst>
              <a:ext uri="{FF2B5EF4-FFF2-40B4-BE49-F238E27FC236}">
                <a16:creationId xmlns:a16="http://schemas.microsoft.com/office/drawing/2014/main" id="{09F81514-AC00-44CB-9D6A-A8A4D7ABD7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1863" y="12747625"/>
            <a:ext cx="34718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nSpc>
                <a:spcPts val="6800"/>
              </a:lnSpc>
              <a:defRPr/>
            </a:lvl1pPr>
          </a:lstStyle>
          <a:p>
            <a:r>
              <a:rPr lang="en-US" dirty="0"/>
              <a:t>Click to edit Master title style</a:t>
            </a:r>
          </a:p>
        </p:txBody>
      </p:sp>
      <p:sp>
        <p:nvSpPr>
          <p:cNvPr id="3" name="Content Placeholder 2"/>
          <p:cNvSpPr>
            <a:spLocks noGrp="1"/>
          </p:cNvSpPr>
          <p:nvPr>
            <p:ph idx="1"/>
          </p:nvPr>
        </p:nvSpPr>
        <p:spPr>
          <a:xfrm>
            <a:off x="1011176" y="3657600"/>
            <a:ext cx="22454046" cy="9128760"/>
          </a:xfrm>
        </p:spPr>
        <p:txBody>
          <a:bodyPr>
            <a:noAutofit/>
          </a:bodyPr>
          <a:lstStyle>
            <a:lvl1pPr marL="640080">
              <a:buClr>
                <a:srgbClr val="19568B"/>
              </a:buClr>
              <a:defRPr sz="4800"/>
            </a:lvl1pPr>
            <a:lvl2pPr marL="1133856">
              <a:defRPr sz="4400"/>
            </a:lvl2pPr>
            <a:lvl3pPr marL="1828800" indent="-457200">
              <a:buFont typeface="Courier New" panose="02070309020205020404" pitchFamily="49" charset="0"/>
              <a:buChar char="o"/>
              <a:defRPr sz="4000">
                <a:latin typeface="Georgia" panose="02040502050405020303" pitchFamily="18" charset="0"/>
              </a:defRPr>
            </a:lvl3pPr>
          </a:lstStyle>
          <a:p>
            <a:pPr lvl="0"/>
            <a:r>
              <a:rPr lang="en-US" dirty="0"/>
              <a:t>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id="{2E608D1B-C489-4114-82E0-0241E0671B6D}"/>
              </a:ext>
            </a:extLst>
          </p:cNvPr>
          <p:cNvSpPr>
            <a:spLocks noGrp="1"/>
          </p:cNvSpPr>
          <p:nvPr>
            <p:ph type="sldNum" sz="quarter" idx="10"/>
          </p:nvPr>
        </p:nvSpPr>
        <p:spPr>
          <a:xfrm>
            <a:off x="21113750" y="13046075"/>
            <a:ext cx="2341563" cy="473075"/>
          </a:xfrm>
        </p:spPr>
        <p:txBody>
          <a:bodyPr/>
          <a:lstStyle>
            <a:lvl1pPr algn="r">
              <a:defRPr sz="2000">
                <a:solidFill>
                  <a:schemeClr val="tx1"/>
                </a:solidFill>
                <a:latin typeface="Segoe UI" panose="020B0502040204020203" pitchFamily="34" charset="0"/>
                <a:cs typeface="Segoe UI" panose="020B0502040204020203" pitchFamily="34" charset="0"/>
              </a:defRPr>
            </a:lvl1pPr>
          </a:lstStyle>
          <a:p>
            <a:pPr>
              <a:defRPr/>
            </a:pPr>
            <a:fld id="{C3156DBC-6B82-4795-8A37-2796D2991A2A}" type="slidenum">
              <a:rPr/>
              <a:pPr>
                <a:defRPr/>
              </a:pPr>
              <a:t>‹#›</a:t>
            </a:fld>
            <a:endParaRPr dirty="0"/>
          </a:p>
        </p:txBody>
      </p:sp>
    </p:spTree>
    <p:extLst>
      <p:ext uri="{BB962C8B-B14F-4D97-AF65-F5344CB8AC3E}">
        <p14:creationId xmlns:p14="http://schemas.microsoft.com/office/powerpoint/2010/main" val="3353471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91ABD4-2D32-42B9-9FBA-05DE2B345568}"/>
              </a:ext>
            </a:extLst>
          </p:cNvPr>
          <p:cNvSpPr/>
          <p:nvPr userDrawn="1"/>
        </p:nvSpPr>
        <p:spPr>
          <a:xfrm>
            <a:off x="1096963" y="1187450"/>
            <a:ext cx="22172612" cy="7439025"/>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9600" dirty="0">
              <a:solidFill>
                <a:srgbClr val="19568B"/>
              </a:solidFill>
            </a:endParaRPr>
          </a:p>
        </p:txBody>
      </p:sp>
      <p:pic>
        <p:nvPicPr>
          <p:cNvPr id="5" name="Picture 7">
            <a:extLst>
              <a:ext uri="{FF2B5EF4-FFF2-40B4-BE49-F238E27FC236}">
                <a16:creationId xmlns:a16="http://schemas.microsoft.com/office/drawing/2014/main" id="{3DAE1D5B-EB47-4378-AC96-BFC456010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1863" y="12747625"/>
            <a:ext cx="34718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1A81C8C-589F-4085-B7DB-E5BDDFB698F8}"/>
              </a:ext>
            </a:extLst>
          </p:cNvPr>
          <p:cNvSpPr/>
          <p:nvPr userDrawn="1"/>
        </p:nvSpPr>
        <p:spPr>
          <a:xfrm>
            <a:off x="1096963" y="1111250"/>
            <a:ext cx="22172612" cy="7439025"/>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9600" dirty="0">
              <a:solidFill>
                <a:srgbClr val="19568B"/>
              </a:solidFill>
            </a:endParaRPr>
          </a:p>
        </p:txBody>
      </p:sp>
      <p:sp>
        <p:nvSpPr>
          <p:cNvPr id="7" name="Slide Number Placeholder 5">
            <a:extLst>
              <a:ext uri="{FF2B5EF4-FFF2-40B4-BE49-F238E27FC236}">
                <a16:creationId xmlns:a16="http://schemas.microsoft.com/office/drawing/2014/main" id="{85FC2793-09D5-4753-9BFA-2232657024E8}"/>
              </a:ext>
            </a:extLst>
          </p:cNvPr>
          <p:cNvSpPr txBox="1">
            <a:spLocks/>
          </p:cNvSpPr>
          <p:nvPr userDrawn="1"/>
        </p:nvSpPr>
        <p:spPr>
          <a:xfrm>
            <a:off x="21113750" y="13046075"/>
            <a:ext cx="2341563" cy="473075"/>
          </a:xfrm>
          <a:prstGeom prst="rect">
            <a:avLst/>
          </a:prstGeom>
        </p:spPr>
        <p:txBody>
          <a:bodyPr anchor="ctr"/>
          <a:lstStyle>
            <a:defPPr>
              <a:defRPr lang="en-US"/>
            </a:defPPr>
            <a:lvl1pPr marL="0" algn="r" defTabSz="457200" rtl="0" eaLnBrk="1" latinLnBrk="0" hangingPunct="1">
              <a:defRPr sz="1000" kern="1200">
                <a:solidFill>
                  <a:schemeClr val="bg1">
                    <a:lumMod val="50000"/>
                  </a:schemeClr>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5E92C0B7-FF51-4463-99D9-ADED96B4CD6E}" type="slidenum">
              <a:rPr lang="en-US" sz="2000" smtClean="0">
                <a:solidFill>
                  <a:schemeClr val="tx1"/>
                </a:solidFill>
              </a:rPr>
              <a:pPr fontAlgn="auto">
                <a:spcBef>
                  <a:spcPts val="0"/>
                </a:spcBef>
                <a:spcAft>
                  <a:spcPts val="0"/>
                </a:spcAft>
                <a:defRPr/>
              </a:pPr>
              <a:t>‹#›</a:t>
            </a:fld>
            <a:endParaRPr lang="en-US" sz="2000" dirty="0">
              <a:solidFill>
                <a:schemeClr val="tx1"/>
              </a:solidFill>
            </a:endParaRPr>
          </a:p>
        </p:txBody>
      </p:sp>
      <p:sp>
        <p:nvSpPr>
          <p:cNvPr id="2" name="Title 1"/>
          <p:cNvSpPr>
            <a:spLocks noGrp="1"/>
          </p:cNvSpPr>
          <p:nvPr>
            <p:ph type="title"/>
          </p:nvPr>
        </p:nvSpPr>
        <p:spPr>
          <a:xfrm>
            <a:off x="1910329" y="1783080"/>
            <a:ext cx="20787528" cy="6248400"/>
          </a:xfrm>
        </p:spPr>
        <p:txBody>
          <a:bodyPr anchor="b">
            <a:noAutofit/>
          </a:bodyPr>
          <a:lstStyle>
            <a:lvl1pPr algn="ctr">
              <a:defRPr sz="8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097426" y="8972551"/>
            <a:ext cx="22173740" cy="3206750"/>
          </a:xfrm>
        </p:spPr>
        <p:txBody>
          <a:bodyPr/>
          <a:lstStyle>
            <a:lvl1pPr marL="0" indent="0" algn="ctr">
              <a:buNone/>
              <a:defRPr sz="4800">
                <a:solidFill>
                  <a:schemeClr val="tx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042679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 Title and Content">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7EB3AD05-ECFB-4C14-BA58-0620F006A513}"/>
              </a:ext>
            </a:extLst>
          </p:cNvPr>
          <p:cNvGrpSpPr>
            <a:grpSpLocks/>
          </p:cNvGrpSpPr>
          <p:nvPr userDrawn="1"/>
        </p:nvGrpSpPr>
        <p:grpSpPr bwMode="auto">
          <a:xfrm>
            <a:off x="0" y="0"/>
            <a:ext cx="24387175" cy="2743200"/>
            <a:chOff x="0" y="0"/>
            <a:chExt cx="9144000" cy="1371600"/>
          </a:xfrm>
        </p:grpSpPr>
        <p:sp>
          <p:nvSpPr>
            <p:cNvPr id="7" name="Rectangle 6">
              <a:extLst>
                <a:ext uri="{FF2B5EF4-FFF2-40B4-BE49-F238E27FC236}">
                  <a16:creationId xmlns:a16="http://schemas.microsoft.com/office/drawing/2014/main" id="{90DAE9B1-1279-419A-B502-3DCABF7F1AC1}"/>
                </a:ext>
              </a:extLst>
            </p:cNvPr>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600"/>
            </a:p>
          </p:txBody>
        </p:sp>
        <p:sp>
          <p:nvSpPr>
            <p:cNvPr id="8" name="Rectangle 7">
              <a:extLst>
                <a:ext uri="{FF2B5EF4-FFF2-40B4-BE49-F238E27FC236}">
                  <a16:creationId xmlns:a16="http://schemas.microsoft.com/office/drawing/2014/main" id="{D2720198-2E4E-4662-81D4-DFE6019AC3D2}"/>
                </a:ext>
              </a:extLst>
            </p:cNvPr>
            <p:cNvSpPr/>
            <p:nvPr userDrawn="1"/>
          </p:nvSpPr>
          <p:spPr>
            <a:xfrm>
              <a:off x="0" y="0"/>
              <a:ext cx="9144000" cy="1307307"/>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9600"/>
            </a:p>
          </p:txBody>
        </p:sp>
      </p:grpSp>
      <p:pic>
        <p:nvPicPr>
          <p:cNvPr id="9" name="Picture 8">
            <a:extLst>
              <a:ext uri="{FF2B5EF4-FFF2-40B4-BE49-F238E27FC236}">
                <a16:creationId xmlns:a16="http://schemas.microsoft.com/office/drawing/2014/main" id="{A3926982-2BF3-4DD9-8AED-05F9794B21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3450" y="12746038"/>
            <a:ext cx="34686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4C8B2E27-A7EE-41B0-9053-437BCE9720BE}"/>
              </a:ext>
            </a:extLst>
          </p:cNvPr>
          <p:cNvSpPr txBox="1">
            <a:spLocks/>
          </p:cNvSpPr>
          <p:nvPr userDrawn="1"/>
        </p:nvSpPr>
        <p:spPr>
          <a:xfrm>
            <a:off x="21115338" y="13046075"/>
            <a:ext cx="2338387" cy="473075"/>
          </a:xfrm>
          <a:prstGeom prst="rect">
            <a:avLst/>
          </a:prstGeom>
        </p:spPr>
        <p:txBody>
          <a:bodyPr lIns="182880" tIns="91440" rIns="182880" bIns="91440" anchor="ctr"/>
          <a:lstStyle>
            <a:defPPr>
              <a:defRPr lang="en-US"/>
            </a:defPPr>
            <a:lvl1pPr marL="0" algn="r" defTabSz="457200" rtl="0" eaLnBrk="1" latinLnBrk="0" hangingPunct="1">
              <a:defRPr sz="1000" kern="1200">
                <a:solidFill>
                  <a:schemeClr val="bg1">
                    <a:lumMod val="50000"/>
                  </a:schemeClr>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8A571882-E24E-4484-B18C-14E831981BC0}" type="slidenum">
              <a:rPr lang="en-US" sz="2000" smtClean="0">
                <a:solidFill>
                  <a:schemeClr val="tx1"/>
                </a:solidFill>
              </a:rPr>
              <a:pPr>
                <a:defRPr/>
              </a:pPr>
              <a:t>‹#›</a:t>
            </a:fld>
            <a:endParaRPr lang="en-US" sz="2000" dirty="0">
              <a:solidFill>
                <a:schemeClr val="tx1"/>
              </a:solidFill>
            </a:endParaRPr>
          </a:p>
        </p:txBody>
      </p:sp>
      <p:sp>
        <p:nvSpPr>
          <p:cNvPr id="2" name="Title 1"/>
          <p:cNvSpPr>
            <a:spLocks noGrp="1"/>
          </p:cNvSpPr>
          <p:nvPr>
            <p:ph type="title"/>
          </p:nvPr>
        </p:nvSpPr>
        <p:spPr/>
        <p:txBody>
          <a:bodyPr/>
          <a:lstStyle/>
          <a:p>
            <a:r>
              <a:rPr lang="en-US" dirty="0"/>
              <a:t>Click to edit Master title style</a:t>
            </a:r>
          </a:p>
        </p:txBody>
      </p:sp>
      <p:sp>
        <p:nvSpPr>
          <p:cNvPr id="5" name="Content Placeholder 7"/>
          <p:cNvSpPr>
            <a:spLocks noGrp="1"/>
          </p:cNvSpPr>
          <p:nvPr>
            <p:ph sz="quarter" idx="13"/>
          </p:nvPr>
        </p:nvSpPr>
        <p:spPr>
          <a:xfrm>
            <a:off x="1007665" y="3523469"/>
            <a:ext cx="22507330" cy="1801878"/>
          </a:xfrm>
        </p:spPr>
        <p:txBody>
          <a:bodyPr>
            <a:noAutofit/>
          </a:bodyPr>
          <a:lstStyle>
            <a:lvl1pPr marL="0" indent="0">
              <a:buNone/>
              <a:defRPr sz="5600" b="1">
                <a:solidFill>
                  <a:srgbClr val="1A3B73"/>
                </a:solidFill>
                <a:latin typeface="Segoe UI Semibold" panose="020B0702040204020203" pitchFamily="34" charset="0"/>
                <a:cs typeface="Segoe UI Semibold" panose="020B0702040204020203" pitchFamily="34" charset="0"/>
              </a:defRPr>
            </a:lvl1pPr>
          </a:lstStyle>
          <a:p>
            <a:pPr lvl="0"/>
            <a:r>
              <a:rPr lang="en-US" dirty="0"/>
              <a:t>Edit Master text styles</a:t>
            </a:r>
          </a:p>
        </p:txBody>
      </p:sp>
      <p:sp>
        <p:nvSpPr>
          <p:cNvPr id="3" name="Content Placeholder 2"/>
          <p:cNvSpPr>
            <a:spLocks noGrp="1"/>
          </p:cNvSpPr>
          <p:nvPr>
            <p:ph idx="1"/>
          </p:nvPr>
        </p:nvSpPr>
        <p:spPr>
          <a:xfrm>
            <a:off x="1011176" y="5325346"/>
            <a:ext cx="22454046" cy="7501652"/>
          </a:xfrm>
        </p:spPr>
        <p:txBody>
          <a:bodyPr/>
          <a:lstStyle>
            <a:lvl1pPr marL="640080">
              <a:defRPr/>
            </a:lvl1pPr>
            <a:lvl2pPr marL="1133856">
              <a:defRPr sz="4800"/>
            </a:lvl2pPr>
            <a:lvl3pPr marL="1828800" indent="-457200">
              <a:buFont typeface="Courier New" panose="02070309020205020404" pitchFamily="49" charset="0"/>
              <a:buChar char="o"/>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950696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0A880FB-E0C4-4A7D-A11A-F3A7F88D0728}"/>
              </a:ext>
            </a:extLst>
          </p:cNvPr>
          <p:cNvSpPr>
            <a:spLocks/>
          </p:cNvSpPr>
          <p:nvPr userDrawn="1"/>
        </p:nvSpPr>
        <p:spPr>
          <a:xfrm>
            <a:off x="1588" y="361950"/>
            <a:ext cx="24384000" cy="11826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solidFill>
                <a:schemeClr val="bg1"/>
              </a:solidFill>
            </a:endParaRPr>
          </a:p>
        </p:txBody>
      </p:sp>
      <p:sp>
        <p:nvSpPr>
          <p:cNvPr id="6" name="Rectangle 5">
            <a:extLst>
              <a:ext uri="{FF2B5EF4-FFF2-40B4-BE49-F238E27FC236}">
                <a16:creationId xmlns:a16="http://schemas.microsoft.com/office/drawing/2014/main" id="{E213B20F-BE94-4DD9-BCEC-A908FF31CEA0}"/>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7" name="Picture 8">
            <a:extLst>
              <a:ext uri="{FF2B5EF4-FFF2-40B4-BE49-F238E27FC236}">
                <a16:creationId xmlns:a16="http://schemas.microsoft.com/office/drawing/2014/main" id="{03595C51-A947-4331-A342-8D250D7A59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2269122" y="5029200"/>
            <a:ext cx="20496234" cy="3231728"/>
          </a:xfrm>
        </p:spPr>
        <p:txBody>
          <a:bodyPr lIns="0" tIns="0" rIns="0" bIns="0">
            <a:normAutofit/>
          </a:bodyPr>
          <a:lstStyle>
            <a:lvl1pPr>
              <a:defRPr sz="7200" b="0" i="0" baseline="0">
                <a:solidFill>
                  <a:schemeClr val="bg1"/>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8" name="Text Placeholder 7"/>
          <p:cNvSpPr>
            <a:spLocks noGrp="1"/>
          </p:cNvSpPr>
          <p:nvPr>
            <p:ph type="body" sz="quarter" idx="14"/>
          </p:nvPr>
        </p:nvSpPr>
        <p:spPr>
          <a:xfrm>
            <a:off x="2268538" y="8458200"/>
            <a:ext cx="2914649" cy="2968950"/>
          </a:xfrm>
        </p:spPr>
        <p:txBody>
          <a:bodyPr/>
          <a:lstStyle>
            <a:lvl1pPr>
              <a:defRPr sz="2400">
                <a:solidFill>
                  <a:schemeClr val="bg1"/>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p:cNvSpPr>
            <a:spLocks noGrp="1"/>
          </p:cNvSpPr>
          <p:nvPr>
            <p:ph type="body" sz="quarter" idx="15"/>
          </p:nvPr>
        </p:nvSpPr>
        <p:spPr>
          <a:xfrm>
            <a:off x="5330714" y="8458200"/>
            <a:ext cx="2914649" cy="2968950"/>
          </a:xfrm>
        </p:spPr>
        <p:txBody>
          <a:bodyPr/>
          <a:lstStyle>
            <a:lvl1pPr>
              <a:defRPr sz="2400">
                <a:solidFill>
                  <a:schemeClr val="bg1"/>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90F039E2-B274-407E-9C40-5E77D335C50E}"/>
              </a:ext>
            </a:extLst>
          </p:cNvPr>
          <p:cNvSpPr>
            <a:spLocks noGrp="1"/>
          </p:cNvSpPr>
          <p:nvPr>
            <p:ph type="sldNum" sz="quarter" idx="16"/>
          </p:nvPr>
        </p:nvSpPr>
        <p:spPr>
          <a:xfrm>
            <a:off x="22674263" y="12585700"/>
            <a:ext cx="950912" cy="733425"/>
          </a:xfrm>
        </p:spPr>
        <p:txBody>
          <a:bodyPr/>
          <a:lstStyle>
            <a:lvl1pPr algn="r">
              <a:defRPr>
                <a:solidFill>
                  <a:srgbClr val="576F7F"/>
                </a:solidFill>
              </a:defRPr>
            </a:lvl1pPr>
          </a:lstStyle>
          <a:p>
            <a:pPr>
              <a:defRPr/>
            </a:pPr>
            <a:fld id="{BF54413B-6267-4F9F-A28E-D84450AD2931}" type="slidenum">
              <a:rPr lang="uk-UA"/>
              <a:pPr>
                <a:defRPr/>
              </a:pPr>
              <a:t>‹#›</a:t>
            </a:fld>
            <a:endParaRPr lang="uk-UA" dirty="0"/>
          </a:p>
        </p:txBody>
      </p:sp>
    </p:spTree>
    <p:extLst>
      <p:ext uri="{BB962C8B-B14F-4D97-AF65-F5344CB8AC3E}">
        <p14:creationId xmlns:p14="http://schemas.microsoft.com/office/powerpoint/2010/main" val="1412720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92F256-760E-47BE-81E3-E9F632C914B7}"/>
              </a:ext>
            </a:extLst>
          </p:cNvPr>
          <p:cNvSpPr>
            <a:spLocks/>
          </p:cNvSpPr>
          <p:nvPr userDrawn="1"/>
        </p:nvSpPr>
        <p:spPr>
          <a:xfrm>
            <a:off x="1588" y="361950"/>
            <a:ext cx="24384000" cy="11826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sp>
        <p:nvSpPr>
          <p:cNvPr id="6" name="Rectangle 5">
            <a:extLst>
              <a:ext uri="{FF2B5EF4-FFF2-40B4-BE49-F238E27FC236}">
                <a16:creationId xmlns:a16="http://schemas.microsoft.com/office/drawing/2014/main" id="{25B7E46D-186B-41CA-932D-8B62D502467E}"/>
              </a:ext>
            </a:extLst>
          </p:cNvPr>
          <p:cNvSpPr>
            <a:spLocks/>
          </p:cNvSpPr>
          <p:nvPr userDrawn="1"/>
        </p:nvSpPr>
        <p:spPr>
          <a:xfrm>
            <a:off x="1588"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7" name="Picture 8">
            <a:extLst>
              <a:ext uri="{FF2B5EF4-FFF2-40B4-BE49-F238E27FC236}">
                <a16:creationId xmlns:a16="http://schemas.microsoft.com/office/drawing/2014/main" id="{471E4843-75C9-4717-BF22-6765E90B55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p:cNvSpPr>
            <a:spLocks noGrp="1"/>
          </p:cNvSpPr>
          <p:nvPr>
            <p:ph type="ctrTitle"/>
          </p:nvPr>
        </p:nvSpPr>
        <p:spPr>
          <a:xfrm>
            <a:off x="2269122" y="5029200"/>
            <a:ext cx="20496234" cy="3231728"/>
          </a:xfrm>
        </p:spPr>
        <p:txBody>
          <a:bodyPr lIns="0" tIns="0" rIns="0" bIns="0">
            <a:normAutofit/>
          </a:bodyPr>
          <a:lstStyle>
            <a:lvl1pPr>
              <a:defRPr sz="7200" b="0" i="0" baseline="0">
                <a:solidFill>
                  <a:schemeClr val="tx1"/>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31" name="Text Placeholder 7"/>
          <p:cNvSpPr>
            <a:spLocks noGrp="1"/>
          </p:cNvSpPr>
          <p:nvPr>
            <p:ph type="body" sz="quarter" idx="14"/>
          </p:nvPr>
        </p:nvSpPr>
        <p:spPr>
          <a:xfrm>
            <a:off x="2268538" y="8458200"/>
            <a:ext cx="2914649" cy="2968950"/>
          </a:xfrm>
        </p:spPr>
        <p:txBody>
          <a:bodyPr/>
          <a:lstStyle>
            <a:lvl1pPr>
              <a:defRPr sz="2400">
                <a:solidFill>
                  <a:schemeClr val="tx1"/>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p:cNvSpPr>
            <a:spLocks noGrp="1"/>
          </p:cNvSpPr>
          <p:nvPr>
            <p:ph type="body" sz="quarter" idx="15"/>
          </p:nvPr>
        </p:nvSpPr>
        <p:spPr>
          <a:xfrm>
            <a:off x="5330714" y="8458200"/>
            <a:ext cx="2914649" cy="2968950"/>
          </a:xfrm>
        </p:spPr>
        <p:txBody>
          <a:bodyPr/>
          <a:lstStyle>
            <a:lvl1pPr>
              <a:defRPr sz="2400">
                <a:solidFill>
                  <a:schemeClr val="tx1"/>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8" name="Slide Number Placeholder 6">
            <a:extLst>
              <a:ext uri="{FF2B5EF4-FFF2-40B4-BE49-F238E27FC236}">
                <a16:creationId xmlns:a16="http://schemas.microsoft.com/office/drawing/2014/main" id="{1B1C16FA-91C7-4AC8-B4EE-45E273F0F67B}"/>
              </a:ext>
            </a:extLst>
          </p:cNvPr>
          <p:cNvSpPr>
            <a:spLocks noGrp="1"/>
          </p:cNvSpPr>
          <p:nvPr>
            <p:ph type="sldNum" sz="quarter" idx="16"/>
          </p:nvPr>
        </p:nvSpPr>
        <p:spPr>
          <a:xfrm>
            <a:off x="22674263" y="12585700"/>
            <a:ext cx="950912" cy="733425"/>
          </a:xfrm>
        </p:spPr>
        <p:txBody>
          <a:bodyPr/>
          <a:lstStyle>
            <a:lvl1pPr algn="r">
              <a:defRPr>
                <a:solidFill>
                  <a:srgbClr val="576F7F"/>
                </a:solidFill>
              </a:defRPr>
            </a:lvl1pPr>
          </a:lstStyle>
          <a:p>
            <a:pPr>
              <a:defRPr/>
            </a:pPr>
            <a:fld id="{5D1CF315-0AD5-42EC-8666-7A1F06BD53AD}" type="slidenum">
              <a:rPr lang="uk-UA"/>
              <a:pPr>
                <a:defRPr/>
              </a:pPr>
              <a:t>‹#›</a:t>
            </a:fld>
            <a:endParaRPr lang="uk-UA" dirty="0"/>
          </a:p>
        </p:txBody>
      </p:sp>
    </p:spTree>
    <p:extLst>
      <p:ext uri="{BB962C8B-B14F-4D97-AF65-F5344CB8AC3E}">
        <p14:creationId xmlns:p14="http://schemas.microsoft.com/office/powerpoint/2010/main" val="27848855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CB572D3-EB04-410D-A448-C3AB2E9F00AF}"/>
              </a:ext>
            </a:extLst>
          </p:cNvPr>
          <p:cNvSpPr>
            <a:spLocks/>
          </p:cNvSpPr>
          <p:nvPr userDrawn="1"/>
        </p:nvSpPr>
        <p:spPr>
          <a:xfrm>
            <a:off x="1588" y="361950"/>
            <a:ext cx="24384000" cy="11826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sp>
        <p:nvSpPr>
          <p:cNvPr id="4" name="Rectangle 3">
            <a:extLst>
              <a:ext uri="{FF2B5EF4-FFF2-40B4-BE49-F238E27FC236}">
                <a16:creationId xmlns:a16="http://schemas.microsoft.com/office/drawing/2014/main" id="{22AE1FA6-8474-428A-AE02-D2C4E822E3B6}"/>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5" name="Picture 8">
            <a:extLst>
              <a:ext uri="{FF2B5EF4-FFF2-40B4-BE49-F238E27FC236}">
                <a16:creationId xmlns:a16="http://schemas.microsoft.com/office/drawing/2014/main" id="{2EA3F845-B650-4D1E-8E5E-8B8AE187A28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2269122" y="5531272"/>
            <a:ext cx="20496234" cy="3231728"/>
          </a:xfrm>
        </p:spPr>
        <p:txBody>
          <a:bodyPr lIns="0" tIns="0" rIns="0" bIns="0">
            <a:normAutofit/>
          </a:bodyPr>
          <a:lstStyle>
            <a:lvl1pPr>
              <a:defRPr sz="7200" b="0" i="0" baseline="0">
                <a:solidFill>
                  <a:schemeClr val="bg1"/>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6" name="Slide Number Placeholder 6">
            <a:extLst>
              <a:ext uri="{FF2B5EF4-FFF2-40B4-BE49-F238E27FC236}">
                <a16:creationId xmlns:a16="http://schemas.microsoft.com/office/drawing/2014/main" id="{CD8FBD4B-63AB-43B8-80E6-8EBF89ABF7D5}"/>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46AB50EE-C228-4925-BC8F-60C4E6B12569}" type="slidenum">
              <a:rPr lang="uk-UA"/>
              <a:pPr>
                <a:defRPr/>
              </a:pPr>
              <a:t>‹#›</a:t>
            </a:fld>
            <a:endParaRPr lang="uk-UA" dirty="0"/>
          </a:p>
        </p:txBody>
      </p:sp>
    </p:spTree>
    <p:extLst>
      <p:ext uri="{BB962C8B-B14F-4D97-AF65-F5344CB8AC3E}">
        <p14:creationId xmlns:p14="http://schemas.microsoft.com/office/powerpoint/2010/main" val="1389261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525BC4-3FC2-42DE-BE93-F07D7037418A}"/>
              </a:ext>
            </a:extLst>
          </p:cNvPr>
          <p:cNvSpPr>
            <a:spLocks/>
          </p:cNvSpPr>
          <p:nvPr userDrawn="1"/>
        </p:nvSpPr>
        <p:spPr>
          <a:xfrm>
            <a:off x="1588" y="361950"/>
            <a:ext cx="24384000" cy="11826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solidFill>
                <a:schemeClr val="tx1"/>
              </a:solidFill>
            </a:endParaRPr>
          </a:p>
        </p:txBody>
      </p:sp>
      <p:sp>
        <p:nvSpPr>
          <p:cNvPr id="4" name="Rectangle 3">
            <a:extLst>
              <a:ext uri="{FF2B5EF4-FFF2-40B4-BE49-F238E27FC236}">
                <a16:creationId xmlns:a16="http://schemas.microsoft.com/office/drawing/2014/main" id="{482669E8-380E-47B2-8352-A0DEB4277C9B}"/>
              </a:ext>
            </a:extLst>
          </p:cNvPr>
          <p:cNvSpPr>
            <a:spLocks/>
          </p:cNvSpPr>
          <p:nvPr userDrawn="1"/>
        </p:nvSpPr>
        <p:spPr>
          <a:xfrm>
            <a:off x="1588"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5" name="Picture 8">
            <a:extLst>
              <a:ext uri="{FF2B5EF4-FFF2-40B4-BE49-F238E27FC236}">
                <a16:creationId xmlns:a16="http://schemas.microsoft.com/office/drawing/2014/main" id="{031EE954-D5DF-431D-9B29-BCAEDA414A3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a:spLocks noGrp="1"/>
          </p:cNvSpPr>
          <p:nvPr>
            <p:ph type="ctrTitle"/>
          </p:nvPr>
        </p:nvSpPr>
        <p:spPr>
          <a:xfrm>
            <a:off x="2269122" y="5531272"/>
            <a:ext cx="20496234" cy="3231728"/>
          </a:xfrm>
        </p:spPr>
        <p:txBody>
          <a:bodyPr lIns="0" tIns="0" rIns="0" bIns="0">
            <a:normAutofit/>
          </a:bodyPr>
          <a:lstStyle>
            <a:lvl1pPr>
              <a:defRPr sz="7200" b="0" i="0" baseline="0">
                <a:solidFill>
                  <a:schemeClr val="tx1"/>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6" name="Slide Number Placeholder 6">
            <a:extLst>
              <a:ext uri="{FF2B5EF4-FFF2-40B4-BE49-F238E27FC236}">
                <a16:creationId xmlns:a16="http://schemas.microsoft.com/office/drawing/2014/main" id="{211A37AD-BDCD-416C-A2E5-E8E79F68BBDE}"/>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9679D5C4-47C9-4BA1-8683-F88F732A183B}" type="slidenum">
              <a:rPr lang="uk-UA"/>
              <a:pPr>
                <a:defRPr/>
              </a:pPr>
              <a:t>‹#›</a:t>
            </a:fld>
            <a:endParaRPr lang="uk-UA" dirty="0"/>
          </a:p>
        </p:txBody>
      </p:sp>
    </p:spTree>
    <p:extLst>
      <p:ext uri="{BB962C8B-B14F-4D97-AF65-F5344CB8AC3E}">
        <p14:creationId xmlns:p14="http://schemas.microsoft.com/office/powerpoint/2010/main" val="2081808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DA07513-D31E-4806-9250-532E34068F87}"/>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E9C7547F-811A-4160-8FF0-1B818BCB9E90}"/>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5" name="Picture 8">
            <a:extLst>
              <a:ext uri="{FF2B5EF4-FFF2-40B4-BE49-F238E27FC236}">
                <a16:creationId xmlns:a16="http://schemas.microsoft.com/office/drawing/2014/main" id="{5E7D14CE-19F7-43F9-8716-727E219FE16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2269122" y="5531272"/>
            <a:ext cx="20496234" cy="3231728"/>
          </a:xfrm>
        </p:spPr>
        <p:txBody>
          <a:bodyPr lIns="0" tIns="0" rIns="0" bIns="0">
            <a:normAutofit/>
          </a:bodyPr>
          <a:lstStyle>
            <a:lvl1pPr>
              <a:defRPr sz="7200" b="0" i="0" baseline="0">
                <a:solidFill>
                  <a:srgbClr val="576F7F"/>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6" name="Slide Number Placeholder 6">
            <a:extLst>
              <a:ext uri="{FF2B5EF4-FFF2-40B4-BE49-F238E27FC236}">
                <a16:creationId xmlns:a16="http://schemas.microsoft.com/office/drawing/2014/main" id="{1F735C7B-6232-4A1A-AFDC-E4711357BDB5}"/>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FB43D551-94FF-472B-AA1F-4951F54109F0}" type="slidenum">
              <a:rPr lang="uk-UA"/>
              <a:pPr>
                <a:defRPr/>
              </a:pPr>
              <a:t>‹#›</a:t>
            </a:fld>
            <a:endParaRPr lang="uk-UA" dirty="0"/>
          </a:p>
        </p:txBody>
      </p:sp>
    </p:spTree>
    <p:extLst>
      <p:ext uri="{BB962C8B-B14F-4D97-AF65-F5344CB8AC3E}">
        <p14:creationId xmlns:p14="http://schemas.microsoft.com/office/powerpoint/2010/main" val="2097990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D6BB9707-FD5B-41BB-A14D-8DCED70F42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88EAD93-761E-48D2-950C-0F6D687033A9}"/>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sp>
        <p:nvSpPr>
          <p:cNvPr id="17" name="Picture Placeholder 4"/>
          <p:cNvSpPr>
            <a:spLocks noGrp="1"/>
          </p:cNvSpPr>
          <p:nvPr>
            <p:ph type="pic" sz="quarter" idx="21"/>
          </p:nvPr>
        </p:nvSpPr>
        <p:spPr>
          <a:xfrm>
            <a:off x="-31941" y="362172"/>
            <a:ext cx="24419116" cy="11826977"/>
          </a:xfrm>
          <a:prstGeom prst="rect">
            <a:avLst/>
          </a:prstGeom>
        </p:spPr>
        <p:txBody>
          <a:bodyPr rtlCol="0">
            <a:normAutofit/>
          </a:bodyPr>
          <a:lstStyle>
            <a:lvl1pPr>
              <a:defRPr/>
            </a:lvl1pPr>
          </a:lstStyle>
          <a:p>
            <a:pPr lvl="0"/>
            <a:endParaRPr lang="en-US" noProof="0" dirty="0"/>
          </a:p>
        </p:txBody>
      </p:sp>
      <p:sp>
        <p:nvSpPr>
          <p:cNvPr id="5" name="Slide Number Placeholder 6">
            <a:extLst>
              <a:ext uri="{FF2B5EF4-FFF2-40B4-BE49-F238E27FC236}">
                <a16:creationId xmlns:a16="http://schemas.microsoft.com/office/drawing/2014/main" id="{B882A382-6B96-4704-9B22-01DA408ED920}"/>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9FBF463A-1674-4F21-A871-16DB795FC3C0}" type="slidenum">
              <a:rPr lang="uk-UA"/>
              <a:pPr>
                <a:defRPr/>
              </a:pPr>
              <a:t>‹#›</a:t>
            </a:fld>
            <a:endParaRPr lang="uk-UA" dirty="0"/>
          </a:p>
        </p:txBody>
      </p:sp>
    </p:spTree>
    <p:extLst>
      <p:ext uri="{BB962C8B-B14F-4D97-AF65-F5344CB8AC3E}">
        <p14:creationId xmlns:p14="http://schemas.microsoft.com/office/powerpoint/2010/main" val="380536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843862D5-8B88-479C-9A1D-8759D7C0FB43}"/>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EEF1F4B8-119D-4446-8535-70FB7AC322A0}"/>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5" name="Picture 8">
            <a:extLst>
              <a:ext uri="{FF2B5EF4-FFF2-40B4-BE49-F238E27FC236}">
                <a16:creationId xmlns:a16="http://schemas.microsoft.com/office/drawing/2014/main" id="{D81F3321-20AC-4E3C-B7C8-70071D9F68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4"/>
          <p:cNvSpPr>
            <a:spLocks noGrp="1"/>
          </p:cNvSpPr>
          <p:nvPr>
            <p:ph type="pic" sz="quarter" idx="21"/>
          </p:nvPr>
        </p:nvSpPr>
        <p:spPr>
          <a:xfrm>
            <a:off x="1144588" y="1143001"/>
            <a:ext cx="22083252" cy="10287000"/>
          </a:xfrm>
          <a:prstGeom prst="rect">
            <a:avLst/>
          </a:prstGeom>
        </p:spPr>
        <p:txBody>
          <a:bodyPr rtlCol="0">
            <a:normAutofit/>
          </a:bodyPr>
          <a:lstStyle>
            <a:lvl1pPr>
              <a:defRPr/>
            </a:lvl1pPr>
          </a:lstStyle>
          <a:p>
            <a:pPr lvl="0"/>
            <a:endParaRPr lang="en-US" noProof="0" dirty="0"/>
          </a:p>
        </p:txBody>
      </p:sp>
      <p:sp>
        <p:nvSpPr>
          <p:cNvPr id="6" name="Slide Number Placeholder 6">
            <a:extLst>
              <a:ext uri="{FF2B5EF4-FFF2-40B4-BE49-F238E27FC236}">
                <a16:creationId xmlns:a16="http://schemas.microsoft.com/office/drawing/2014/main" id="{C5572877-7E4C-4DE1-A771-4B6BF573C56B}"/>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1A0D8B4C-9F94-4025-AFBC-0F34187357EA}" type="slidenum">
              <a:rPr lang="uk-UA"/>
              <a:pPr>
                <a:defRPr/>
              </a:pPr>
              <a:t>‹#›</a:t>
            </a:fld>
            <a:endParaRPr lang="uk-UA" dirty="0"/>
          </a:p>
        </p:txBody>
      </p:sp>
    </p:spTree>
    <p:extLst>
      <p:ext uri="{BB962C8B-B14F-4D97-AF65-F5344CB8AC3E}">
        <p14:creationId xmlns:p14="http://schemas.microsoft.com/office/powerpoint/2010/main" val="2942155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563648-254F-4C00-B905-36884A3EDBF3}"/>
              </a:ext>
            </a:extLst>
          </p:cNvPr>
          <p:cNvSpPr>
            <a:spLocks/>
          </p:cNvSpPr>
          <p:nvPr userDrawn="1"/>
        </p:nvSpPr>
        <p:spPr>
          <a:xfrm>
            <a:off x="1588" y="361950"/>
            <a:ext cx="24384000" cy="11826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sp>
        <p:nvSpPr>
          <p:cNvPr id="4" name="Rectangle 3">
            <a:extLst>
              <a:ext uri="{FF2B5EF4-FFF2-40B4-BE49-F238E27FC236}">
                <a16:creationId xmlns:a16="http://schemas.microsoft.com/office/drawing/2014/main" id="{6940B4FE-F61B-4697-9ABE-3CDA0C704171}"/>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5" name="Picture 8">
            <a:extLst>
              <a:ext uri="{FF2B5EF4-FFF2-40B4-BE49-F238E27FC236}">
                <a16:creationId xmlns:a16="http://schemas.microsoft.com/office/drawing/2014/main" id="{85560668-A78F-4F85-96D5-871D6AFEC2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2269122" y="5531272"/>
            <a:ext cx="20496234" cy="3231728"/>
          </a:xfrm>
        </p:spPr>
        <p:txBody>
          <a:bodyPr lIns="0" tIns="0" rIns="0" bIns="0">
            <a:normAutofit/>
          </a:bodyPr>
          <a:lstStyle>
            <a:lvl1pPr>
              <a:defRPr sz="7200" b="0" i="0" baseline="0">
                <a:solidFill>
                  <a:schemeClr val="bg1"/>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6" name="Slide Number Placeholder 6">
            <a:extLst>
              <a:ext uri="{FF2B5EF4-FFF2-40B4-BE49-F238E27FC236}">
                <a16:creationId xmlns:a16="http://schemas.microsoft.com/office/drawing/2014/main" id="{77A419B7-7B1C-47C4-9A3E-459751B8098B}"/>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9A89788E-61AD-4DB9-A09E-AEEEAA61FFFB}" type="slidenum">
              <a:rPr lang="uk-UA"/>
              <a:pPr>
                <a:defRPr/>
              </a:pPr>
              <a:t>‹#›</a:t>
            </a:fld>
            <a:endParaRPr lang="uk-UA" dirty="0"/>
          </a:p>
        </p:txBody>
      </p:sp>
    </p:spTree>
    <p:extLst>
      <p:ext uri="{BB962C8B-B14F-4D97-AF65-F5344CB8AC3E}">
        <p14:creationId xmlns:p14="http://schemas.microsoft.com/office/powerpoint/2010/main" val="9966862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8A3DCD3-B4C5-4149-B5BA-7F0713717437}"/>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9DCE3B3D-062E-433D-A073-7BFDE2331BC0}"/>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6" name="Picture 8">
            <a:extLst>
              <a:ext uri="{FF2B5EF4-FFF2-40B4-BE49-F238E27FC236}">
                <a16:creationId xmlns:a16="http://schemas.microsoft.com/office/drawing/2014/main" id="{8FFAB375-5729-47F7-9912-51BC7C70F24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1" name="Text Placeholder 7"/>
          <p:cNvSpPr>
            <a:spLocks noGrp="1"/>
          </p:cNvSpPr>
          <p:nvPr>
            <p:ph type="body" sz="quarter" idx="14"/>
          </p:nvPr>
        </p:nvSpPr>
        <p:spPr>
          <a:xfrm>
            <a:off x="1144586" y="3152752"/>
            <a:ext cx="22098002" cy="7607594"/>
          </a:xfrm>
        </p:spPr>
        <p:txBody>
          <a:bodyPr/>
          <a:lstStyle>
            <a:lvl1pPr marL="685800" indent="-685800">
              <a:buFont typeface="Arial" panose="020B0604020202020204" pitchFamily="34" charset="0"/>
              <a:buChar char="•"/>
              <a:defRPr sz="4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7" name="Slide Number Placeholder 6">
            <a:extLst>
              <a:ext uri="{FF2B5EF4-FFF2-40B4-BE49-F238E27FC236}">
                <a16:creationId xmlns:a16="http://schemas.microsoft.com/office/drawing/2014/main" id="{9BB4D878-4CC8-4180-B257-1595F2D8A862}"/>
              </a:ext>
            </a:extLst>
          </p:cNvPr>
          <p:cNvSpPr>
            <a:spLocks noGrp="1"/>
          </p:cNvSpPr>
          <p:nvPr>
            <p:ph type="sldNum" sz="quarter" idx="15"/>
          </p:nvPr>
        </p:nvSpPr>
        <p:spPr>
          <a:xfrm>
            <a:off x="22674263" y="12585700"/>
            <a:ext cx="950912" cy="733425"/>
          </a:xfrm>
        </p:spPr>
        <p:txBody>
          <a:bodyPr/>
          <a:lstStyle>
            <a:lvl1pPr algn="r">
              <a:defRPr>
                <a:solidFill>
                  <a:srgbClr val="576F7F"/>
                </a:solidFill>
              </a:defRPr>
            </a:lvl1pPr>
          </a:lstStyle>
          <a:p>
            <a:pPr>
              <a:defRPr/>
            </a:pPr>
            <a:fld id="{487D5950-EF80-4941-8D27-30CC50027E16}" type="slidenum">
              <a:rPr lang="uk-UA"/>
              <a:pPr>
                <a:defRPr/>
              </a:pPr>
              <a:t>‹#›</a:t>
            </a:fld>
            <a:endParaRPr lang="uk-UA" dirty="0"/>
          </a:p>
        </p:txBody>
      </p:sp>
    </p:spTree>
    <p:extLst>
      <p:ext uri="{BB962C8B-B14F-4D97-AF65-F5344CB8AC3E}">
        <p14:creationId xmlns:p14="http://schemas.microsoft.com/office/powerpoint/2010/main" val="10900319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568AADB-6EB8-46E0-9399-E2C611135B7C}"/>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BF7413D9-9788-4A6E-99D1-7FDF56A841FE}"/>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8" name="Picture 8">
            <a:extLst>
              <a:ext uri="{FF2B5EF4-FFF2-40B4-BE49-F238E27FC236}">
                <a16:creationId xmlns:a16="http://schemas.microsoft.com/office/drawing/2014/main" id="{478B10AF-992A-485D-95CA-35DFF7CE8B4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6" name="Text Placeholder 7"/>
          <p:cNvSpPr>
            <a:spLocks noGrp="1"/>
          </p:cNvSpPr>
          <p:nvPr>
            <p:ph type="body" sz="quarter" idx="15"/>
          </p:nvPr>
        </p:nvSpPr>
        <p:spPr>
          <a:xfrm>
            <a:off x="1144586" y="3152752"/>
            <a:ext cx="22098002" cy="3860491"/>
          </a:xfrm>
        </p:spPr>
        <p:txBody>
          <a:bodyPr/>
          <a:lstStyle>
            <a:lvl1pPr>
              <a:defRPr sz="4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7" name="Text Placeholder 7"/>
          <p:cNvSpPr>
            <a:spLocks noGrp="1"/>
          </p:cNvSpPr>
          <p:nvPr>
            <p:ph type="body" sz="quarter" idx="16"/>
          </p:nvPr>
        </p:nvSpPr>
        <p:spPr>
          <a:xfrm>
            <a:off x="1144586" y="7781903"/>
            <a:ext cx="10682748" cy="3648098"/>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8" name="Text Placeholder 7"/>
          <p:cNvSpPr>
            <a:spLocks noGrp="1"/>
          </p:cNvSpPr>
          <p:nvPr>
            <p:ph type="body" sz="quarter" idx="17"/>
          </p:nvPr>
        </p:nvSpPr>
        <p:spPr>
          <a:xfrm>
            <a:off x="12574586" y="7781903"/>
            <a:ext cx="10682748" cy="3648098"/>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A3D05B00-9A66-4CB7-AC47-EDAC9B66D9C7}"/>
              </a:ext>
            </a:extLst>
          </p:cNvPr>
          <p:cNvSpPr>
            <a:spLocks noGrp="1"/>
          </p:cNvSpPr>
          <p:nvPr>
            <p:ph type="sldNum" sz="quarter" idx="18"/>
          </p:nvPr>
        </p:nvSpPr>
        <p:spPr>
          <a:xfrm>
            <a:off x="22674263" y="12585700"/>
            <a:ext cx="950912" cy="733425"/>
          </a:xfrm>
        </p:spPr>
        <p:txBody>
          <a:bodyPr/>
          <a:lstStyle>
            <a:lvl1pPr algn="r">
              <a:defRPr>
                <a:solidFill>
                  <a:srgbClr val="576F7F"/>
                </a:solidFill>
              </a:defRPr>
            </a:lvl1pPr>
          </a:lstStyle>
          <a:p>
            <a:pPr>
              <a:defRPr/>
            </a:pPr>
            <a:fld id="{0F4C396D-5E64-4D24-B32C-758479488B8C}" type="slidenum">
              <a:rPr lang="uk-UA"/>
              <a:pPr>
                <a:defRPr/>
              </a:pPr>
              <a:t>‹#›</a:t>
            </a:fld>
            <a:endParaRPr lang="uk-UA" dirty="0"/>
          </a:p>
        </p:txBody>
      </p:sp>
    </p:spTree>
    <p:extLst>
      <p:ext uri="{BB962C8B-B14F-4D97-AF65-F5344CB8AC3E}">
        <p14:creationId xmlns:p14="http://schemas.microsoft.com/office/powerpoint/2010/main" val="3222051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CC3E368-2F65-49B7-99CD-028C2750CF55}"/>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21F103AB-71C4-4C54-BDC6-C935D19B6CD1}"/>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8" name="Picture 8">
            <a:extLst>
              <a:ext uri="{FF2B5EF4-FFF2-40B4-BE49-F238E27FC236}">
                <a16:creationId xmlns:a16="http://schemas.microsoft.com/office/drawing/2014/main" id="{1184EB9D-BDA4-4F9B-88A2-2B268881CF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10682747"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2" name="Picture Placeholder 4"/>
          <p:cNvSpPr>
            <a:spLocks noGrp="1"/>
          </p:cNvSpPr>
          <p:nvPr>
            <p:ph type="pic" sz="quarter" idx="21"/>
          </p:nvPr>
        </p:nvSpPr>
        <p:spPr>
          <a:xfrm>
            <a:off x="12574588" y="1143001"/>
            <a:ext cx="10653252" cy="10287000"/>
          </a:xfrm>
          <a:prstGeom prst="rect">
            <a:avLst/>
          </a:prstGeom>
        </p:spPr>
        <p:txBody>
          <a:bodyPr rtlCol="0">
            <a:normAutofit/>
          </a:bodyPr>
          <a:lstStyle>
            <a:lvl1pPr>
              <a:defRPr/>
            </a:lvl1pPr>
          </a:lstStyle>
          <a:p>
            <a:pPr lvl="0"/>
            <a:endParaRPr lang="en-US" noProof="0" dirty="0"/>
          </a:p>
        </p:txBody>
      </p:sp>
      <p:sp>
        <p:nvSpPr>
          <p:cNvPr id="23" name="Text Placeholder 7"/>
          <p:cNvSpPr>
            <a:spLocks noGrp="1"/>
          </p:cNvSpPr>
          <p:nvPr>
            <p:ph type="body" sz="quarter" idx="15"/>
          </p:nvPr>
        </p:nvSpPr>
        <p:spPr>
          <a:xfrm>
            <a:off x="1144586" y="3152752"/>
            <a:ext cx="10682748" cy="3860491"/>
          </a:xfrm>
        </p:spPr>
        <p:txBody>
          <a:bodyPr/>
          <a:lstStyle>
            <a:lvl1pPr>
              <a:defRPr sz="4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4" name="Text Placeholder 7"/>
          <p:cNvSpPr>
            <a:spLocks noGrp="1"/>
          </p:cNvSpPr>
          <p:nvPr>
            <p:ph type="body" sz="quarter" idx="16"/>
          </p:nvPr>
        </p:nvSpPr>
        <p:spPr>
          <a:xfrm>
            <a:off x="1144586" y="7781903"/>
            <a:ext cx="10682748" cy="3648098"/>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A600780C-F6FD-43F3-836A-2A399E51C158}"/>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50D7FE2F-EA63-464E-BECF-BD7926468179}" type="slidenum">
              <a:rPr lang="uk-UA"/>
              <a:pPr>
                <a:defRPr/>
              </a:pPr>
              <a:t>‹#›</a:t>
            </a:fld>
            <a:endParaRPr lang="uk-UA" dirty="0"/>
          </a:p>
        </p:txBody>
      </p:sp>
    </p:spTree>
    <p:extLst>
      <p:ext uri="{BB962C8B-B14F-4D97-AF65-F5344CB8AC3E}">
        <p14:creationId xmlns:p14="http://schemas.microsoft.com/office/powerpoint/2010/main" val="6406474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7287022-ECD8-4133-9226-381ECEED7B4A}"/>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DA90282D-AA40-48AC-A059-BE618E09150F}"/>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8" name="Picture 8">
            <a:extLst>
              <a:ext uri="{FF2B5EF4-FFF2-40B4-BE49-F238E27FC236}">
                <a16:creationId xmlns:a16="http://schemas.microsoft.com/office/drawing/2014/main" id="{825CB371-52AF-45DA-B916-1B9F3E4E574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144588" y="3124175"/>
            <a:ext cx="22083252" cy="4648213"/>
          </a:xfrm>
          <a:prstGeom prst="rect">
            <a:avLst/>
          </a:prstGeom>
        </p:spPr>
        <p:txBody>
          <a:bodyPr rtlCol="0">
            <a:normAutofit/>
          </a:bodyPr>
          <a:lstStyle>
            <a:lvl1pPr>
              <a:defRPr/>
            </a:lvl1pPr>
          </a:lstStyle>
          <a:p>
            <a:pPr lvl="0"/>
            <a:endParaRPr lang="en-US" noProof="0" dirty="0"/>
          </a:p>
        </p:txBody>
      </p:sp>
      <p:sp>
        <p:nvSpPr>
          <p:cNvPr id="28" name="Text Placeholder 7"/>
          <p:cNvSpPr>
            <a:spLocks noGrp="1"/>
          </p:cNvSpPr>
          <p:nvPr>
            <p:ph type="body" sz="quarter" idx="17"/>
          </p:nvPr>
        </p:nvSpPr>
        <p:spPr>
          <a:xfrm>
            <a:off x="12574586" y="8531537"/>
            <a:ext cx="10682748" cy="2898463"/>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9" name="Text Placeholder 7"/>
          <p:cNvSpPr>
            <a:spLocks noGrp="1"/>
          </p:cNvSpPr>
          <p:nvPr>
            <p:ph type="body" sz="quarter" idx="15"/>
          </p:nvPr>
        </p:nvSpPr>
        <p:spPr>
          <a:xfrm>
            <a:off x="1144586" y="8531537"/>
            <a:ext cx="10682748" cy="2898463"/>
          </a:xfrm>
        </p:spPr>
        <p:txBody>
          <a:bodyPr/>
          <a:lstStyle>
            <a:lvl1pPr>
              <a:defRPr sz="4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5283CA2E-6AC9-402A-93C4-50CD905C6585}"/>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5B8BB8D3-3586-4695-A7DE-9A4ADBC89ED6}" type="slidenum">
              <a:rPr lang="uk-UA"/>
              <a:pPr>
                <a:defRPr/>
              </a:pPr>
              <a:t>‹#›</a:t>
            </a:fld>
            <a:endParaRPr lang="uk-UA" dirty="0"/>
          </a:p>
        </p:txBody>
      </p:sp>
    </p:spTree>
    <p:extLst>
      <p:ext uri="{BB962C8B-B14F-4D97-AF65-F5344CB8AC3E}">
        <p14:creationId xmlns:p14="http://schemas.microsoft.com/office/powerpoint/2010/main" val="5908915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5C5A995-F788-4C01-9692-E75DD86064D0}"/>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A1AC83E8-EA04-4318-A6B2-88C9F98A8D03}"/>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9" name="Picture 7">
            <a:extLst>
              <a:ext uri="{FF2B5EF4-FFF2-40B4-BE49-F238E27FC236}">
                <a16:creationId xmlns:a16="http://schemas.microsoft.com/office/drawing/2014/main" id="{B8718571-6772-4E66-95E2-EE2E0A0C49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144588" y="3124175"/>
            <a:ext cx="10668000" cy="4648213"/>
          </a:xfrm>
          <a:prstGeom prst="rect">
            <a:avLst/>
          </a:prstGeom>
        </p:spPr>
        <p:txBody>
          <a:bodyPr rtlCol="0">
            <a:normAutofit/>
          </a:bodyPr>
          <a:lstStyle>
            <a:lvl1pPr>
              <a:defRPr/>
            </a:lvl1pPr>
          </a:lstStyle>
          <a:p>
            <a:pPr lvl="0"/>
            <a:endParaRPr lang="en-US" noProof="0" dirty="0"/>
          </a:p>
        </p:txBody>
      </p:sp>
      <p:sp>
        <p:nvSpPr>
          <p:cNvPr id="16" name="Picture Placeholder 4"/>
          <p:cNvSpPr>
            <a:spLocks noGrp="1"/>
          </p:cNvSpPr>
          <p:nvPr>
            <p:ph type="pic" sz="quarter" idx="22"/>
          </p:nvPr>
        </p:nvSpPr>
        <p:spPr>
          <a:xfrm>
            <a:off x="12592876" y="3124175"/>
            <a:ext cx="10668000" cy="4648213"/>
          </a:xfrm>
          <a:prstGeom prst="rect">
            <a:avLst/>
          </a:prstGeom>
        </p:spPr>
        <p:txBody>
          <a:bodyPr rtlCol="0">
            <a:normAutofit/>
          </a:bodyPr>
          <a:lstStyle>
            <a:lvl1pPr>
              <a:defRPr/>
            </a:lvl1pPr>
          </a:lstStyle>
          <a:p>
            <a:pPr lvl="0"/>
            <a:endParaRPr lang="en-US" noProof="0" dirty="0"/>
          </a:p>
        </p:txBody>
      </p:sp>
      <p:sp>
        <p:nvSpPr>
          <p:cNvPr id="20" name="Text Placeholder 7"/>
          <p:cNvSpPr>
            <a:spLocks noGrp="1"/>
          </p:cNvSpPr>
          <p:nvPr>
            <p:ph type="body" sz="quarter" idx="16"/>
          </p:nvPr>
        </p:nvSpPr>
        <p:spPr>
          <a:xfrm>
            <a:off x="1144586" y="8531537"/>
            <a:ext cx="10682748"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1" name="Text Placeholder 7"/>
          <p:cNvSpPr>
            <a:spLocks noGrp="1"/>
          </p:cNvSpPr>
          <p:nvPr>
            <p:ph type="body" sz="quarter" idx="17"/>
          </p:nvPr>
        </p:nvSpPr>
        <p:spPr>
          <a:xfrm>
            <a:off x="12574586" y="8531537"/>
            <a:ext cx="10682748"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10" name="Slide Number Placeholder 6">
            <a:extLst>
              <a:ext uri="{FF2B5EF4-FFF2-40B4-BE49-F238E27FC236}">
                <a16:creationId xmlns:a16="http://schemas.microsoft.com/office/drawing/2014/main" id="{FC9C6B09-0A49-4A53-9A9C-8CEAF4C92CC3}"/>
              </a:ext>
            </a:extLst>
          </p:cNvPr>
          <p:cNvSpPr>
            <a:spLocks noGrp="1"/>
          </p:cNvSpPr>
          <p:nvPr>
            <p:ph type="sldNum" sz="quarter" idx="23"/>
          </p:nvPr>
        </p:nvSpPr>
        <p:spPr>
          <a:xfrm>
            <a:off x="22674263" y="12585700"/>
            <a:ext cx="950912" cy="733425"/>
          </a:xfrm>
        </p:spPr>
        <p:txBody>
          <a:bodyPr/>
          <a:lstStyle>
            <a:lvl1pPr algn="r">
              <a:defRPr>
                <a:solidFill>
                  <a:srgbClr val="576F7F"/>
                </a:solidFill>
              </a:defRPr>
            </a:lvl1pPr>
          </a:lstStyle>
          <a:p>
            <a:pPr>
              <a:defRPr/>
            </a:pPr>
            <a:fld id="{24149968-2677-41DB-8306-B70B2A2147E0}" type="slidenum">
              <a:rPr lang="uk-UA"/>
              <a:pPr>
                <a:defRPr/>
              </a:pPr>
              <a:t>‹#›</a:t>
            </a:fld>
            <a:endParaRPr lang="uk-UA" dirty="0"/>
          </a:p>
        </p:txBody>
      </p:sp>
    </p:spTree>
    <p:extLst>
      <p:ext uri="{BB962C8B-B14F-4D97-AF65-F5344CB8AC3E}">
        <p14:creationId xmlns:p14="http://schemas.microsoft.com/office/powerpoint/2010/main" val="2483126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7A4DFDF-C976-4C64-B0DE-69F1215D7C66}"/>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637B9E6B-CD08-474B-AB58-35EEFE20F6AF}"/>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11" name="Picture 8">
            <a:extLst>
              <a:ext uri="{FF2B5EF4-FFF2-40B4-BE49-F238E27FC236}">
                <a16:creationId xmlns:a16="http://schemas.microsoft.com/office/drawing/2014/main" id="{846A3B9C-1FFF-4D9F-B757-2700E0B5FED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144588" y="3124175"/>
            <a:ext cx="6858000" cy="4648213"/>
          </a:xfrm>
          <a:prstGeom prst="rect">
            <a:avLst/>
          </a:prstGeom>
        </p:spPr>
        <p:txBody>
          <a:bodyPr rtlCol="0">
            <a:normAutofit/>
          </a:bodyPr>
          <a:lstStyle>
            <a:lvl1pPr>
              <a:defRPr/>
            </a:lvl1pPr>
          </a:lstStyle>
          <a:p>
            <a:pPr lvl="0"/>
            <a:endParaRPr lang="en-US" noProof="0" dirty="0"/>
          </a:p>
        </p:txBody>
      </p:sp>
      <p:sp>
        <p:nvSpPr>
          <p:cNvPr id="25" name="Picture Placeholder 4"/>
          <p:cNvSpPr>
            <a:spLocks noGrp="1"/>
          </p:cNvSpPr>
          <p:nvPr>
            <p:ph type="pic" sz="quarter" idx="23"/>
          </p:nvPr>
        </p:nvSpPr>
        <p:spPr>
          <a:xfrm>
            <a:off x="8764587" y="3124175"/>
            <a:ext cx="6858000" cy="4648213"/>
          </a:xfrm>
          <a:prstGeom prst="rect">
            <a:avLst/>
          </a:prstGeom>
        </p:spPr>
        <p:txBody>
          <a:bodyPr rtlCol="0">
            <a:normAutofit/>
          </a:bodyPr>
          <a:lstStyle>
            <a:lvl1pPr>
              <a:defRPr/>
            </a:lvl1pPr>
          </a:lstStyle>
          <a:p>
            <a:pPr lvl="0"/>
            <a:endParaRPr lang="en-US" noProof="0" dirty="0"/>
          </a:p>
        </p:txBody>
      </p:sp>
      <p:sp>
        <p:nvSpPr>
          <p:cNvPr id="30" name="Picture Placeholder 4"/>
          <p:cNvSpPr>
            <a:spLocks noGrp="1"/>
          </p:cNvSpPr>
          <p:nvPr>
            <p:ph type="pic" sz="quarter" idx="25"/>
          </p:nvPr>
        </p:nvSpPr>
        <p:spPr>
          <a:xfrm>
            <a:off x="16384587" y="3124175"/>
            <a:ext cx="6858000" cy="4648213"/>
          </a:xfrm>
          <a:prstGeom prst="rect">
            <a:avLst/>
          </a:prstGeom>
        </p:spPr>
        <p:txBody>
          <a:bodyPr rtlCol="0">
            <a:normAutofit/>
          </a:bodyPr>
          <a:lstStyle>
            <a:lvl1pPr>
              <a:defRPr/>
            </a:lvl1pPr>
          </a:lstStyle>
          <a:p>
            <a:pPr lvl="0"/>
            <a:endParaRPr lang="en-US" noProof="0" dirty="0"/>
          </a:p>
        </p:txBody>
      </p:sp>
      <p:sp>
        <p:nvSpPr>
          <p:cNvPr id="31" name="Text Placeholder 7"/>
          <p:cNvSpPr>
            <a:spLocks noGrp="1"/>
          </p:cNvSpPr>
          <p:nvPr>
            <p:ph type="body" sz="quarter" idx="16"/>
          </p:nvPr>
        </p:nvSpPr>
        <p:spPr>
          <a:xfrm>
            <a:off x="1144586" y="8531537"/>
            <a:ext cx="6858002"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p:cNvSpPr>
            <a:spLocks noGrp="1"/>
          </p:cNvSpPr>
          <p:nvPr>
            <p:ph type="body" sz="quarter" idx="26"/>
          </p:nvPr>
        </p:nvSpPr>
        <p:spPr>
          <a:xfrm>
            <a:off x="8774111" y="8531537"/>
            <a:ext cx="6858002"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3" name="Text Placeholder 7"/>
          <p:cNvSpPr>
            <a:spLocks noGrp="1"/>
          </p:cNvSpPr>
          <p:nvPr>
            <p:ph type="body" sz="quarter" idx="27"/>
          </p:nvPr>
        </p:nvSpPr>
        <p:spPr>
          <a:xfrm>
            <a:off x="16375061" y="8531537"/>
            <a:ext cx="6858002"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12" name="Slide Number Placeholder 6">
            <a:extLst>
              <a:ext uri="{FF2B5EF4-FFF2-40B4-BE49-F238E27FC236}">
                <a16:creationId xmlns:a16="http://schemas.microsoft.com/office/drawing/2014/main" id="{30EF8D80-1EC1-4C60-B27D-22A56C490DD5}"/>
              </a:ext>
            </a:extLst>
          </p:cNvPr>
          <p:cNvSpPr>
            <a:spLocks noGrp="1"/>
          </p:cNvSpPr>
          <p:nvPr>
            <p:ph type="sldNum" sz="quarter" idx="28"/>
          </p:nvPr>
        </p:nvSpPr>
        <p:spPr>
          <a:xfrm>
            <a:off x="22674263" y="12585700"/>
            <a:ext cx="950912" cy="733425"/>
          </a:xfrm>
        </p:spPr>
        <p:txBody>
          <a:bodyPr/>
          <a:lstStyle>
            <a:lvl1pPr algn="r">
              <a:defRPr>
                <a:solidFill>
                  <a:srgbClr val="576F7F"/>
                </a:solidFill>
              </a:defRPr>
            </a:lvl1pPr>
          </a:lstStyle>
          <a:p>
            <a:pPr>
              <a:defRPr/>
            </a:pPr>
            <a:fld id="{7EA0A7CC-3599-45EB-B486-D98CC3A0120D}" type="slidenum">
              <a:rPr lang="uk-UA"/>
              <a:pPr>
                <a:defRPr/>
              </a:pPr>
              <a:t>‹#›</a:t>
            </a:fld>
            <a:endParaRPr lang="uk-UA" dirty="0"/>
          </a:p>
        </p:txBody>
      </p:sp>
    </p:spTree>
    <p:extLst>
      <p:ext uri="{BB962C8B-B14F-4D97-AF65-F5344CB8AC3E}">
        <p14:creationId xmlns:p14="http://schemas.microsoft.com/office/powerpoint/2010/main" val="8045762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E9C17E35-4FF6-4DCB-AD57-F3710545F5E8}"/>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E9E9E629-F913-4E43-86F1-D01C333F3165}"/>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7" name="Picture 8">
            <a:extLst>
              <a:ext uri="{FF2B5EF4-FFF2-40B4-BE49-F238E27FC236}">
                <a16:creationId xmlns:a16="http://schemas.microsoft.com/office/drawing/2014/main" id="{5F517A9B-00CF-4D53-BF42-D06F92308B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0" name="Content Placeholder 4"/>
          <p:cNvSpPr>
            <a:spLocks noGrp="1"/>
          </p:cNvSpPr>
          <p:nvPr>
            <p:ph sz="quarter" idx="16"/>
          </p:nvPr>
        </p:nvSpPr>
        <p:spPr>
          <a:xfrm>
            <a:off x="1144587" y="3121326"/>
            <a:ext cx="10667999" cy="8305799"/>
          </a:xfrm>
          <a:prstGeom prst="rect">
            <a:avLst/>
          </a:prstGeom>
        </p:spPr>
        <p:txBody>
          <a:bodyPr/>
          <a:lstStyle>
            <a:lvl1pPr>
              <a:tabLst>
                <a:tab pos="114300" algn="l"/>
              </a:tabLst>
              <a:defRPr sz="4800">
                <a:solidFill>
                  <a:srgbClr val="576F7F"/>
                </a:solidFill>
              </a:defRPr>
            </a:lvl1pPr>
            <a:lvl2pPr marL="114300" indent="-114300">
              <a:tabLst/>
              <a:defRPr sz="1000">
                <a:solidFill>
                  <a:schemeClr val="bg1">
                    <a:lumMod val="50000"/>
                  </a:schemeClr>
                </a:solidFill>
              </a:defRPr>
            </a:lvl2pPr>
            <a:lvl3pPr marL="230188" indent="-115888">
              <a:tabLst/>
              <a:defRPr sz="1000">
                <a:solidFill>
                  <a:schemeClr val="bg1">
                    <a:lumMod val="50000"/>
                  </a:schemeClr>
                </a:solidFill>
              </a:defRPr>
            </a:lvl3pPr>
          </a:lstStyle>
          <a:p>
            <a:pPr lvl="0"/>
            <a:r>
              <a:rPr lang="en-US" dirty="0"/>
              <a:t>Click to edit Master text styles</a:t>
            </a:r>
          </a:p>
        </p:txBody>
      </p:sp>
      <p:sp>
        <p:nvSpPr>
          <p:cNvPr id="21" name="Text Placeholder 7"/>
          <p:cNvSpPr>
            <a:spLocks noGrp="1"/>
          </p:cNvSpPr>
          <p:nvPr>
            <p:ph type="body" sz="quarter" idx="17"/>
          </p:nvPr>
        </p:nvSpPr>
        <p:spPr>
          <a:xfrm>
            <a:off x="12574588" y="3121326"/>
            <a:ext cx="10667998" cy="8305798"/>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8" name="Slide Number Placeholder 6">
            <a:extLst>
              <a:ext uri="{FF2B5EF4-FFF2-40B4-BE49-F238E27FC236}">
                <a16:creationId xmlns:a16="http://schemas.microsoft.com/office/drawing/2014/main" id="{FCF6B9DD-A905-44A3-BCD8-EAA524CA6508}"/>
              </a:ext>
            </a:extLst>
          </p:cNvPr>
          <p:cNvSpPr>
            <a:spLocks noGrp="1"/>
          </p:cNvSpPr>
          <p:nvPr>
            <p:ph type="sldNum" sz="quarter" idx="18"/>
          </p:nvPr>
        </p:nvSpPr>
        <p:spPr>
          <a:xfrm>
            <a:off x="22674263" y="12585700"/>
            <a:ext cx="950912" cy="733425"/>
          </a:xfrm>
        </p:spPr>
        <p:txBody>
          <a:bodyPr/>
          <a:lstStyle>
            <a:lvl1pPr algn="r">
              <a:defRPr>
                <a:solidFill>
                  <a:srgbClr val="576F7F"/>
                </a:solidFill>
              </a:defRPr>
            </a:lvl1pPr>
          </a:lstStyle>
          <a:p>
            <a:pPr>
              <a:defRPr/>
            </a:pPr>
            <a:fld id="{81A4C629-1494-4109-873F-71349B18BA52}" type="slidenum">
              <a:rPr lang="uk-UA"/>
              <a:pPr>
                <a:defRPr/>
              </a:pPr>
              <a:t>‹#›</a:t>
            </a:fld>
            <a:endParaRPr lang="uk-UA" dirty="0"/>
          </a:p>
        </p:txBody>
      </p:sp>
    </p:spTree>
    <p:extLst>
      <p:ext uri="{BB962C8B-B14F-4D97-AF65-F5344CB8AC3E}">
        <p14:creationId xmlns:p14="http://schemas.microsoft.com/office/powerpoint/2010/main" val="14657176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5831E63B-1C8D-4D6E-BC16-369976566FA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3E3A4189-E975-4029-B9CE-67DC96207EF5}"/>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5442B390-B096-440C-9826-42030E63BF0B}"/>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sp>
        <p:nvSpPr>
          <p:cNvPr id="5" name="Slide Number Placeholder 6">
            <a:extLst>
              <a:ext uri="{FF2B5EF4-FFF2-40B4-BE49-F238E27FC236}">
                <a16:creationId xmlns:a16="http://schemas.microsoft.com/office/drawing/2014/main" id="{4768A514-19E9-4C0D-914F-95F56EA2A368}"/>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DF5EE6CE-C1AE-4500-9315-863FBB4219C7}" type="slidenum">
              <a:rPr lang="uk-UA"/>
              <a:pPr>
                <a:defRPr/>
              </a:pPr>
              <a:t>‹#›</a:t>
            </a:fld>
            <a:endParaRPr lang="uk-UA" dirty="0"/>
          </a:p>
        </p:txBody>
      </p:sp>
    </p:spTree>
    <p:extLst>
      <p:ext uri="{BB962C8B-B14F-4D97-AF65-F5344CB8AC3E}">
        <p14:creationId xmlns:p14="http://schemas.microsoft.com/office/powerpoint/2010/main" val="12404734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Image/Text Slide — JB SIMP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AF43E3E-E29C-443F-9915-D8ECA47CD5CD}"/>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C2BD1B79-929E-42F0-8E3B-4C1AC9D2AAD3}"/>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solidFill>
                <a:prstClr val="white"/>
              </a:solidFill>
            </a:endParaRPr>
          </a:p>
        </p:txBody>
      </p:sp>
      <p:pic>
        <p:nvPicPr>
          <p:cNvPr id="6" name="Picture 8">
            <a:extLst>
              <a:ext uri="{FF2B5EF4-FFF2-40B4-BE49-F238E27FC236}">
                <a16:creationId xmlns:a16="http://schemas.microsoft.com/office/drawing/2014/main" id="{C2C9864F-13D8-458C-B551-9DC8E94BA09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066516" y="3004610"/>
            <a:ext cx="22176069" cy="8917981"/>
          </a:xfrm>
          <a:prstGeom prst="rect">
            <a:avLst/>
          </a:prstGeom>
        </p:spPr>
        <p:txBody>
          <a:bodyPr rtlCol="0">
            <a:normAutofit/>
          </a:bodyPr>
          <a:lstStyle>
            <a:lvl1pPr>
              <a:defRPr/>
            </a:lvl1pPr>
          </a:lstStyle>
          <a:p>
            <a:pPr lvl="0"/>
            <a:endParaRPr lang="en-US" noProof="0" dirty="0"/>
          </a:p>
        </p:txBody>
      </p:sp>
      <p:sp>
        <p:nvSpPr>
          <p:cNvPr id="7" name="Slide Number Placeholder 6">
            <a:extLst>
              <a:ext uri="{FF2B5EF4-FFF2-40B4-BE49-F238E27FC236}">
                <a16:creationId xmlns:a16="http://schemas.microsoft.com/office/drawing/2014/main" id="{F98C307E-129C-491C-A22D-25B1A4129DC2}"/>
              </a:ext>
            </a:extLst>
          </p:cNvPr>
          <p:cNvSpPr>
            <a:spLocks noGrp="1"/>
          </p:cNvSpPr>
          <p:nvPr>
            <p:ph type="sldNum" sz="quarter" idx="22"/>
          </p:nvPr>
        </p:nvSpPr>
        <p:spPr>
          <a:xfrm>
            <a:off x="22674263" y="12585700"/>
            <a:ext cx="950912" cy="733425"/>
          </a:xfrm>
        </p:spPr>
        <p:txBody>
          <a:bodyPr/>
          <a:lstStyle>
            <a:lvl1pPr algn="r" defTabSz="1219261" eaLnBrk="1" fontAlgn="auto" hangingPunct="1">
              <a:spcBef>
                <a:spcPts val="0"/>
              </a:spcBef>
              <a:spcAft>
                <a:spcPts val="0"/>
              </a:spcAft>
              <a:defRPr>
                <a:solidFill>
                  <a:srgbClr val="576F7F"/>
                </a:solidFill>
              </a:defRPr>
            </a:lvl1pPr>
          </a:lstStyle>
          <a:p>
            <a:pPr>
              <a:defRPr/>
            </a:pPr>
            <a:fld id="{E16CB588-305B-48D6-9557-A77D7321E818}" type="slidenum">
              <a:rPr lang="uk-UA"/>
              <a:pPr>
                <a:defRPr/>
              </a:pPr>
              <a:t>‹#›</a:t>
            </a:fld>
            <a:endParaRPr lang="uk-UA" dirty="0"/>
          </a:p>
        </p:txBody>
      </p:sp>
    </p:spTree>
    <p:extLst>
      <p:ext uri="{BB962C8B-B14F-4D97-AF65-F5344CB8AC3E}">
        <p14:creationId xmlns:p14="http://schemas.microsoft.com/office/powerpoint/2010/main" val="1313024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1FF9B8-C988-4916-AD9F-0222BFC56096}"/>
              </a:ext>
            </a:extLst>
          </p:cNvPr>
          <p:cNvSpPr>
            <a:spLocks/>
          </p:cNvSpPr>
          <p:nvPr userDrawn="1"/>
        </p:nvSpPr>
        <p:spPr>
          <a:xfrm>
            <a:off x="1588" y="361950"/>
            <a:ext cx="24384000" cy="11826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solidFill>
                <a:schemeClr val="tx1"/>
              </a:solidFill>
            </a:endParaRPr>
          </a:p>
        </p:txBody>
      </p:sp>
      <p:sp>
        <p:nvSpPr>
          <p:cNvPr id="4" name="Rectangle 3">
            <a:extLst>
              <a:ext uri="{FF2B5EF4-FFF2-40B4-BE49-F238E27FC236}">
                <a16:creationId xmlns:a16="http://schemas.microsoft.com/office/drawing/2014/main" id="{83F236EE-2DE5-4BD5-9864-0BB473B2B8CF}"/>
              </a:ext>
            </a:extLst>
          </p:cNvPr>
          <p:cNvSpPr>
            <a:spLocks/>
          </p:cNvSpPr>
          <p:nvPr userDrawn="1"/>
        </p:nvSpPr>
        <p:spPr>
          <a:xfrm>
            <a:off x="1588"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5" name="Picture 8">
            <a:extLst>
              <a:ext uri="{FF2B5EF4-FFF2-40B4-BE49-F238E27FC236}">
                <a16:creationId xmlns:a16="http://schemas.microsoft.com/office/drawing/2014/main" id="{7323C499-30A7-4F05-8E10-18B6BE6ECB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a:spLocks noGrp="1"/>
          </p:cNvSpPr>
          <p:nvPr>
            <p:ph type="ctrTitle"/>
          </p:nvPr>
        </p:nvSpPr>
        <p:spPr>
          <a:xfrm>
            <a:off x="2269122" y="5531272"/>
            <a:ext cx="20496234" cy="3231728"/>
          </a:xfrm>
        </p:spPr>
        <p:txBody>
          <a:bodyPr lIns="0" tIns="0" rIns="0" bIns="0">
            <a:normAutofit/>
          </a:bodyPr>
          <a:lstStyle>
            <a:lvl1pPr>
              <a:defRPr sz="7200" b="0" i="0" baseline="0">
                <a:solidFill>
                  <a:schemeClr val="tx1"/>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6" name="Slide Number Placeholder 6">
            <a:extLst>
              <a:ext uri="{FF2B5EF4-FFF2-40B4-BE49-F238E27FC236}">
                <a16:creationId xmlns:a16="http://schemas.microsoft.com/office/drawing/2014/main" id="{8C0AD857-487C-4AED-BE90-1D4ABB6DD614}"/>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7BC3896D-BCF3-42F4-AECD-1C36C7E9BB22}" type="slidenum">
              <a:rPr lang="uk-UA"/>
              <a:pPr>
                <a:defRPr/>
              </a:pPr>
              <a:t>‹#›</a:t>
            </a:fld>
            <a:endParaRPr lang="uk-UA" dirty="0"/>
          </a:p>
        </p:txBody>
      </p:sp>
    </p:spTree>
    <p:extLst>
      <p:ext uri="{BB962C8B-B14F-4D97-AF65-F5344CB8AC3E}">
        <p14:creationId xmlns:p14="http://schemas.microsoft.com/office/powerpoint/2010/main" val="2066419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D4302A2-718B-480A-8BA1-2FA81CD42092}"/>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B0737DD-6210-499F-985E-C2F25ACA7FD9}"/>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5" name="Picture 8">
            <a:extLst>
              <a:ext uri="{FF2B5EF4-FFF2-40B4-BE49-F238E27FC236}">
                <a16:creationId xmlns:a16="http://schemas.microsoft.com/office/drawing/2014/main" id="{43F4BAA5-5DEA-45EF-97F5-822560247F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2269122" y="5531272"/>
            <a:ext cx="20496234" cy="3231728"/>
          </a:xfrm>
        </p:spPr>
        <p:txBody>
          <a:bodyPr lIns="0" tIns="0" rIns="0" bIns="0">
            <a:normAutofit/>
          </a:bodyPr>
          <a:lstStyle>
            <a:lvl1pPr>
              <a:defRPr sz="7200" b="0" i="0" baseline="0">
                <a:solidFill>
                  <a:srgbClr val="576F7F"/>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6" name="Slide Number Placeholder 6">
            <a:extLst>
              <a:ext uri="{FF2B5EF4-FFF2-40B4-BE49-F238E27FC236}">
                <a16:creationId xmlns:a16="http://schemas.microsoft.com/office/drawing/2014/main" id="{5C78981F-8159-41DB-B36A-0D0319BF930D}"/>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F4AC28E8-3A57-45B5-BBE8-79D57ECD889C}" type="slidenum">
              <a:rPr lang="uk-UA"/>
              <a:pPr>
                <a:defRPr/>
              </a:pPr>
              <a:t>‹#›</a:t>
            </a:fld>
            <a:endParaRPr lang="uk-UA" dirty="0"/>
          </a:p>
        </p:txBody>
      </p:sp>
    </p:spTree>
    <p:extLst>
      <p:ext uri="{BB962C8B-B14F-4D97-AF65-F5344CB8AC3E}">
        <p14:creationId xmlns:p14="http://schemas.microsoft.com/office/powerpoint/2010/main" val="275685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B182857A-0C16-4998-8909-8175D097D2F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2C0C484A-6B3B-4C14-AA73-0BDDBA4D6139}"/>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sp>
        <p:nvSpPr>
          <p:cNvPr id="17" name="Picture Placeholder 4"/>
          <p:cNvSpPr>
            <a:spLocks noGrp="1"/>
          </p:cNvSpPr>
          <p:nvPr>
            <p:ph type="pic" sz="quarter" idx="21"/>
          </p:nvPr>
        </p:nvSpPr>
        <p:spPr>
          <a:xfrm>
            <a:off x="-31941" y="362172"/>
            <a:ext cx="24419116" cy="11826977"/>
          </a:xfrm>
          <a:prstGeom prst="rect">
            <a:avLst/>
          </a:prstGeom>
        </p:spPr>
        <p:txBody>
          <a:bodyPr rtlCol="0">
            <a:normAutofit/>
          </a:bodyPr>
          <a:lstStyle>
            <a:lvl1pPr>
              <a:defRPr/>
            </a:lvl1pPr>
          </a:lstStyle>
          <a:p>
            <a:pPr lvl="0"/>
            <a:endParaRPr lang="en-US" noProof="0" dirty="0"/>
          </a:p>
        </p:txBody>
      </p:sp>
      <p:sp>
        <p:nvSpPr>
          <p:cNvPr id="5" name="Slide Number Placeholder 6">
            <a:extLst>
              <a:ext uri="{FF2B5EF4-FFF2-40B4-BE49-F238E27FC236}">
                <a16:creationId xmlns:a16="http://schemas.microsoft.com/office/drawing/2014/main" id="{1123C760-77D0-40F8-92C2-48B4A5762339}"/>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55DD5311-130C-40F6-AC4A-79A3ED9083B7}" type="slidenum">
              <a:rPr lang="uk-UA"/>
              <a:pPr>
                <a:defRPr/>
              </a:pPr>
              <a:t>‹#›</a:t>
            </a:fld>
            <a:endParaRPr lang="uk-UA" dirty="0"/>
          </a:p>
        </p:txBody>
      </p:sp>
    </p:spTree>
    <p:extLst>
      <p:ext uri="{BB962C8B-B14F-4D97-AF65-F5344CB8AC3E}">
        <p14:creationId xmlns:p14="http://schemas.microsoft.com/office/powerpoint/2010/main" val="2824493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1B9E339-1BC5-45D4-8A07-B272E99DDAC4}"/>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C4C93FF1-F5F9-4F8C-B8DD-E7D2487A23D1}"/>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5" name="Picture 8">
            <a:extLst>
              <a:ext uri="{FF2B5EF4-FFF2-40B4-BE49-F238E27FC236}">
                <a16:creationId xmlns:a16="http://schemas.microsoft.com/office/drawing/2014/main" id="{2F17FBB2-C964-42BF-BA51-8FFA58D379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4"/>
          <p:cNvSpPr>
            <a:spLocks noGrp="1"/>
          </p:cNvSpPr>
          <p:nvPr>
            <p:ph type="pic" sz="quarter" idx="21"/>
          </p:nvPr>
        </p:nvSpPr>
        <p:spPr>
          <a:xfrm>
            <a:off x="1144588" y="1143001"/>
            <a:ext cx="22083252" cy="10287000"/>
          </a:xfrm>
          <a:prstGeom prst="rect">
            <a:avLst/>
          </a:prstGeom>
        </p:spPr>
        <p:txBody>
          <a:bodyPr rtlCol="0">
            <a:normAutofit/>
          </a:bodyPr>
          <a:lstStyle>
            <a:lvl1pPr>
              <a:defRPr/>
            </a:lvl1pPr>
          </a:lstStyle>
          <a:p>
            <a:pPr lvl="0"/>
            <a:endParaRPr lang="en-US" noProof="0" dirty="0"/>
          </a:p>
        </p:txBody>
      </p:sp>
      <p:sp>
        <p:nvSpPr>
          <p:cNvPr id="6" name="Slide Number Placeholder 6">
            <a:extLst>
              <a:ext uri="{FF2B5EF4-FFF2-40B4-BE49-F238E27FC236}">
                <a16:creationId xmlns:a16="http://schemas.microsoft.com/office/drawing/2014/main" id="{5336B884-18A5-4A8C-B953-1B7395658DEB}"/>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59A88298-93C0-4D4E-935D-23BCB494C2F9}" type="slidenum">
              <a:rPr lang="uk-UA"/>
              <a:pPr>
                <a:defRPr/>
              </a:pPr>
              <a:t>‹#›</a:t>
            </a:fld>
            <a:endParaRPr lang="uk-UA" dirty="0"/>
          </a:p>
        </p:txBody>
      </p:sp>
    </p:spTree>
    <p:extLst>
      <p:ext uri="{BB962C8B-B14F-4D97-AF65-F5344CB8AC3E}">
        <p14:creationId xmlns:p14="http://schemas.microsoft.com/office/powerpoint/2010/main" val="422290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85C8B12-17D0-4F27-9C5B-48C4E3CC993A}"/>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E6D35354-8A86-4C51-83AB-12543DF7DE6E}"/>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6" name="Picture 8">
            <a:extLst>
              <a:ext uri="{FF2B5EF4-FFF2-40B4-BE49-F238E27FC236}">
                <a16:creationId xmlns:a16="http://schemas.microsoft.com/office/drawing/2014/main" id="{DA6A9A86-A0E6-4B76-9BB1-5D33179B61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1" name="Text Placeholder 7"/>
          <p:cNvSpPr>
            <a:spLocks noGrp="1"/>
          </p:cNvSpPr>
          <p:nvPr>
            <p:ph type="body" sz="quarter" idx="14"/>
          </p:nvPr>
        </p:nvSpPr>
        <p:spPr>
          <a:xfrm>
            <a:off x="1144586" y="3152752"/>
            <a:ext cx="22098002" cy="7607594"/>
          </a:xfrm>
        </p:spPr>
        <p:txBody>
          <a:bodyPr/>
          <a:lstStyle>
            <a:lvl1pPr marL="685800" indent="-685800">
              <a:buFont typeface="Arial" panose="020B0604020202020204" pitchFamily="34" charset="0"/>
              <a:buChar char="•"/>
              <a:defRPr sz="4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7" name="Slide Number Placeholder 6">
            <a:extLst>
              <a:ext uri="{FF2B5EF4-FFF2-40B4-BE49-F238E27FC236}">
                <a16:creationId xmlns:a16="http://schemas.microsoft.com/office/drawing/2014/main" id="{084D3952-645B-4118-AE40-38DA5478EA41}"/>
              </a:ext>
            </a:extLst>
          </p:cNvPr>
          <p:cNvSpPr>
            <a:spLocks noGrp="1"/>
          </p:cNvSpPr>
          <p:nvPr>
            <p:ph type="sldNum" sz="quarter" idx="15"/>
          </p:nvPr>
        </p:nvSpPr>
        <p:spPr>
          <a:xfrm>
            <a:off x="22674263" y="12585700"/>
            <a:ext cx="950912" cy="733425"/>
          </a:xfrm>
        </p:spPr>
        <p:txBody>
          <a:bodyPr/>
          <a:lstStyle>
            <a:lvl1pPr algn="r">
              <a:defRPr>
                <a:solidFill>
                  <a:srgbClr val="576F7F"/>
                </a:solidFill>
              </a:defRPr>
            </a:lvl1pPr>
          </a:lstStyle>
          <a:p>
            <a:pPr>
              <a:defRPr/>
            </a:pPr>
            <a:fld id="{37665D06-853B-446B-91AA-DE9C81954CA9}" type="slidenum">
              <a:rPr lang="uk-UA"/>
              <a:pPr>
                <a:defRPr/>
              </a:pPr>
              <a:t>‹#›</a:t>
            </a:fld>
            <a:endParaRPr lang="uk-UA" dirty="0"/>
          </a:p>
        </p:txBody>
      </p:sp>
    </p:spTree>
    <p:extLst>
      <p:ext uri="{BB962C8B-B14F-4D97-AF65-F5344CB8AC3E}">
        <p14:creationId xmlns:p14="http://schemas.microsoft.com/office/powerpoint/2010/main" val="258553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8921128-D05E-48A0-BFBC-1F27CBA88AA4}"/>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A727BA33-695D-4598-B2CA-0261BE002319}"/>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8" name="Picture 8">
            <a:extLst>
              <a:ext uri="{FF2B5EF4-FFF2-40B4-BE49-F238E27FC236}">
                <a16:creationId xmlns:a16="http://schemas.microsoft.com/office/drawing/2014/main" id="{1A57F54F-E0F4-421C-919E-92B5C1A00F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6" name="Text Placeholder 7"/>
          <p:cNvSpPr>
            <a:spLocks noGrp="1"/>
          </p:cNvSpPr>
          <p:nvPr>
            <p:ph type="body" sz="quarter" idx="15"/>
          </p:nvPr>
        </p:nvSpPr>
        <p:spPr>
          <a:xfrm>
            <a:off x="1144586" y="3152752"/>
            <a:ext cx="22098002" cy="3860491"/>
          </a:xfrm>
        </p:spPr>
        <p:txBody>
          <a:bodyPr/>
          <a:lstStyle>
            <a:lvl1pPr>
              <a:defRPr sz="4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7" name="Text Placeholder 7"/>
          <p:cNvSpPr>
            <a:spLocks noGrp="1"/>
          </p:cNvSpPr>
          <p:nvPr>
            <p:ph type="body" sz="quarter" idx="16"/>
          </p:nvPr>
        </p:nvSpPr>
        <p:spPr>
          <a:xfrm>
            <a:off x="1144586" y="7781903"/>
            <a:ext cx="10682748" cy="3648098"/>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8" name="Text Placeholder 7"/>
          <p:cNvSpPr>
            <a:spLocks noGrp="1"/>
          </p:cNvSpPr>
          <p:nvPr>
            <p:ph type="body" sz="quarter" idx="17"/>
          </p:nvPr>
        </p:nvSpPr>
        <p:spPr>
          <a:xfrm>
            <a:off x="12574586" y="7781903"/>
            <a:ext cx="10682748" cy="3648098"/>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36B94CA8-1372-44DB-96C4-816A6314CA6A}"/>
              </a:ext>
            </a:extLst>
          </p:cNvPr>
          <p:cNvSpPr>
            <a:spLocks noGrp="1"/>
          </p:cNvSpPr>
          <p:nvPr>
            <p:ph type="sldNum" sz="quarter" idx="18"/>
          </p:nvPr>
        </p:nvSpPr>
        <p:spPr>
          <a:xfrm>
            <a:off x="22674263" y="12585700"/>
            <a:ext cx="950912" cy="733425"/>
          </a:xfrm>
        </p:spPr>
        <p:txBody>
          <a:bodyPr/>
          <a:lstStyle>
            <a:lvl1pPr algn="r">
              <a:defRPr>
                <a:solidFill>
                  <a:srgbClr val="576F7F"/>
                </a:solidFill>
              </a:defRPr>
            </a:lvl1pPr>
          </a:lstStyle>
          <a:p>
            <a:pPr>
              <a:defRPr/>
            </a:pPr>
            <a:fld id="{DFA64B57-9879-4486-94C3-01E9D1D87E7A}" type="slidenum">
              <a:rPr lang="uk-UA"/>
              <a:pPr>
                <a:defRPr/>
              </a:pPr>
              <a:t>‹#›</a:t>
            </a:fld>
            <a:endParaRPr lang="uk-UA" dirty="0"/>
          </a:p>
        </p:txBody>
      </p:sp>
    </p:spTree>
    <p:extLst>
      <p:ext uri="{BB962C8B-B14F-4D97-AF65-F5344CB8AC3E}">
        <p14:creationId xmlns:p14="http://schemas.microsoft.com/office/powerpoint/2010/main" val="881802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B093A2C-6FFD-4A4B-9879-C424FB6098E4}"/>
              </a:ext>
            </a:extLst>
          </p:cNvPr>
          <p:cNvSpPr>
            <a:spLocks noGrp="1" noChangeArrowheads="1"/>
          </p:cNvSpPr>
          <p:nvPr>
            <p:ph type="title"/>
          </p:nvPr>
        </p:nvSpPr>
        <p:spPr bwMode="auto">
          <a:xfrm>
            <a:off x="1592263" y="976313"/>
            <a:ext cx="21948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a:t>Click to edit Master title style</a:t>
            </a:r>
            <a:endParaRPr lang="en-US" altLang="en-US"/>
          </a:p>
        </p:txBody>
      </p:sp>
      <p:sp>
        <p:nvSpPr>
          <p:cNvPr id="6" name="Slide Number Placeholder 5">
            <a:extLst>
              <a:ext uri="{FF2B5EF4-FFF2-40B4-BE49-F238E27FC236}">
                <a16:creationId xmlns:a16="http://schemas.microsoft.com/office/drawing/2014/main" id="{CCBC572D-6E15-4CBE-A87A-29A5E85BDCCD}"/>
              </a:ext>
            </a:extLst>
          </p:cNvPr>
          <p:cNvSpPr>
            <a:spLocks noGrp="1"/>
          </p:cNvSpPr>
          <p:nvPr>
            <p:ph type="sldNum" sz="quarter" idx="4"/>
          </p:nvPr>
        </p:nvSpPr>
        <p:spPr>
          <a:xfrm>
            <a:off x="1598613" y="12265025"/>
            <a:ext cx="1247775" cy="733425"/>
          </a:xfrm>
          <a:prstGeom prst="rect">
            <a:avLst/>
          </a:prstGeom>
        </p:spPr>
        <p:txBody>
          <a:bodyPr vert="horz" lIns="91440" tIns="45720" rIns="91440" bIns="45720" rtlCol="0" anchor="ctr"/>
          <a:lstStyle>
            <a:lvl1pPr algn="l" defTabSz="1219261" eaLnBrk="1" fontAlgn="auto" hangingPunct="1">
              <a:spcBef>
                <a:spcPts val="0"/>
              </a:spcBef>
              <a:spcAft>
                <a:spcPts val="0"/>
              </a:spcAft>
              <a:defRPr lang="en-US" sz="2133" b="0" i="0" kern="1200">
                <a:solidFill>
                  <a:srgbClr val="000000"/>
                </a:solidFill>
                <a:latin typeface="Georgia" panose="02040502050405020303" pitchFamily="18" charset="0"/>
                <a:ea typeface="+mn-ea"/>
                <a:cs typeface="Times New Roman" panose="02020603050405020304" pitchFamily="18" charset="0"/>
              </a:defRPr>
            </a:lvl1pPr>
          </a:lstStyle>
          <a:p>
            <a:pPr>
              <a:defRPr/>
            </a:pPr>
            <a:fld id="{A6C6926B-93BB-4707-9080-62BE8474DB3B}" type="slidenum">
              <a:rPr lang="uk-UA"/>
              <a:pPr>
                <a:defRPr/>
              </a:pPr>
              <a:t>‹#›</a:t>
            </a:fld>
            <a:endParaRPr lang="uk-UA" dirty="0"/>
          </a:p>
        </p:txBody>
      </p:sp>
      <p:sp>
        <p:nvSpPr>
          <p:cNvPr id="1028" name="Text Placeholder 2">
            <a:extLst>
              <a:ext uri="{FF2B5EF4-FFF2-40B4-BE49-F238E27FC236}">
                <a16:creationId xmlns:a16="http://schemas.microsoft.com/office/drawing/2014/main" id="{B8154EBA-88B5-4532-A154-F0A91CC151AA}"/>
              </a:ext>
            </a:extLst>
          </p:cNvPr>
          <p:cNvSpPr>
            <a:spLocks noGrp="1" noChangeArrowheads="1"/>
          </p:cNvSpPr>
          <p:nvPr>
            <p:ph type="body" idx="1"/>
          </p:nvPr>
        </p:nvSpPr>
        <p:spPr bwMode="auto">
          <a:xfrm>
            <a:off x="1592263" y="3124200"/>
            <a:ext cx="21948775"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tr-TR" altLang="en-US"/>
              <a:t>Click to edit Master text styles</a:t>
            </a:r>
          </a:p>
          <a:p>
            <a:pPr lvl="0"/>
            <a:r>
              <a:rPr lang="tr-TR" altLang="en-US"/>
              <a:t>Second level</a:t>
            </a:r>
          </a:p>
          <a:p>
            <a:pPr lvl="1"/>
            <a:r>
              <a:rPr lang="tr-TR" altLang="en-US"/>
              <a:t>Third level</a:t>
            </a:r>
            <a:endParaRPr lang="en-US" altLang="en-US"/>
          </a:p>
        </p:txBody>
      </p:sp>
    </p:spTree>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 id="2147484739" r:id="rId12"/>
    <p:sldLayoutId id="2147484740" r:id="rId13"/>
    <p:sldLayoutId id="2147484741" r:id="rId14"/>
    <p:sldLayoutId id="2147484742" r:id="rId15"/>
    <p:sldLayoutId id="2147484743" r:id="rId16"/>
    <p:sldLayoutId id="2147484744" r:id="rId17"/>
    <p:sldLayoutId id="2147484745" r:id="rId18"/>
    <p:sldLayoutId id="2147484746" r:id="rId19"/>
    <p:sldLayoutId id="2147484747" r:id="rId20"/>
    <p:sldLayoutId id="2147484748" r:id="rId21"/>
    <p:sldLayoutId id="2147484749" r:id="rId22"/>
  </p:sldLayoutIdLst>
  <p:hf hdr="0"/>
  <p:txStyles>
    <p:titleStyle>
      <a:lvl1pPr algn="l" defTabSz="1219200" rtl="0" eaLnBrk="0" fontAlgn="base" hangingPunct="0">
        <a:spcBef>
          <a:spcPct val="0"/>
        </a:spcBef>
        <a:spcAft>
          <a:spcPct val="0"/>
        </a:spcAft>
        <a:defRPr lang="en-US" sz="6800" kern="1200" dirty="0">
          <a:solidFill>
            <a:srgbClr val="576F7F"/>
          </a:solidFill>
          <a:latin typeface="Georgia" panose="02040502050405020303" pitchFamily="18" charset="0"/>
          <a:ea typeface="+mj-ea"/>
          <a:cs typeface="Times New Roman" panose="02020603050405020304" pitchFamily="18" charset="0"/>
        </a:defRPr>
      </a:lvl1pPr>
      <a:lvl2pPr algn="l" defTabSz="1219200" rtl="0" eaLnBrk="0" fontAlgn="base" hangingPunct="0">
        <a:spcBef>
          <a:spcPct val="0"/>
        </a:spcBef>
        <a:spcAft>
          <a:spcPct val="0"/>
        </a:spcAft>
        <a:defRPr sz="6800">
          <a:solidFill>
            <a:srgbClr val="576F7F"/>
          </a:solidFill>
          <a:latin typeface="Georgia" panose="02040502050405020303" pitchFamily="18" charset="0"/>
          <a:cs typeface="Times New Roman" panose="02020603050405020304" pitchFamily="18" charset="0"/>
        </a:defRPr>
      </a:lvl2pPr>
      <a:lvl3pPr algn="l" defTabSz="1219200" rtl="0" eaLnBrk="0" fontAlgn="base" hangingPunct="0">
        <a:spcBef>
          <a:spcPct val="0"/>
        </a:spcBef>
        <a:spcAft>
          <a:spcPct val="0"/>
        </a:spcAft>
        <a:defRPr sz="6800">
          <a:solidFill>
            <a:srgbClr val="576F7F"/>
          </a:solidFill>
          <a:latin typeface="Georgia" panose="02040502050405020303" pitchFamily="18" charset="0"/>
          <a:cs typeface="Times New Roman" panose="02020603050405020304" pitchFamily="18" charset="0"/>
        </a:defRPr>
      </a:lvl3pPr>
      <a:lvl4pPr algn="l" defTabSz="1219200" rtl="0" eaLnBrk="0" fontAlgn="base" hangingPunct="0">
        <a:spcBef>
          <a:spcPct val="0"/>
        </a:spcBef>
        <a:spcAft>
          <a:spcPct val="0"/>
        </a:spcAft>
        <a:defRPr sz="6800">
          <a:solidFill>
            <a:srgbClr val="576F7F"/>
          </a:solidFill>
          <a:latin typeface="Georgia" panose="02040502050405020303" pitchFamily="18" charset="0"/>
          <a:cs typeface="Times New Roman" panose="02020603050405020304" pitchFamily="18" charset="0"/>
        </a:defRPr>
      </a:lvl4pPr>
      <a:lvl5pPr algn="l" defTabSz="1219200" rtl="0" eaLnBrk="0" fontAlgn="base" hangingPunct="0">
        <a:spcBef>
          <a:spcPct val="0"/>
        </a:spcBef>
        <a:spcAft>
          <a:spcPct val="0"/>
        </a:spcAft>
        <a:defRPr sz="6800">
          <a:solidFill>
            <a:srgbClr val="576F7F"/>
          </a:solidFill>
          <a:latin typeface="Georgia" panose="02040502050405020303" pitchFamily="18" charset="0"/>
          <a:cs typeface="Times New Roman" panose="02020603050405020304" pitchFamily="18" charset="0"/>
        </a:defRPr>
      </a:lvl5pPr>
      <a:lvl6pPr marL="4572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6pPr>
      <a:lvl7pPr marL="9144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7pPr>
      <a:lvl8pPr marL="13716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8pPr>
      <a:lvl9pPr marL="18288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9pPr>
    </p:titleStyle>
    <p:bodyStyle>
      <a:lvl1pPr algn="l" defTabSz="1219200" rtl="0" eaLnBrk="0" fontAlgn="base" hangingPunct="0">
        <a:spcBef>
          <a:spcPct val="0"/>
        </a:spcBef>
        <a:spcAft>
          <a:spcPct val="0"/>
        </a:spcAft>
        <a:defRPr lang="tr-TR" sz="4800" kern="1200" dirty="0">
          <a:solidFill>
            <a:srgbClr val="576F7F"/>
          </a:solidFill>
          <a:latin typeface="Georgia" panose="02040502050405020303" pitchFamily="18" charset="0"/>
          <a:ea typeface="+mn-ea"/>
          <a:cs typeface="Times New Roman" panose="02020603050405020304" pitchFamily="18" charset="0"/>
        </a:defRPr>
      </a:lvl1pPr>
      <a:lvl2pPr marL="1981200" indent="-909638" algn="l" defTabSz="1219200" rtl="0" eaLnBrk="0" fontAlgn="base" hangingPunct="0">
        <a:spcBef>
          <a:spcPct val="0"/>
        </a:spcBef>
        <a:spcAft>
          <a:spcPct val="0"/>
        </a:spcAft>
        <a:buFont typeface="Arial" panose="020B0604020202020204" pitchFamily="34" charset="0"/>
        <a:buChar char="–"/>
        <a:defRPr lang="tr-TR" sz="2600" kern="1200" dirty="0">
          <a:solidFill>
            <a:srgbClr val="576F7F"/>
          </a:solidFill>
          <a:latin typeface="Georgia" panose="02040502050405020303" pitchFamily="18" charset="0"/>
          <a:ea typeface="+mn-ea"/>
          <a:cs typeface="Arial"/>
        </a:defRPr>
      </a:lvl2pPr>
      <a:lvl3pPr marL="3048000" indent="-609600" algn="l" defTabSz="1219200" rtl="0" eaLnBrk="0" fontAlgn="base" hangingPunct="0">
        <a:spcBef>
          <a:spcPct val="0"/>
        </a:spcBef>
        <a:spcAft>
          <a:spcPct val="0"/>
        </a:spcAft>
        <a:buFont typeface="Arial" panose="020B0604020202020204" pitchFamily="34" charset="0"/>
        <a:buChar char="•"/>
        <a:defRPr lang="tr-TR" sz="2800" kern="1200" dirty="0">
          <a:solidFill>
            <a:srgbClr val="000000"/>
          </a:solidFill>
          <a:latin typeface="Arial"/>
          <a:ea typeface="+mn-ea"/>
          <a:cs typeface="Arial"/>
        </a:defRPr>
      </a:lvl3pPr>
      <a:lvl4pPr marL="4267200" indent="-609600" algn="l" defTabSz="1219200" rtl="0" eaLnBrk="0" fontAlgn="base" hangingPunct="0">
        <a:spcBef>
          <a:spcPct val="20000"/>
        </a:spcBef>
        <a:spcAft>
          <a:spcPct val="0"/>
        </a:spcAft>
        <a:buFont typeface="Arial" panose="020B0604020202020204" pitchFamily="34" charset="0"/>
        <a:buChar char="–"/>
        <a:defRPr sz="5300" kern="1200">
          <a:solidFill>
            <a:schemeClr val="tx1"/>
          </a:solidFill>
          <a:latin typeface="+mn-lt"/>
          <a:ea typeface="+mn-ea"/>
          <a:cs typeface="Arial" panose="020B0604020202020204" pitchFamily="34" charset="0"/>
        </a:defRPr>
      </a:lvl4pPr>
      <a:lvl5pPr marL="5486400" indent="-609600" algn="l" defTabSz="1219200" rtl="0" eaLnBrk="0" fontAlgn="base" hangingPunct="0">
        <a:spcBef>
          <a:spcPct val="20000"/>
        </a:spcBef>
        <a:spcAft>
          <a:spcPct val="0"/>
        </a:spcAft>
        <a:buFont typeface="Arial" panose="020B0604020202020204" pitchFamily="34" charset="0"/>
        <a:buChar char="»"/>
        <a:defRPr sz="5300" kern="1200">
          <a:solidFill>
            <a:schemeClr val="tx1"/>
          </a:solidFill>
          <a:latin typeface="+mn-lt"/>
          <a:ea typeface="+mn-ea"/>
          <a:cs typeface="Arial" panose="020B0604020202020204" pitchFamily="34" charset="0"/>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en-US"/>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9C69EFE-F82D-4633-B076-707A47A50907}"/>
              </a:ext>
            </a:extLst>
          </p:cNvPr>
          <p:cNvSpPr>
            <a:spLocks noGrp="1" noChangeArrowheads="1"/>
          </p:cNvSpPr>
          <p:nvPr>
            <p:ph type="title"/>
          </p:nvPr>
        </p:nvSpPr>
        <p:spPr bwMode="auto">
          <a:xfrm>
            <a:off x="1592263" y="976313"/>
            <a:ext cx="21948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a:t>Click to edit Master title style</a:t>
            </a:r>
            <a:endParaRPr lang="en-US" altLang="en-US"/>
          </a:p>
        </p:txBody>
      </p:sp>
      <p:sp>
        <p:nvSpPr>
          <p:cNvPr id="6" name="Slide Number Placeholder 5">
            <a:extLst>
              <a:ext uri="{FF2B5EF4-FFF2-40B4-BE49-F238E27FC236}">
                <a16:creationId xmlns:a16="http://schemas.microsoft.com/office/drawing/2014/main" id="{BA1981AD-55CC-4035-A89A-60EFF39F9C5A}"/>
              </a:ext>
            </a:extLst>
          </p:cNvPr>
          <p:cNvSpPr>
            <a:spLocks noGrp="1"/>
          </p:cNvSpPr>
          <p:nvPr>
            <p:ph type="sldNum" sz="quarter" idx="4"/>
          </p:nvPr>
        </p:nvSpPr>
        <p:spPr>
          <a:xfrm>
            <a:off x="1598613" y="12265025"/>
            <a:ext cx="1247775" cy="733425"/>
          </a:xfrm>
          <a:prstGeom prst="rect">
            <a:avLst/>
          </a:prstGeom>
        </p:spPr>
        <p:txBody>
          <a:bodyPr vert="horz" lIns="91440" tIns="45720" rIns="91440" bIns="45720" rtlCol="0" anchor="ctr"/>
          <a:lstStyle>
            <a:lvl1pPr algn="l">
              <a:defRPr lang="en-US" sz="2133" b="0" i="0" kern="1200">
                <a:solidFill>
                  <a:srgbClr val="000000"/>
                </a:solidFill>
                <a:latin typeface="Georgia" panose="02040502050405020303" pitchFamily="18" charset="0"/>
                <a:ea typeface="+mn-ea"/>
                <a:cs typeface="Times New Roman" panose="02020603050405020304" pitchFamily="18" charset="0"/>
              </a:defRPr>
            </a:lvl1pPr>
          </a:lstStyle>
          <a:p>
            <a:pPr>
              <a:defRPr/>
            </a:pPr>
            <a:fld id="{1DEE8685-1F6F-4705-ABDA-9A2008FAAA36}" type="slidenum">
              <a:rPr lang="uk-UA"/>
              <a:pPr>
                <a:defRPr/>
              </a:pPr>
              <a:t>‹#›</a:t>
            </a:fld>
            <a:endParaRPr lang="uk-UA" dirty="0"/>
          </a:p>
        </p:txBody>
      </p:sp>
      <p:sp>
        <p:nvSpPr>
          <p:cNvPr id="2052" name="Text Placeholder 2">
            <a:extLst>
              <a:ext uri="{FF2B5EF4-FFF2-40B4-BE49-F238E27FC236}">
                <a16:creationId xmlns:a16="http://schemas.microsoft.com/office/drawing/2014/main" id="{53E4DF61-F1A9-4FD3-B5CC-89195757458C}"/>
              </a:ext>
            </a:extLst>
          </p:cNvPr>
          <p:cNvSpPr>
            <a:spLocks noGrp="1" noChangeArrowheads="1"/>
          </p:cNvSpPr>
          <p:nvPr>
            <p:ph type="body" idx="1"/>
          </p:nvPr>
        </p:nvSpPr>
        <p:spPr bwMode="auto">
          <a:xfrm>
            <a:off x="1592263" y="3124200"/>
            <a:ext cx="21948775"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tr-TR" altLang="en-US"/>
              <a:t>Click to edit Master text styles</a:t>
            </a:r>
          </a:p>
          <a:p>
            <a:pPr lvl="0"/>
            <a:r>
              <a:rPr lang="tr-TR" altLang="en-US"/>
              <a:t>Second level</a:t>
            </a:r>
          </a:p>
          <a:p>
            <a:pPr lvl="1"/>
            <a:r>
              <a:rPr lang="tr-TR" altLang="en-US"/>
              <a:t>Third level</a:t>
            </a:r>
            <a:endParaRPr lang="en-US" altLang="en-US"/>
          </a:p>
        </p:txBody>
      </p:sp>
    </p:spTree>
  </p:cSld>
  <p:clrMap bg1="lt1" tx1="dk1" bg2="lt2" tx2="dk2" accent1="accent1" accent2="accent2" accent3="accent3" accent4="accent4" accent5="accent5" accent6="accent6" hlink="hlink" folHlink="folHlink"/>
  <p:sldLayoutIdLst>
    <p:sldLayoutId id="2147484750" r:id="rId1"/>
    <p:sldLayoutId id="2147484751" r:id="rId2"/>
    <p:sldLayoutId id="2147484752" r:id="rId3"/>
    <p:sldLayoutId id="2147484753" r:id="rId4"/>
    <p:sldLayoutId id="2147484754" r:id="rId5"/>
    <p:sldLayoutId id="2147484755" r:id="rId6"/>
    <p:sldLayoutId id="2147484756" r:id="rId7"/>
    <p:sldLayoutId id="2147484757" r:id="rId8"/>
    <p:sldLayoutId id="2147484758" r:id="rId9"/>
    <p:sldLayoutId id="2147484759" r:id="rId10"/>
    <p:sldLayoutId id="2147484760" r:id="rId11"/>
    <p:sldLayoutId id="2147484761" r:id="rId12"/>
    <p:sldLayoutId id="2147484762" r:id="rId13"/>
    <p:sldLayoutId id="2147484763" r:id="rId14"/>
    <p:sldLayoutId id="2147484764" r:id="rId15"/>
    <p:sldLayoutId id="2147484765" r:id="rId16"/>
  </p:sldLayoutIdLst>
  <p:hf hdr="0"/>
  <p:txStyles>
    <p:titleStyle>
      <a:lvl1pPr algn="l" defTabSz="1219200" rtl="0" eaLnBrk="0" fontAlgn="base" hangingPunct="0">
        <a:spcBef>
          <a:spcPct val="0"/>
        </a:spcBef>
        <a:spcAft>
          <a:spcPct val="0"/>
        </a:spcAft>
        <a:defRPr lang="en-US" sz="6800" kern="1200" dirty="0">
          <a:solidFill>
            <a:srgbClr val="576F7F"/>
          </a:solidFill>
          <a:latin typeface="Georgia" panose="02040502050405020303" pitchFamily="18" charset="0"/>
          <a:ea typeface="+mj-ea"/>
          <a:cs typeface="Times New Roman" panose="02020603050405020304" pitchFamily="18" charset="0"/>
        </a:defRPr>
      </a:lvl1pPr>
      <a:lvl2pPr algn="l" defTabSz="1219200" rtl="0" eaLnBrk="0" fontAlgn="base" hangingPunct="0">
        <a:spcBef>
          <a:spcPct val="0"/>
        </a:spcBef>
        <a:spcAft>
          <a:spcPct val="0"/>
        </a:spcAft>
        <a:defRPr sz="6800">
          <a:solidFill>
            <a:srgbClr val="576F7F"/>
          </a:solidFill>
          <a:latin typeface="Georgia" panose="02040502050405020303" pitchFamily="18" charset="0"/>
          <a:cs typeface="Times New Roman" panose="02020603050405020304" pitchFamily="18" charset="0"/>
        </a:defRPr>
      </a:lvl2pPr>
      <a:lvl3pPr algn="l" defTabSz="1219200" rtl="0" eaLnBrk="0" fontAlgn="base" hangingPunct="0">
        <a:spcBef>
          <a:spcPct val="0"/>
        </a:spcBef>
        <a:spcAft>
          <a:spcPct val="0"/>
        </a:spcAft>
        <a:defRPr sz="6800">
          <a:solidFill>
            <a:srgbClr val="576F7F"/>
          </a:solidFill>
          <a:latin typeface="Georgia" panose="02040502050405020303" pitchFamily="18" charset="0"/>
          <a:cs typeface="Times New Roman" panose="02020603050405020304" pitchFamily="18" charset="0"/>
        </a:defRPr>
      </a:lvl3pPr>
      <a:lvl4pPr algn="l" defTabSz="1219200" rtl="0" eaLnBrk="0" fontAlgn="base" hangingPunct="0">
        <a:spcBef>
          <a:spcPct val="0"/>
        </a:spcBef>
        <a:spcAft>
          <a:spcPct val="0"/>
        </a:spcAft>
        <a:defRPr sz="6800">
          <a:solidFill>
            <a:srgbClr val="576F7F"/>
          </a:solidFill>
          <a:latin typeface="Georgia" panose="02040502050405020303" pitchFamily="18" charset="0"/>
          <a:cs typeface="Times New Roman" panose="02020603050405020304" pitchFamily="18" charset="0"/>
        </a:defRPr>
      </a:lvl4pPr>
      <a:lvl5pPr algn="l" defTabSz="1219200" rtl="0" eaLnBrk="0" fontAlgn="base" hangingPunct="0">
        <a:spcBef>
          <a:spcPct val="0"/>
        </a:spcBef>
        <a:spcAft>
          <a:spcPct val="0"/>
        </a:spcAft>
        <a:defRPr sz="6800">
          <a:solidFill>
            <a:srgbClr val="576F7F"/>
          </a:solidFill>
          <a:latin typeface="Georgia" panose="02040502050405020303" pitchFamily="18" charset="0"/>
          <a:cs typeface="Times New Roman" panose="02020603050405020304" pitchFamily="18" charset="0"/>
        </a:defRPr>
      </a:lvl5pPr>
      <a:lvl6pPr marL="4572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6pPr>
      <a:lvl7pPr marL="9144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7pPr>
      <a:lvl8pPr marL="13716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8pPr>
      <a:lvl9pPr marL="18288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9pPr>
    </p:titleStyle>
    <p:bodyStyle>
      <a:lvl1pPr algn="l" defTabSz="1219200" rtl="0" eaLnBrk="0" fontAlgn="base" hangingPunct="0">
        <a:spcBef>
          <a:spcPct val="0"/>
        </a:spcBef>
        <a:spcAft>
          <a:spcPct val="0"/>
        </a:spcAft>
        <a:defRPr lang="tr-TR" sz="4800" kern="1200" dirty="0">
          <a:solidFill>
            <a:srgbClr val="576F7F"/>
          </a:solidFill>
          <a:latin typeface="Georgia" panose="02040502050405020303" pitchFamily="18" charset="0"/>
          <a:ea typeface="+mn-ea"/>
          <a:cs typeface="Times New Roman" panose="02020603050405020304" pitchFamily="18" charset="0"/>
        </a:defRPr>
      </a:lvl1pPr>
      <a:lvl2pPr marL="1981200" indent="-909638" algn="l" defTabSz="1219200" rtl="0" eaLnBrk="0" fontAlgn="base" hangingPunct="0">
        <a:spcBef>
          <a:spcPct val="0"/>
        </a:spcBef>
        <a:spcAft>
          <a:spcPct val="0"/>
        </a:spcAft>
        <a:buFont typeface="Arial" panose="020B0604020202020204" pitchFamily="34" charset="0"/>
        <a:buChar char="–"/>
        <a:defRPr lang="tr-TR" sz="2600" kern="1200" dirty="0">
          <a:solidFill>
            <a:srgbClr val="576F7F"/>
          </a:solidFill>
          <a:latin typeface="Georgia" panose="02040502050405020303" pitchFamily="18" charset="0"/>
          <a:ea typeface="+mn-ea"/>
          <a:cs typeface="Arial"/>
        </a:defRPr>
      </a:lvl2pPr>
      <a:lvl3pPr marL="3048000" indent="-609600" algn="l" defTabSz="1219200" rtl="0" eaLnBrk="0" fontAlgn="base" hangingPunct="0">
        <a:spcBef>
          <a:spcPct val="0"/>
        </a:spcBef>
        <a:spcAft>
          <a:spcPct val="0"/>
        </a:spcAft>
        <a:buFont typeface="Arial" panose="020B0604020202020204" pitchFamily="34" charset="0"/>
        <a:buChar char="•"/>
        <a:defRPr lang="tr-TR" sz="2800" kern="1200" dirty="0">
          <a:solidFill>
            <a:srgbClr val="000000"/>
          </a:solidFill>
          <a:latin typeface="Arial"/>
          <a:ea typeface="+mn-ea"/>
          <a:cs typeface="Arial"/>
        </a:defRPr>
      </a:lvl3pPr>
      <a:lvl4pPr marL="4267200" indent="-609600" algn="l" defTabSz="1219200" rtl="0" eaLnBrk="0" fontAlgn="base" hangingPunct="0">
        <a:spcBef>
          <a:spcPct val="20000"/>
        </a:spcBef>
        <a:spcAft>
          <a:spcPct val="0"/>
        </a:spcAft>
        <a:buFont typeface="Arial" panose="020B0604020202020204" pitchFamily="34" charset="0"/>
        <a:buChar char="–"/>
        <a:defRPr sz="5300" kern="1200">
          <a:solidFill>
            <a:schemeClr val="tx1"/>
          </a:solidFill>
          <a:latin typeface="+mn-lt"/>
          <a:ea typeface="+mn-ea"/>
          <a:cs typeface="Arial" panose="020B0604020202020204" pitchFamily="34" charset="0"/>
        </a:defRPr>
      </a:lvl4pPr>
      <a:lvl5pPr marL="5486400" indent="-609600" algn="l" defTabSz="1219200" rtl="0" eaLnBrk="0" fontAlgn="base" hangingPunct="0">
        <a:spcBef>
          <a:spcPct val="20000"/>
        </a:spcBef>
        <a:spcAft>
          <a:spcPct val="0"/>
        </a:spcAft>
        <a:buFont typeface="Arial" panose="020B0604020202020204" pitchFamily="34" charset="0"/>
        <a:buChar char="»"/>
        <a:defRPr sz="5300" kern="1200">
          <a:solidFill>
            <a:schemeClr val="tx1"/>
          </a:solidFill>
          <a:latin typeface="+mn-lt"/>
          <a:ea typeface="+mn-ea"/>
          <a:cs typeface="Arial" panose="020B0604020202020204" pitchFamily="34" charset="0"/>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en-US"/>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hyperlink" Target="about:blan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3C41A2A4-1C1F-4C04-B527-BD6C2F919BE8}"/>
              </a:ext>
            </a:extLst>
          </p:cNvPr>
          <p:cNvSpPr>
            <a:spLocks noGrp="1" noChangeArrowheads="1"/>
          </p:cNvSpPr>
          <p:nvPr>
            <p:ph type="ctrTitle"/>
          </p:nvPr>
        </p:nvSpPr>
        <p:spPr>
          <a:xfrm>
            <a:off x="2268538" y="5127625"/>
            <a:ext cx="20496212" cy="3232150"/>
          </a:xfrm>
        </p:spPr>
        <p:txBody>
          <a:bodyPr>
            <a:normAutofit fontScale="90000"/>
          </a:bodyPr>
          <a:lstStyle/>
          <a:p>
            <a:pPr eaLnBrk="1" hangingPunct="1">
              <a:defRPr/>
            </a:pPr>
            <a:r>
              <a:rPr altLang="en-US" dirty="0"/>
              <a:t>Funding Opportunities for Minority Serving Institutions</a:t>
            </a:r>
            <a:br>
              <a:rPr altLang="en-US" dirty="0"/>
            </a:br>
            <a:r>
              <a:rPr altLang="en-US" dirty="0"/>
              <a:t>FY2022</a:t>
            </a:r>
          </a:p>
        </p:txBody>
      </p:sp>
      <p:sp>
        <p:nvSpPr>
          <p:cNvPr id="44035" name="Text Placeholder 13">
            <a:extLst>
              <a:ext uri="{FF2B5EF4-FFF2-40B4-BE49-F238E27FC236}">
                <a16:creationId xmlns:a16="http://schemas.microsoft.com/office/drawing/2014/main" id="{B971D17D-2117-4B33-AD59-30D83E0AE2DA}"/>
              </a:ext>
            </a:extLst>
          </p:cNvPr>
          <p:cNvSpPr>
            <a:spLocks noGrp="1" noChangeArrowheads="1"/>
          </p:cNvSpPr>
          <p:nvPr>
            <p:ph type="body" sz="quarter" idx="14"/>
          </p:nvPr>
        </p:nvSpPr>
        <p:spPr>
          <a:xfrm>
            <a:off x="2268538" y="8458200"/>
            <a:ext cx="4133850" cy="2968625"/>
          </a:xfrm>
        </p:spPr>
        <p:txBody>
          <a:bodyPr/>
          <a:lstStyle/>
          <a:p>
            <a:pPr eaLnBrk="1" hangingPunct="1"/>
            <a:r>
              <a:rPr lang="en-US" altLang="en-US"/>
              <a:t>Katina Stapleton</a:t>
            </a:r>
          </a:p>
          <a:p>
            <a:pPr eaLnBrk="1" hangingPunct="1"/>
            <a:r>
              <a:rPr lang="en-US" altLang="en-US"/>
              <a:t>Education Research Analyst</a:t>
            </a:r>
          </a:p>
          <a:p>
            <a:pPr eaLnBrk="1" hangingPunct="1"/>
            <a:r>
              <a:rPr lang="en-US" altLang="en-US"/>
              <a:t>NCER</a:t>
            </a:r>
          </a:p>
        </p:txBody>
      </p:sp>
    </p:spTree>
  </p:cSld>
  <p:clrMapOvr>
    <a:masterClrMapping/>
  </p:clrMapOvr>
  <mc:AlternateContent xmlns:mc="http://schemas.openxmlformats.org/markup-compatibility/2006" xmlns:p14="http://schemas.microsoft.com/office/powerpoint/2010/main">
    <mc:Choice Requires="p14">
      <p:transition spd="slow" p14:dur="2000" advTm="16224"/>
    </mc:Choice>
    <mc:Fallback xmlns="">
      <p:transition spd="slow" advTm="1622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E331E20E-A0DD-40F0-9FE3-5899F697105C}"/>
              </a:ext>
            </a:extLst>
          </p:cNvPr>
          <p:cNvSpPr>
            <a:spLocks noGrp="1" noChangeArrowheads="1"/>
          </p:cNvSpPr>
          <p:nvPr>
            <p:ph type="ctrTitle"/>
          </p:nvPr>
        </p:nvSpPr>
        <p:spPr>
          <a:xfrm>
            <a:off x="1144588" y="1143000"/>
            <a:ext cx="22098000" cy="1219200"/>
          </a:xfrm>
        </p:spPr>
        <p:txBody>
          <a:bodyPr/>
          <a:lstStyle/>
          <a:p>
            <a:pPr algn="ctr" eaLnBrk="1" hangingPunct="1"/>
            <a:r>
              <a:rPr altLang="en-US"/>
              <a:t>Why would you apply to IES?</a:t>
            </a:r>
          </a:p>
        </p:txBody>
      </p:sp>
      <p:sp>
        <p:nvSpPr>
          <p:cNvPr id="37892" name="Content Placeholder 2">
            <a:extLst>
              <a:ext uri="{FF2B5EF4-FFF2-40B4-BE49-F238E27FC236}">
                <a16:creationId xmlns:a16="http://schemas.microsoft.com/office/drawing/2014/main" id="{37380E10-810D-4185-9756-01E663B3CB33}"/>
              </a:ext>
            </a:extLst>
          </p:cNvPr>
          <p:cNvSpPr>
            <a:spLocks noGrp="1" noChangeArrowheads="1"/>
          </p:cNvSpPr>
          <p:nvPr>
            <p:ph type="body" sz="quarter" idx="14"/>
          </p:nvPr>
        </p:nvSpPr>
        <p:spPr>
          <a:xfrm>
            <a:off x="1144588" y="3152775"/>
            <a:ext cx="22098000" cy="7607300"/>
          </a:xfrm>
        </p:spPr>
        <p:txBody>
          <a:bodyPr/>
          <a:lstStyle/>
          <a:p>
            <a:pPr marL="638175" eaLnBrk="1" hangingPunct="1">
              <a:buFontTx/>
              <a:buChar char="•"/>
              <a:defRPr/>
            </a:pPr>
            <a:r>
              <a:rPr altLang="en-US" sz="5000" dirty="0"/>
              <a:t>You are interested in working in education settings </a:t>
            </a:r>
            <a:endParaRPr lang="en-US" altLang="en-US" sz="5000" dirty="0"/>
          </a:p>
          <a:p>
            <a:pPr marL="0" indent="0" eaLnBrk="1" hangingPunct="1">
              <a:buFont typeface="Arial" panose="020B0604020202020204" pitchFamily="34" charset="0"/>
              <a:buNone/>
              <a:defRPr/>
            </a:pPr>
            <a:endParaRPr altLang="en-US" sz="5000" dirty="0"/>
          </a:p>
          <a:p>
            <a:pPr marL="638175" eaLnBrk="1" hangingPunct="1">
              <a:buFontTx/>
              <a:buChar char="•"/>
              <a:defRPr/>
            </a:pPr>
            <a:r>
              <a:rPr altLang="en-US" sz="5000" dirty="0"/>
              <a:t>You are interested in improving student education outcomes </a:t>
            </a:r>
            <a:endParaRPr lang="en-US" altLang="en-US" sz="5000" dirty="0"/>
          </a:p>
          <a:p>
            <a:pPr marL="0" indent="0" eaLnBrk="1" hangingPunct="1">
              <a:buFont typeface="Arial" panose="020B0604020202020204" pitchFamily="34" charset="0"/>
              <a:buNone/>
              <a:defRPr/>
            </a:pPr>
            <a:endParaRPr altLang="en-US" sz="5000" dirty="0"/>
          </a:p>
          <a:p>
            <a:pPr marL="638175" eaLnBrk="1" hangingPunct="1">
              <a:buFontTx/>
              <a:buChar char="•"/>
              <a:defRPr/>
            </a:pPr>
            <a:r>
              <a:rPr altLang="en-US" sz="5000" dirty="0"/>
              <a:t>You are committed to sharing your research findings with education practitioners</a:t>
            </a:r>
          </a:p>
        </p:txBody>
      </p:sp>
      <p:sp>
        <p:nvSpPr>
          <p:cNvPr id="64516" name="Slide Number Placeholder 3">
            <a:extLst>
              <a:ext uri="{FF2B5EF4-FFF2-40B4-BE49-F238E27FC236}">
                <a16:creationId xmlns:a16="http://schemas.microsoft.com/office/drawing/2014/main" id="{29388C5C-FB3E-4351-80D1-24FD955B22F8}"/>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9C0AD0BA-CFE0-4F2C-94A5-4FEFAF05BD6C}" type="slidenum">
              <a:rPr altLang="en-US" sz="2000" smtClean="0">
                <a:latin typeface="Segoe UI" panose="020B0502040204020203" pitchFamily="34" charset="0"/>
                <a:cs typeface="Segoe UI" panose="020B0502040204020203" pitchFamily="34" charset="0"/>
              </a:rPr>
              <a:pPr defTabSz="1219200" fontAlgn="base">
                <a:spcBef>
                  <a:spcPct val="0"/>
                </a:spcBef>
                <a:spcAft>
                  <a:spcPct val="0"/>
                </a:spcAft>
              </a:pPr>
              <a:t>10</a:t>
            </a:fld>
            <a:endParaRPr altLang="en-US" sz="2000">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2858"/>
    </mc:Choice>
    <mc:Fallback xmlns="">
      <p:transition spd="slow" advTm="2285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235C24F3-809C-44AE-9047-5FFDF576525E}"/>
              </a:ext>
            </a:extLst>
          </p:cNvPr>
          <p:cNvSpPr>
            <a:spLocks noGrp="1" noChangeArrowheads="1"/>
          </p:cNvSpPr>
          <p:nvPr>
            <p:ph type="ctrTitle"/>
          </p:nvPr>
        </p:nvSpPr>
        <p:spPr>
          <a:xfrm>
            <a:off x="1144588" y="1143000"/>
            <a:ext cx="22098000" cy="1219200"/>
          </a:xfrm>
        </p:spPr>
        <p:txBody>
          <a:bodyPr>
            <a:normAutofit fontScale="90000"/>
          </a:bodyPr>
          <a:lstStyle/>
          <a:p>
            <a:pPr algn="ctr" eaLnBrk="1" hangingPunct="1">
              <a:defRPr/>
            </a:pPr>
            <a:r>
              <a:rPr altLang="en-US" dirty="0"/>
              <a:t>What makes us different from other ED funding programs?</a:t>
            </a:r>
          </a:p>
        </p:txBody>
      </p:sp>
      <p:sp>
        <p:nvSpPr>
          <p:cNvPr id="39940" name="Content Placeholder 2">
            <a:extLst>
              <a:ext uri="{FF2B5EF4-FFF2-40B4-BE49-F238E27FC236}">
                <a16:creationId xmlns:a16="http://schemas.microsoft.com/office/drawing/2014/main" id="{1804541C-659D-40AF-B33A-899C1949B2E5}"/>
              </a:ext>
            </a:extLst>
          </p:cNvPr>
          <p:cNvSpPr>
            <a:spLocks noGrp="1" noChangeArrowheads="1"/>
          </p:cNvSpPr>
          <p:nvPr>
            <p:ph type="body" sz="quarter" idx="14"/>
          </p:nvPr>
        </p:nvSpPr>
        <p:spPr>
          <a:xfrm>
            <a:off x="1144588" y="3152775"/>
            <a:ext cx="22098000" cy="7607300"/>
          </a:xfrm>
        </p:spPr>
        <p:txBody>
          <a:bodyPr/>
          <a:lstStyle/>
          <a:p>
            <a:pPr marL="638175" eaLnBrk="1" hangingPunct="1">
              <a:buFontTx/>
              <a:buChar char="•"/>
              <a:defRPr/>
            </a:pPr>
            <a:r>
              <a:rPr altLang="en-US" sz="5600" dirty="0"/>
              <a:t>Grant funds are to cover research, not program support</a:t>
            </a:r>
            <a:endParaRPr lang="en-US" altLang="en-US" sz="5600" dirty="0"/>
          </a:p>
          <a:p>
            <a:pPr marL="0" indent="0" eaLnBrk="1" hangingPunct="1">
              <a:buFont typeface="Arial" panose="020B0604020202020204" pitchFamily="34" charset="0"/>
              <a:buNone/>
              <a:defRPr/>
            </a:pPr>
            <a:endParaRPr altLang="en-US" sz="5600" dirty="0"/>
          </a:p>
          <a:p>
            <a:pPr marL="638175" eaLnBrk="1" hangingPunct="1">
              <a:buFontTx/>
              <a:buChar char="•"/>
              <a:defRPr/>
            </a:pPr>
            <a:r>
              <a:rPr altLang="en-US" sz="5600" dirty="0"/>
              <a:t>A good application is a good application - we don’t have priorities or competitive preferences that result in extra points for applicants</a:t>
            </a:r>
            <a:endParaRPr lang="en-US" altLang="en-US" sz="5600" dirty="0"/>
          </a:p>
          <a:p>
            <a:pPr marL="638175" eaLnBrk="1" hangingPunct="1">
              <a:buFontTx/>
              <a:buChar char="•"/>
              <a:defRPr/>
            </a:pPr>
            <a:endParaRPr altLang="en-US" sz="5600" dirty="0"/>
          </a:p>
          <a:p>
            <a:pPr marL="638175" eaLnBrk="1" hangingPunct="1">
              <a:buFontTx/>
              <a:buChar char="•"/>
              <a:defRPr/>
            </a:pPr>
            <a:r>
              <a:rPr altLang="en-US" sz="5600" dirty="0"/>
              <a:t>Reviewers have flexibility to assign points based upon overall scientific merit</a:t>
            </a:r>
            <a:endParaRPr altLang="en-US" dirty="0"/>
          </a:p>
          <a:p>
            <a:pPr marL="0" indent="0" eaLnBrk="1" hangingPunct="1">
              <a:buFont typeface="Arial" panose="020B0604020202020204" pitchFamily="34" charset="0"/>
              <a:buNone/>
              <a:defRPr/>
            </a:pPr>
            <a:endParaRPr altLang="en-US" dirty="0">
              <a:latin typeface="Calibri" panose="020F0502020204030204" pitchFamily="34" charset="0"/>
              <a:cs typeface="Calibri" panose="020F0502020204030204" pitchFamily="34" charset="0"/>
            </a:endParaRPr>
          </a:p>
        </p:txBody>
      </p:sp>
      <p:sp>
        <p:nvSpPr>
          <p:cNvPr id="66564" name="Slide Number Placeholder 3">
            <a:extLst>
              <a:ext uri="{FF2B5EF4-FFF2-40B4-BE49-F238E27FC236}">
                <a16:creationId xmlns:a16="http://schemas.microsoft.com/office/drawing/2014/main" id="{20DF7808-4C66-485E-833B-CE094715D992}"/>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73C969AE-EEB4-4AF7-913B-4D90F3726E8F}" type="slidenum">
              <a:rPr altLang="en-US" sz="2000" smtClean="0">
                <a:latin typeface="Segoe UI" panose="020B0502040204020203" pitchFamily="34" charset="0"/>
                <a:cs typeface="Segoe UI" panose="020B0502040204020203" pitchFamily="34" charset="0"/>
              </a:rPr>
              <a:pPr defTabSz="1219200" fontAlgn="base">
                <a:spcBef>
                  <a:spcPct val="0"/>
                </a:spcBef>
                <a:spcAft>
                  <a:spcPct val="0"/>
                </a:spcAft>
              </a:pPr>
              <a:t>11</a:t>
            </a:fld>
            <a:endParaRPr altLang="en-US" sz="2000">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77123"/>
    </mc:Choice>
    <mc:Fallback xmlns="">
      <p:transition spd="slow" advTm="77123"/>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C4ECD8C3-A586-4C05-BFD3-CEB603F970B9}"/>
              </a:ext>
            </a:extLst>
          </p:cNvPr>
          <p:cNvSpPr>
            <a:spLocks noGrp="1" noChangeArrowheads="1"/>
          </p:cNvSpPr>
          <p:nvPr>
            <p:ph type="ctrTitle"/>
          </p:nvPr>
        </p:nvSpPr>
        <p:spPr>
          <a:xfrm>
            <a:off x="1144588" y="1143000"/>
            <a:ext cx="22098000" cy="1219200"/>
          </a:xfrm>
        </p:spPr>
        <p:txBody>
          <a:bodyPr/>
          <a:lstStyle/>
          <a:p>
            <a:pPr algn="ctr" eaLnBrk="1" hangingPunct="1"/>
            <a:r>
              <a:rPr altLang="en-US"/>
              <a:t>How does IES compare to other agencies? </a:t>
            </a:r>
          </a:p>
        </p:txBody>
      </p:sp>
      <p:graphicFrame>
        <p:nvGraphicFramePr>
          <p:cNvPr id="5" name="Content Placeholder 4" title="A table comparing federal funding agencies">
            <a:extLst>
              <a:ext uri="{FF2B5EF4-FFF2-40B4-BE49-F238E27FC236}">
                <a16:creationId xmlns:a16="http://schemas.microsoft.com/office/drawing/2014/main" id="{13A84FC2-63DE-428F-A787-C08E7BF17545}"/>
              </a:ext>
            </a:extLst>
          </p:cNvPr>
          <p:cNvGraphicFramePr>
            <a:graphicFrameLocks noGrp="1"/>
          </p:cNvGraphicFramePr>
          <p:nvPr>
            <p:ph type="pic" sz="quarter" idx="21"/>
          </p:nvPr>
        </p:nvGraphicFramePr>
        <p:xfrm>
          <a:off x="1689100" y="2362200"/>
          <a:ext cx="21413789" cy="9691930"/>
        </p:xfrm>
        <a:graphic>
          <a:graphicData uri="http://schemas.openxmlformats.org/drawingml/2006/table">
            <a:tbl>
              <a:tblPr firstRow="1" bandRow="1">
                <a:tableStyleId>{8EC20E35-A176-4012-BC5E-935CFFF8708E}</a:tableStyleId>
              </a:tblPr>
              <a:tblGrid>
                <a:gridCol w="5948275">
                  <a:extLst>
                    <a:ext uri="{9D8B030D-6E8A-4147-A177-3AD203B41FA5}">
                      <a16:colId xmlns:a16="http://schemas.microsoft.com/office/drawing/2014/main" val="20000"/>
                    </a:ext>
                  </a:extLst>
                </a:gridCol>
                <a:gridCol w="5353448">
                  <a:extLst>
                    <a:ext uri="{9D8B030D-6E8A-4147-A177-3AD203B41FA5}">
                      <a16:colId xmlns:a16="http://schemas.microsoft.com/office/drawing/2014/main" val="20001"/>
                    </a:ext>
                  </a:extLst>
                </a:gridCol>
                <a:gridCol w="4758618">
                  <a:extLst>
                    <a:ext uri="{9D8B030D-6E8A-4147-A177-3AD203B41FA5}">
                      <a16:colId xmlns:a16="http://schemas.microsoft.com/office/drawing/2014/main" val="20002"/>
                    </a:ext>
                  </a:extLst>
                </a:gridCol>
                <a:gridCol w="5353448">
                  <a:extLst>
                    <a:ext uri="{9D8B030D-6E8A-4147-A177-3AD203B41FA5}">
                      <a16:colId xmlns:a16="http://schemas.microsoft.com/office/drawing/2014/main" val="20003"/>
                    </a:ext>
                  </a:extLst>
                </a:gridCol>
              </a:tblGrid>
              <a:tr h="3108738">
                <a:tc>
                  <a:txBody>
                    <a:bodyPr/>
                    <a:lstStyle/>
                    <a:p>
                      <a:r>
                        <a:rPr lang="en-US" sz="4800" dirty="0">
                          <a:solidFill>
                            <a:srgbClr val="4472C4"/>
                          </a:solidFill>
                        </a:rPr>
                        <a:t>-</a:t>
                      </a:r>
                      <a:endParaRPr lang="en-US" sz="4800" dirty="0">
                        <a:solidFill>
                          <a:srgbClr val="4472C4"/>
                        </a:solidFill>
                        <a:latin typeface="Georgia" panose="02040502050405020303" pitchFamily="18" charset="0"/>
                        <a:cs typeface="Times New Roman" panose="02020603050405020304" pitchFamily="18" charset="0"/>
                      </a:endParaRPr>
                    </a:p>
                  </a:txBody>
                  <a:tcPr marL="182880" marR="182880" marT="91369" marB="91369"/>
                </a:tc>
                <a:tc>
                  <a:txBody>
                    <a:bodyPr/>
                    <a:lstStyle/>
                    <a:p>
                      <a:r>
                        <a:rPr lang="en-US" sz="4800" dirty="0"/>
                        <a:t>Institute</a:t>
                      </a:r>
                      <a:r>
                        <a:rPr lang="en-US" sz="4800" baseline="0" dirty="0"/>
                        <a:t> of Education Sciences (I</a:t>
                      </a:r>
                      <a:r>
                        <a:rPr lang="en-US" sz="4800" dirty="0"/>
                        <a:t>ES)</a:t>
                      </a:r>
                      <a:endParaRPr lang="en-US" sz="4800" dirty="0">
                        <a:latin typeface="Georgia" panose="02040502050405020303" pitchFamily="18" charset="0"/>
                        <a:cs typeface="Times New Roman" panose="02020603050405020304" pitchFamily="18" charset="0"/>
                      </a:endParaRPr>
                    </a:p>
                  </a:txBody>
                  <a:tcPr marL="182880" marR="182880" marT="91369" marB="91369"/>
                </a:tc>
                <a:tc>
                  <a:txBody>
                    <a:bodyPr/>
                    <a:lstStyle/>
                    <a:p>
                      <a:r>
                        <a:rPr lang="en-US" sz="4800" dirty="0"/>
                        <a:t>National Science Foundation  (NSF)</a:t>
                      </a:r>
                      <a:endParaRPr lang="en-US" sz="4800" dirty="0">
                        <a:latin typeface="Georgia" panose="02040502050405020303" pitchFamily="18" charset="0"/>
                        <a:cs typeface="Times New Roman" panose="02020603050405020304" pitchFamily="18" charset="0"/>
                      </a:endParaRPr>
                    </a:p>
                  </a:txBody>
                  <a:tcPr marL="182880" marR="182880" marT="91369" marB="91369"/>
                </a:tc>
                <a:tc>
                  <a:txBody>
                    <a:bodyPr/>
                    <a:lstStyle/>
                    <a:p>
                      <a:r>
                        <a:rPr lang="en-US" sz="4800" dirty="0"/>
                        <a:t>National Institutes</a:t>
                      </a:r>
                      <a:r>
                        <a:rPr lang="en-US" sz="4800" baseline="0" dirty="0"/>
                        <a:t> of Health </a:t>
                      </a:r>
                    </a:p>
                    <a:p>
                      <a:r>
                        <a:rPr lang="en-US" sz="4800" baseline="0" dirty="0"/>
                        <a:t>(</a:t>
                      </a:r>
                      <a:r>
                        <a:rPr lang="en-US" sz="4800" dirty="0"/>
                        <a:t>NIH)</a:t>
                      </a:r>
                      <a:endParaRPr lang="en-US" sz="4800" dirty="0">
                        <a:latin typeface="Georgia" panose="02040502050405020303" pitchFamily="18" charset="0"/>
                        <a:cs typeface="Times New Roman" panose="02020603050405020304" pitchFamily="18" charset="0"/>
                      </a:endParaRPr>
                    </a:p>
                  </a:txBody>
                  <a:tcPr marL="182880" marR="182880" marT="91369" marB="91369"/>
                </a:tc>
                <a:extLst>
                  <a:ext uri="{0D108BD9-81ED-4DB2-BD59-A6C34878D82A}">
                    <a16:rowId xmlns:a16="http://schemas.microsoft.com/office/drawing/2014/main" val="10000"/>
                  </a:ext>
                </a:extLst>
              </a:tr>
              <a:tr h="2377238">
                <a:tc>
                  <a:txBody>
                    <a:bodyPr/>
                    <a:lstStyle/>
                    <a:p>
                      <a:r>
                        <a:rPr lang="en-US" sz="4800" dirty="0"/>
                        <a:t>Information about grants found in:</a:t>
                      </a:r>
                      <a:endParaRPr lang="en-US" sz="4800" dirty="0">
                        <a:latin typeface="Georgia" panose="02040502050405020303" pitchFamily="18" charset="0"/>
                        <a:cs typeface="Times New Roman" panose="02020603050405020304" pitchFamily="18" charset="0"/>
                      </a:endParaRPr>
                    </a:p>
                  </a:txBody>
                  <a:tcPr marL="182880" marR="182880" marT="91369" marB="91369"/>
                </a:tc>
                <a:tc>
                  <a:txBody>
                    <a:bodyPr/>
                    <a:lstStyle/>
                    <a:p>
                      <a:r>
                        <a:rPr lang="en-US" sz="4800" dirty="0"/>
                        <a:t>Requests for</a:t>
                      </a:r>
                      <a:r>
                        <a:rPr lang="en-US" sz="4800" baseline="0" dirty="0"/>
                        <a:t> </a:t>
                      </a:r>
                      <a:r>
                        <a:rPr lang="en-US" sz="4800" dirty="0"/>
                        <a:t>Applications (RFAs)</a:t>
                      </a:r>
                      <a:endParaRPr lang="en-US" sz="4800" dirty="0">
                        <a:latin typeface="Georgia" panose="02040502050405020303" pitchFamily="18" charset="0"/>
                        <a:cs typeface="Times New Roman" panose="02020603050405020304" pitchFamily="18" charset="0"/>
                      </a:endParaRPr>
                    </a:p>
                  </a:txBody>
                  <a:tcPr marL="182880" marR="182880" marT="91369" marB="91369"/>
                </a:tc>
                <a:tc>
                  <a:txBody>
                    <a:bodyPr/>
                    <a:lstStyle/>
                    <a:p>
                      <a:r>
                        <a:rPr lang="en-US" sz="4800" dirty="0"/>
                        <a:t>RFPs,</a:t>
                      </a:r>
                      <a:r>
                        <a:rPr lang="en-US" sz="4800" baseline="0" dirty="0"/>
                        <a:t> Dear Colleague Letters</a:t>
                      </a:r>
                      <a:endParaRPr lang="en-US" sz="4800" dirty="0">
                        <a:latin typeface="Georgia" panose="02040502050405020303" pitchFamily="18" charset="0"/>
                        <a:cs typeface="Times New Roman" panose="02020603050405020304" pitchFamily="18" charset="0"/>
                      </a:endParaRPr>
                    </a:p>
                  </a:txBody>
                  <a:tcPr marL="182880" marR="182880" marT="91369" marB="91369"/>
                </a:tc>
                <a:tc>
                  <a:txBody>
                    <a:bodyPr/>
                    <a:lstStyle/>
                    <a:p>
                      <a:r>
                        <a:rPr lang="en-US" sz="4800" dirty="0"/>
                        <a:t>Parent Announcements</a:t>
                      </a:r>
                      <a:endParaRPr lang="en-US" sz="4800" dirty="0">
                        <a:latin typeface="Georgia" panose="02040502050405020303" pitchFamily="18" charset="0"/>
                        <a:cs typeface="Times New Roman" panose="02020603050405020304" pitchFamily="18" charset="0"/>
                      </a:endParaRPr>
                    </a:p>
                  </a:txBody>
                  <a:tcPr marL="182880" marR="182880" marT="91369" marB="91369"/>
                </a:tc>
                <a:extLst>
                  <a:ext uri="{0D108BD9-81ED-4DB2-BD59-A6C34878D82A}">
                    <a16:rowId xmlns:a16="http://schemas.microsoft.com/office/drawing/2014/main" val="10001"/>
                  </a:ext>
                </a:extLst>
              </a:tr>
              <a:tr h="1645738">
                <a:tc>
                  <a:txBody>
                    <a:bodyPr/>
                    <a:lstStyle/>
                    <a:p>
                      <a:r>
                        <a:rPr lang="en-US" sz="4800" dirty="0"/>
                        <a:t>Who manages the peer review process?</a:t>
                      </a:r>
                      <a:endParaRPr lang="en-US" sz="4800" dirty="0">
                        <a:latin typeface="Georgia" panose="02040502050405020303" pitchFamily="18" charset="0"/>
                        <a:cs typeface="Times New Roman" panose="02020603050405020304" pitchFamily="18" charset="0"/>
                      </a:endParaRPr>
                    </a:p>
                  </a:txBody>
                  <a:tcPr marL="182880" marR="182880" marT="91369" marB="91369"/>
                </a:tc>
                <a:tc>
                  <a:txBody>
                    <a:bodyPr/>
                    <a:lstStyle/>
                    <a:p>
                      <a:r>
                        <a:rPr lang="en-US" sz="4800" dirty="0"/>
                        <a:t>Standards</a:t>
                      </a:r>
                      <a:r>
                        <a:rPr lang="en-US" sz="4800" baseline="0" dirty="0"/>
                        <a:t> &amp; Review Office</a:t>
                      </a:r>
                      <a:endParaRPr lang="en-US" sz="4800" dirty="0">
                        <a:latin typeface="Georgia" panose="02040502050405020303" pitchFamily="18" charset="0"/>
                        <a:cs typeface="Times New Roman" panose="02020603050405020304" pitchFamily="18" charset="0"/>
                      </a:endParaRPr>
                    </a:p>
                  </a:txBody>
                  <a:tcPr marL="182880" marR="182880" marT="91369" marB="91369"/>
                </a:tc>
                <a:tc>
                  <a:txBody>
                    <a:bodyPr/>
                    <a:lstStyle/>
                    <a:p>
                      <a:r>
                        <a:rPr lang="en-US" sz="4800" dirty="0"/>
                        <a:t>Program Officers</a:t>
                      </a:r>
                      <a:endParaRPr lang="en-US" sz="4800" dirty="0">
                        <a:latin typeface="Georgia" panose="02040502050405020303" pitchFamily="18" charset="0"/>
                        <a:cs typeface="Times New Roman" panose="02020603050405020304" pitchFamily="18" charset="0"/>
                      </a:endParaRPr>
                    </a:p>
                  </a:txBody>
                  <a:tcPr marL="182880" marR="182880" marT="91369" marB="91369"/>
                </a:tc>
                <a:tc>
                  <a:txBody>
                    <a:bodyPr/>
                    <a:lstStyle/>
                    <a:p>
                      <a:r>
                        <a:rPr lang="en-US" sz="4800" dirty="0"/>
                        <a:t>Center for Scientific Review</a:t>
                      </a:r>
                      <a:endParaRPr lang="en-US" sz="4800" dirty="0">
                        <a:latin typeface="Georgia" panose="02040502050405020303" pitchFamily="18" charset="0"/>
                        <a:cs typeface="Times New Roman" panose="02020603050405020304" pitchFamily="18" charset="0"/>
                      </a:endParaRPr>
                    </a:p>
                  </a:txBody>
                  <a:tcPr marL="182880" marR="182880" marT="91369" marB="91369"/>
                </a:tc>
                <a:extLst>
                  <a:ext uri="{0D108BD9-81ED-4DB2-BD59-A6C34878D82A}">
                    <a16:rowId xmlns:a16="http://schemas.microsoft.com/office/drawing/2014/main" val="10002"/>
                  </a:ext>
                </a:extLst>
              </a:tr>
              <a:tr h="1645738">
                <a:tc>
                  <a:txBody>
                    <a:bodyPr/>
                    <a:lstStyle/>
                    <a:p>
                      <a:r>
                        <a:rPr lang="en-US" sz="4800" dirty="0"/>
                        <a:t>Advice</a:t>
                      </a:r>
                      <a:r>
                        <a:rPr lang="en-US" sz="4800" baseline="0" dirty="0"/>
                        <a:t> provided by program officer</a:t>
                      </a:r>
                      <a:endParaRPr lang="en-US" sz="4800" dirty="0">
                        <a:latin typeface="Georgia" panose="02040502050405020303" pitchFamily="18" charset="0"/>
                        <a:cs typeface="Times New Roman" panose="02020603050405020304" pitchFamily="18" charset="0"/>
                      </a:endParaRPr>
                    </a:p>
                  </a:txBody>
                  <a:tcPr marL="182880" marR="182880" marT="91369" marB="91369"/>
                </a:tc>
                <a:tc>
                  <a:txBody>
                    <a:bodyPr/>
                    <a:lstStyle/>
                    <a:p>
                      <a:r>
                        <a:rPr lang="en-US" sz="4800" dirty="0"/>
                        <a:t>Yes</a:t>
                      </a:r>
                      <a:endParaRPr lang="en-US" sz="4800" dirty="0">
                        <a:latin typeface="Georgia" panose="02040502050405020303" pitchFamily="18" charset="0"/>
                        <a:cs typeface="Times New Roman" panose="02020603050405020304" pitchFamily="18" charset="0"/>
                      </a:endParaRPr>
                    </a:p>
                  </a:txBody>
                  <a:tcPr marL="182880" marR="182880" marT="91369" marB="91369"/>
                </a:tc>
                <a:tc>
                  <a:txBody>
                    <a:bodyPr/>
                    <a:lstStyle/>
                    <a:p>
                      <a:r>
                        <a:rPr lang="en-US" sz="4800" dirty="0"/>
                        <a:t>Some</a:t>
                      </a:r>
                      <a:endParaRPr lang="en-US" sz="4800" dirty="0">
                        <a:latin typeface="Georgia" panose="02040502050405020303" pitchFamily="18" charset="0"/>
                        <a:cs typeface="Times New Roman" panose="02020603050405020304" pitchFamily="18" charset="0"/>
                      </a:endParaRPr>
                    </a:p>
                  </a:txBody>
                  <a:tcPr marL="182880" marR="182880" marT="91369" marB="91369"/>
                </a:tc>
                <a:tc>
                  <a:txBody>
                    <a:bodyPr/>
                    <a:lstStyle/>
                    <a:p>
                      <a:r>
                        <a:rPr lang="en-US" sz="4800" dirty="0"/>
                        <a:t>Some </a:t>
                      </a:r>
                      <a:endParaRPr lang="en-US" sz="4800" dirty="0">
                        <a:latin typeface="Georgia" panose="02040502050405020303" pitchFamily="18" charset="0"/>
                        <a:cs typeface="Times New Roman" panose="02020603050405020304" pitchFamily="18" charset="0"/>
                      </a:endParaRPr>
                    </a:p>
                  </a:txBody>
                  <a:tcPr marL="182880" marR="182880" marT="91369" marB="91369"/>
                </a:tc>
                <a:extLst>
                  <a:ext uri="{0D108BD9-81ED-4DB2-BD59-A6C34878D82A}">
                    <a16:rowId xmlns:a16="http://schemas.microsoft.com/office/drawing/2014/main" val="10003"/>
                  </a:ext>
                </a:extLst>
              </a:tr>
              <a:tr h="914237">
                <a:tc>
                  <a:txBody>
                    <a:bodyPr/>
                    <a:lstStyle/>
                    <a:p>
                      <a:r>
                        <a:rPr lang="en-US" sz="4800" dirty="0"/>
                        <a:t>How competitive?</a:t>
                      </a:r>
                      <a:endParaRPr lang="en-US" sz="4800" dirty="0">
                        <a:latin typeface="Georgia" panose="02040502050405020303" pitchFamily="18" charset="0"/>
                        <a:cs typeface="Times New Roman" panose="02020603050405020304" pitchFamily="18" charset="0"/>
                      </a:endParaRPr>
                    </a:p>
                  </a:txBody>
                  <a:tcPr marL="182880" marR="182880" marT="91369" marB="91369"/>
                </a:tc>
                <a:tc>
                  <a:txBody>
                    <a:bodyPr/>
                    <a:lstStyle/>
                    <a:p>
                      <a:r>
                        <a:rPr lang="en-US" sz="4800" dirty="0"/>
                        <a:t>Very</a:t>
                      </a:r>
                      <a:endParaRPr lang="en-US" sz="4800" dirty="0">
                        <a:latin typeface="Georgia" panose="02040502050405020303" pitchFamily="18" charset="0"/>
                        <a:cs typeface="Times New Roman" panose="02020603050405020304" pitchFamily="18" charset="0"/>
                      </a:endParaRPr>
                    </a:p>
                  </a:txBody>
                  <a:tcPr marL="182880" marR="182880" marT="91369" marB="91369"/>
                </a:tc>
                <a:tc>
                  <a:txBody>
                    <a:bodyPr/>
                    <a:lstStyle/>
                    <a:p>
                      <a:r>
                        <a:rPr lang="en-US" sz="4800" dirty="0"/>
                        <a:t>Very</a:t>
                      </a:r>
                      <a:endParaRPr lang="en-US" sz="4800" dirty="0">
                        <a:latin typeface="Georgia" panose="02040502050405020303" pitchFamily="18" charset="0"/>
                        <a:cs typeface="Times New Roman" panose="02020603050405020304" pitchFamily="18" charset="0"/>
                      </a:endParaRPr>
                    </a:p>
                  </a:txBody>
                  <a:tcPr marL="182880" marR="182880" marT="91369" marB="91369"/>
                </a:tc>
                <a:tc>
                  <a:txBody>
                    <a:bodyPr/>
                    <a:lstStyle/>
                    <a:p>
                      <a:r>
                        <a:rPr lang="en-US" sz="4800" dirty="0"/>
                        <a:t>Very</a:t>
                      </a:r>
                      <a:endParaRPr lang="en-US" sz="4800" dirty="0">
                        <a:latin typeface="Georgia" panose="02040502050405020303" pitchFamily="18" charset="0"/>
                        <a:cs typeface="Times New Roman" panose="02020603050405020304" pitchFamily="18" charset="0"/>
                      </a:endParaRPr>
                    </a:p>
                  </a:txBody>
                  <a:tcPr marL="182880" marR="182880" marT="91369" marB="91369"/>
                </a:tc>
                <a:extLst>
                  <a:ext uri="{0D108BD9-81ED-4DB2-BD59-A6C34878D82A}">
                    <a16:rowId xmlns:a16="http://schemas.microsoft.com/office/drawing/2014/main" val="10004"/>
                  </a:ext>
                </a:extLst>
              </a:tr>
            </a:tbl>
          </a:graphicData>
        </a:graphic>
      </p:graphicFrame>
      <p:sp>
        <p:nvSpPr>
          <p:cNvPr id="68635" name="Slide Number Placeholder 3">
            <a:extLst>
              <a:ext uri="{FF2B5EF4-FFF2-40B4-BE49-F238E27FC236}">
                <a16:creationId xmlns:a16="http://schemas.microsoft.com/office/drawing/2014/main" id="{E9C64A6E-9F21-445C-B16B-1F2E1E083BEE}"/>
              </a:ext>
            </a:extLst>
          </p:cNvPr>
          <p:cNvSpPr>
            <a:spLocks noGrp="1" noChangeArrowheads="1"/>
          </p:cNvSpPr>
          <p:nvPr>
            <p:ph type="sldNum" sz="quarter" idx="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F8054BB7-F2BC-44D3-9340-9AB2B223D7A8}" type="slidenum">
              <a:rPr altLang="en-US" sz="2000" smtClean="0">
                <a:latin typeface="Segoe UI" panose="020B0502040204020203" pitchFamily="34" charset="0"/>
                <a:cs typeface="Segoe UI" panose="020B0502040204020203" pitchFamily="34" charset="0"/>
              </a:rPr>
              <a:pPr defTabSz="1219200" fontAlgn="base">
                <a:spcBef>
                  <a:spcPct val="0"/>
                </a:spcBef>
                <a:spcAft>
                  <a:spcPct val="0"/>
                </a:spcAft>
              </a:pPr>
              <a:t>12</a:t>
            </a:fld>
            <a:endParaRPr altLang="en-US" sz="2000">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47851"/>
    </mc:Choice>
    <mc:Fallback xmlns="">
      <p:transition spd="slow" advTm="14785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5">
            <a:extLst>
              <a:ext uri="{FF2B5EF4-FFF2-40B4-BE49-F238E27FC236}">
                <a16:creationId xmlns:a16="http://schemas.microsoft.com/office/drawing/2014/main" id="{B9BA8475-32E5-4F5C-BC60-BBFA86E9806D}"/>
              </a:ext>
            </a:extLst>
          </p:cNvPr>
          <p:cNvSpPr>
            <a:spLocks noGrp="1" noChangeArrowheads="1"/>
          </p:cNvSpPr>
          <p:nvPr>
            <p:ph type="ctrTitle"/>
          </p:nvPr>
        </p:nvSpPr>
        <p:spPr>
          <a:xfrm>
            <a:off x="762000" y="5740400"/>
            <a:ext cx="22861588" cy="3232150"/>
          </a:xfrm>
        </p:spPr>
        <p:txBody>
          <a:bodyPr/>
          <a:lstStyle/>
          <a:p>
            <a:pPr algn="ctr" eaLnBrk="1" hangingPunct="1"/>
            <a:r>
              <a:rPr altLang="en-US"/>
              <a:t>How Do I Learn More About IES Funding Opportunities?</a:t>
            </a:r>
          </a:p>
        </p:txBody>
      </p:sp>
    </p:spTree>
  </p:cSld>
  <p:clrMapOvr>
    <a:masterClrMapping/>
  </p:clrMapOvr>
  <mc:AlternateContent xmlns:mc="http://schemas.openxmlformats.org/markup-compatibility/2006" xmlns:p14="http://schemas.microsoft.com/office/powerpoint/2010/main">
    <mc:Choice Requires="p14">
      <p:transition spd="slow" p14:dur="2000" advTm="13413"/>
    </mc:Choice>
    <mc:Fallback xmlns="">
      <p:transition spd="slow" advTm="13413"/>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BFDDC0A1-7183-4299-BDF2-E23547E4183A}"/>
              </a:ext>
            </a:extLst>
          </p:cNvPr>
          <p:cNvSpPr>
            <a:spLocks noGrp="1" noChangeArrowheads="1"/>
          </p:cNvSpPr>
          <p:nvPr>
            <p:ph type="ctrTitle"/>
          </p:nvPr>
        </p:nvSpPr>
        <p:spPr>
          <a:xfrm>
            <a:off x="1144588" y="1143000"/>
            <a:ext cx="22098000" cy="1219200"/>
          </a:xfrm>
        </p:spPr>
        <p:txBody>
          <a:bodyPr/>
          <a:lstStyle/>
          <a:p>
            <a:pPr algn="ctr" eaLnBrk="1" hangingPunct="1"/>
            <a:r>
              <a:rPr altLang="en-US"/>
              <a:t>How to Identify Funding Opportunities</a:t>
            </a:r>
          </a:p>
        </p:txBody>
      </p:sp>
      <p:sp>
        <p:nvSpPr>
          <p:cNvPr id="72707" name="Content Placeholder 2">
            <a:extLst>
              <a:ext uri="{FF2B5EF4-FFF2-40B4-BE49-F238E27FC236}">
                <a16:creationId xmlns:a16="http://schemas.microsoft.com/office/drawing/2014/main" id="{836E32FB-0CDA-4E0B-B913-CC0A73052F4E}"/>
              </a:ext>
            </a:extLst>
          </p:cNvPr>
          <p:cNvSpPr>
            <a:spLocks noGrp="1" noChangeArrowheads="1"/>
          </p:cNvSpPr>
          <p:nvPr>
            <p:ph type="body" sz="quarter" idx="14"/>
          </p:nvPr>
        </p:nvSpPr>
        <p:spPr>
          <a:xfrm>
            <a:off x="1144588" y="3152775"/>
            <a:ext cx="22098000" cy="7607300"/>
          </a:xfrm>
        </p:spPr>
        <p:txBody>
          <a:bodyPr/>
          <a:lstStyle/>
          <a:p>
            <a:pPr marL="638175" eaLnBrk="1" hangingPunct="1">
              <a:spcAft>
                <a:spcPts val="3000"/>
              </a:spcAft>
              <a:buFontTx/>
              <a:buChar char="•"/>
            </a:pPr>
            <a:r>
              <a:rPr altLang="en-US" sz="5000"/>
              <a:t>Sign up for the </a:t>
            </a:r>
            <a:r>
              <a:rPr altLang="en-US" sz="5000">
                <a:hlinkClick r:id="rId3"/>
              </a:rPr>
              <a:t>IES Newsflash </a:t>
            </a:r>
            <a:endParaRPr altLang="en-US" sz="5000"/>
          </a:p>
          <a:p>
            <a:pPr marL="638175" eaLnBrk="1" hangingPunct="1">
              <a:spcAft>
                <a:spcPts val="3000"/>
              </a:spcAft>
              <a:buFontTx/>
              <a:buChar char="•"/>
            </a:pPr>
            <a:r>
              <a:rPr altLang="en-US" sz="5000"/>
              <a:t>Funding opportunities are announced in </a:t>
            </a:r>
            <a:r>
              <a:rPr altLang="en-US" sz="5000" i="1"/>
              <a:t>The Federal Register </a:t>
            </a:r>
          </a:p>
          <a:p>
            <a:pPr marL="638175" eaLnBrk="1" hangingPunct="1">
              <a:spcAft>
                <a:spcPts val="3000"/>
              </a:spcAft>
              <a:buFontTx/>
              <a:buChar char="•"/>
            </a:pPr>
            <a:r>
              <a:rPr altLang="en-US" sz="5000"/>
              <a:t>Find the </a:t>
            </a:r>
            <a:r>
              <a:rPr altLang="en-US" sz="5000">
                <a:hlinkClick r:id="rId3"/>
              </a:rPr>
              <a:t>funding opportunities page </a:t>
            </a:r>
            <a:r>
              <a:rPr altLang="en-US" sz="5000"/>
              <a:t>of the IES website </a:t>
            </a:r>
          </a:p>
          <a:p>
            <a:pPr marL="638175" eaLnBrk="1" hangingPunct="1">
              <a:spcAft>
                <a:spcPts val="3000"/>
              </a:spcAft>
              <a:buFontTx/>
              <a:buChar char="•"/>
            </a:pPr>
            <a:r>
              <a:rPr altLang="en-US" sz="5000"/>
              <a:t>Review </a:t>
            </a:r>
            <a:r>
              <a:rPr altLang="en-US" sz="5000">
                <a:hlinkClick r:id="rId3"/>
              </a:rPr>
              <a:t>current Requests for Applications </a:t>
            </a:r>
            <a:r>
              <a:rPr altLang="en-US" sz="5000"/>
              <a:t>(RFAs)</a:t>
            </a:r>
          </a:p>
          <a:p>
            <a:pPr marL="638175" eaLnBrk="1" hangingPunct="1">
              <a:spcAft>
                <a:spcPts val="3000"/>
              </a:spcAft>
              <a:buFontTx/>
              <a:buChar char="•"/>
            </a:pPr>
            <a:r>
              <a:rPr altLang="en-US" sz="5000"/>
              <a:t>Contact relevant Program Officer(s) for the topic(s) of interest in the relevant Center</a:t>
            </a:r>
            <a:endParaRPr lang="en-US" altLang="en-US" sz="5000"/>
          </a:p>
          <a:p>
            <a:pPr marL="638175" eaLnBrk="1" hangingPunct="1">
              <a:spcAft>
                <a:spcPts val="3000"/>
              </a:spcAft>
              <a:buFontTx/>
              <a:buChar char="•"/>
            </a:pPr>
            <a:r>
              <a:rPr lang="en-US" altLang="en-US" sz="5000"/>
              <a:t>Sign up for </a:t>
            </a:r>
            <a:r>
              <a:rPr lang="en-US" altLang="en-US" sz="5000">
                <a:hlinkClick r:id="rId3"/>
              </a:rPr>
              <a:t>Virtual Office Hours</a:t>
            </a:r>
            <a:endParaRPr altLang="en-US" sz="5000"/>
          </a:p>
        </p:txBody>
      </p:sp>
      <p:sp>
        <p:nvSpPr>
          <p:cNvPr id="72708" name="Slide Number Placeholder 3">
            <a:extLst>
              <a:ext uri="{FF2B5EF4-FFF2-40B4-BE49-F238E27FC236}">
                <a16:creationId xmlns:a16="http://schemas.microsoft.com/office/drawing/2014/main" id="{255D912F-96F5-446F-8210-2AC0A28B53C3}"/>
              </a:ext>
            </a:extLst>
          </p:cNvPr>
          <p:cNvSpPr txBox="1">
            <a:spLocks noChangeArrowheads="1"/>
          </p:cNvSpPr>
          <p:nvPr/>
        </p:nvSpPr>
        <p:spPr bwMode="auto">
          <a:xfrm>
            <a:off x="19356387" y="12573000"/>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E45FB0F9-984C-4A20-8DCD-BB949B6273FD}" type="slidenum">
              <a:rPr lang="en-US" altLang="en-US" sz="2000">
                <a:solidFill>
                  <a:srgbClr val="1A3B73"/>
                </a:solidFill>
                <a:latin typeface="Segoe UI" panose="020B0502040204020203" pitchFamily="34" charset="0"/>
                <a:cs typeface="Segoe UI" panose="020B0502040204020203" pitchFamily="34" charset="0"/>
              </a:rPr>
              <a:pPr algn="r" eaLnBrk="1" hangingPunct="1"/>
              <a:t>14</a:t>
            </a:fld>
            <a:endParaRPr lang="en-US" altLang="en-US" sz="2000">
              <a:solidFill>
                <a:srgbClr val="1A3B73"/>
              </a:solidFill>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01209"/>
    </mc:Choice>
    <mc:Fallback xmlns="">
      <p:transition spd="slow" advTm="10120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7A3C104-EE92-412C-B30B-4AD9133E9290}"/>
              </a:ext>
            </a:extLst>
          </p:cNvPr>
          <p:cNvSpPr>
            <a:spLocks noGrp="1" noChangeArrowheads="1"/>
          </p:cNvSpPr>
          <p:nvPr>
            <p:ph type="ctrTitle"/>
          </p:nvPr>
        </p:nvSpPr>
        <p:spPr>
          <a:xfrm>
            <a:off x="1144588" y="1143000"/>
            <a:ext cx="22098000" cy="1219200"/>
          </a:xfrm>
        </p:spPr>
        <p:txBody>
          <a:bodyPr/>
          <a:lstStyle/>
          <a:p>
            <a:pPr algn="ctr" eaLnBrk="1" hangingPunct="1"/>
            <a:r>
              <a:rPr altLang="en-US"/>
              <a:t>How to Identify Appropriate Grant Programs</a:t>
            </a:r>
          </a:p>
        </p:txBody>
      </p:sp>
      <p:sp>
        <p:nvSpPr>
          <p:cNvPr id="74755" name="Rectangle 3">
            <a:extLst>
              <a:ext uri="{FF2B5EF4-FFF2-40B4-BE49-F238E27FC236}">
                <a16:creationId xmlns:a16="http://schemas.microsoft.com/office/drawing/2014/main" id="{307F77E8-0D14-4C9F-910B-369EA2AB26CB}"/>
              </a:ext>
            </a:extLst>
          </p:cNvPr>
          <p:cNvSpPr>
            <a:spLocks noGrp="1" noChangeArrowheads="1"/>
          </p:cNvSpPr>
          <p:nvPr>
            <p:ph type="body" sz="quarter" idx="14"/>
          </p:nvPr>
        </p:nvSpPr>
        <p:spPr>
          <a:xfrm>
            <a:off x="1144588" y="3048000"/>
            <a:ext cx="22098000" cy="9471025"/>
          </a:xfrm>
        </p:spPr>
        <p:txBody>
          <a:bodyPr/>
          <a:lstStyle/>
          <a:p>
            <a:pPr marL="638175" eaLnBrk="1" hangingPunct="1">
              <a:spcAft>
                <a:spcPts val="3000"/>
              </a:spcAft>
              <a:buFontTx/>
              <a:buChar char="•"/>
            </a:pPr>
            <a:r>
              <a:rPr altLang="en-US" sz="5600"/>
              <a:t>Read the </a:t>
            </a:r>
            <a:r>
              <a:rPr altLang="en-US" sz="5600" b="1">
                <a:solidFill>
                  <a:srgbClr val="008000"/>
                </a:solidFill>
              </a:rPr>
              <a:t>Request for Applications</a:t>
            </a:r>
          </a:p>
          <a:p>
            <a:pPr marL="638175" eaLnBrk="1" hangingPunct="1">
              <a:spcAft>
                <a:spcPts val="3000"/>
              </a:spcAft>
              <a:buFontTx/>
              <a:buChar char="•"/>
            </a:pPr>
            <a:r>
              <a:rPr altLang="en-US" sz="5600"/>
              <a:t>Review announced topics and methodological requirements</a:t>
            </a:r>
          </a:p>
          <a:p>
            <a:pPr marL="638175" eaLnBrk="1" hangingPunct="1">
              <a:buFontTx/>
              <a:buChar char="•"/>
            </a:pPr>
            <a:r>
              <a:rPr altLang="en-US" sz="5600"/>
              <a:t>Look at abstracts of projects funded under a research topic or program</a:t>
            </a:r>
          </a:p>
          <a:p>
            <a:pPr marL="1133475" lvl="1" eaLnBrk="1" hangingPunct="1"/>
            <a:r>
              <a:rPr altLang="en-US" sz="4800">
                <a:solidFill>
                  <a:srgbClr val="0000FF"/>
                </a:solidFill>
                <a:latin typeface="Georgia" panose="02040502050405020303" pitchFamily="18" charset="0"/>
                <a:hlinkClick r:id="rId3"/>
              </a:rPr>
              <a:t>NCER Projects</a:t>
            </a:r>
            <a:endParaRPr altLang="en-US" sz="4800">
              <a:latin typeface="Georgia" panose="02040502050405020303" pitchFamily="18" charset="0"/>
            </a:endParaRPr>
          </a:p>
          <a:p>
            <a:pPr marL="1133475" lvl="1" eaLnBrk="1" hangingPunct="1"/>
            <a:r>
              <a:rPr altLang="en-US" sz="4800">
                <a:solidFill>
                  <a:srgbClr val="0000FF"/>
                </a:solidFill>
                <a:latin typeface="Georgia" panose="02040502050405020303" pitchFamily="18" charset="0"/>
                <a:hlinkClick r:id="rId3"/>
              </a:rPr>
              <a:t>NCSER Projects</a:t>
            </a:r>
            <a:endParaRPr altLang="en-US" sz="4800">
              <a:latin typeface="Georgia" panose="02040502050405020303" pitchFamily="18" charset="0"/>
            </a:endParaRPr>
          </a:p>
        </p:txBody>
      </p:sp>
      <p:sp>
        <p:nvSpPr>
          <p:cNvPr id="74756" name="Slide Number Placeholder 3">
            <a:extLst>
              <a:ext uri="{FF2B5EF4-FFF2-40B4-BE49-F238E27FC236}">
                <a16:creationId xmlns:a16="http://schemas.microsoft.com/office/drawing/2014/main" id="{AA88D0CD-5589-4E43-A9E0-959055A19683}"/>
              </a:ext>
            </a:extLst>
          </p:cNvPr>
          <p:cNvSpPr txBox="1">
            <a:spLocks noChangeArrowheads="1"/>
          </p:cNvSpPr>
          <p:nvPr/>
        </p:nvSpPr>
        <p:spPr bwMode="auto">
          <a:xfrm>
            <a:off x="19356387" y="12573000"/>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F8BD0E89-1348-4741-8947-E007F7F686C0}" type="slidenum">
              <a:rPr lang="en-US" altLang="en-US" sz="2000">
                <a:solidFill>
                  <a:srgbClr val="1A3B73"/>
                </a:solidFill>
                <a:latin typeface="Segoe UI" panose="020B0502040204020203" pitchFamily="34" charset="0"/>
                <a:cs typeface="Segoe UI" panose="020B0502040204020203" pitchFamily="34" charset="0"/>
              </a:rPr>
              <a:pPr algn="r" eaLnBrk="1" hangingPunct="1"/>
              <a:t>15</a:t>
            </a:fld>
            <a:endParaRPr lang="en-US" altLang="en-US" sz="2000">
              <a:solidFill>
                <a:srgbClr val="1A3B73"/>
              </a:solidFill>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5830"/>
    </mc:Choice>
    <mc:Fallback xmlns="">
      <p:transition spd="slow" advTm="2583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2E0A859B-3717-48A7-8D81-384C69E1486C}"/>
              </a:ext>
            </a:extLst>
          </p:cNvPr>
          <p:cNvSpPr>
            <a:spLocks noGrp="1" noChangeArrowheads="1"/>
          </p:cNvSpPr>
          <p:nvPr>
            <p:ph type="ctrTitle"/>
          </p:nvPr>
        </p:nvSpPr>
        <p:spPr>
          <a:xfrm>
            <a:off x="1144588" y="1143000"/>
            <a:ext cx="22098000" cy="1219200"/>
          </a:xfrm>
        </p:spPr>
        <p:txBody>
          <a:bodyPr/>
          <a:lstStyle/>
          <a:p>
            <a:pPr algn="ctr" eaLnBrk="1" hangingPunct="1"/>
            <a:r>
              <a:rPr altLang="en-US"/>
              <a:t>FY 2022 IES Grant Programs</a:t>
            </a:r>
          </a:p>
        </p:txBody>
      </p:sp>
      <p:graphicFrame>
        <p:nvGraphicFramePr>
          <p:cNvPr id="7" name="Content Placeholder 6">
            <a:extLst>
              <a:ext uri="{FF2B5EF4-FFF2-40B4-BE49-F238E27FC236}">
                <a16:creationId xmlns:a16="http://schemas.microsoft.com/office/drawing/2014/main" id="{CD3F6DA0-123E-4F60-AF02-EA0F8254DA52}"/>
              </a:ext>
            </a:extLst>
          </p:cNvPr>
          <p:cNvGraphicFramePr>
            <a:graphicFrameLocks noGrp="1"/>
          </p:cNvGraphicFramePr>
          <p:nvPr>
            <p:ph type="pic" sz="quarter" idx="21"/>
          </p:nvPr>
        </p:nvGraphicFramePr>
        <p:xfrm>
          <a:off x="1030288" y="2730500"/>
          <a:ext cx="22174200" cy="8255002"/>
        </p:xfrm>
        <a:graphic>
          <a:graphicData uri="http://schemas.openxmlformats.org/drawingml/2006/table">
            <a:tbl>
              <a:tblPr firstRow="1" bandRow="1">
                <a:tableStyleId>{793D81CF-94F2-401A-BA57-92F5A7B2D0C5}</a:tableStyleId>
              </a:tblPr>
              <a:tblGrid>
                <a:gridCol w="10820399">
                  <a:extLst>
                    <a:ext uri="{9D8B030D-6E8A-4147-A177-3AD203B41FA5}">
                      <a16:colId xmlns:a16="http://schemas.microsoft.com/office/drawing/2014/main" val="20000"/>
                    </a:ext>
                  </a:extLst>
                </a:gridCol>
                <a:gridCol w="11353801">
                  <a:extLst>
                    <a:ext uri="{9D8B030D-6E8A-4147-A177-3AD203B41FA5}">
                      <a16:colId xmlns:a16="http://schemas.microsoft.com/office/drawing/2014/main" val="20001"/>
                    </a:ext>
                  </a:extLst>
                </a:gridCol>
              </a:tblGrid>
              <a:tr h="1244615">
                <a:tc>
                  <a:txBody>
                    <a:bodyPr/>
                    <a:lstStyle/>
                    <a:p>
                      <a:r>
                        <a:rPr lang="en-US" sz="3600" dirty="0">
                          <a:solidFill>
                            <a:schemeClr val="bg1"/>
                          </a:solidFill>
                        </a:rPr>
                        <a:t>NCER</a:t>
                      </a:r>
                    </a:p>
                  </a:txBody>
                  <a:tcPr marL="182880" marR="182880" marT="91428" marB="91428"/>
                </a:tc>
                <a:tc>
                  <a:txBody>
                    <a:bodyPr/>
                    <a:lstStyle/>
                    <a:p>
                      <a:r>
                        <a:rPr lang="en-US" sz="3600" dirty="0" err="1"/>
                        <a:t>NCSER</a:t>
                      </a:r>
                      <a:endParaRPr lang="en-US" sz="3600" dirty="0"/>
                    </a:p>
                  </a:txBody>
                  <a:tcPr marL="182880" marR="182880" marT="91428" marB="91428"/>
                </a:tc>
                <a:extLst>
                  <a:ext uri="{0D108BD9-81ED-4DB2-BD59-A6C34878D82A}">
                    <a16:rowId xmlns:a16="http://schemas.microsoft.com/office/drawing/2014/main" val="10000"/>
                  </a:ext>
                </a:extLst>
              </a:tr>
              <a:tr h="1402071">
                <a:tc>
                  <a:txBody>
                    <a:bodyPr/>
                    <a:lstStyle/>
                    <a:p>
                      <a:r>
                        <a:rPr lang="en-US" sz="4000" dirty="0">
                          <a:solidFill>
                            <a:schemeClr val="tx1">
                              <a:lumMod val="85000"/>
                              <a:lumOff val="15000"/>
                            </a:schemeClr>
                          </a:solidFill>
                        </a:rPr>
                        <a:t>Education Research Grants (84.305A)</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tc>
                  <a:txBody>
                    <a:bodyPr/>
                    <a:lstStyle/>
                    <a:p>
                      <a:r>
                        <a:rPr lang="en-US" sz="4000" b="0" i="0" u="none" strike="noStrike" kern="1200" baseline="0" dirty="0">
                          <a:solidFill>
                            <a:schemeClr val="dk1"/>
                          </a:solidFill>
                          <a:latin typeface="+mn-lt"/>
                          <a:ea typeface="+mn-ea"/>
                          <a:cs typeface="+mn-cs"/>
                        </a:rPr>
                        <a:t>Research to Accelerate Pandemic Recovery in Special Education (84.324X)</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extLst>
                  <a:ext uri="{0D108BD9-81ED-4DB2-BD59-A6C34878D82A}">
                    <a16:rowId xmlns:a16="http://schemas.microsoft.com/office/drawing/2014/main" val="10001"/>
                  </a:ext>
                </a:extLst>
              </a:tr>
              <a:tr h="1402071">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000" dirty="0">
                          <a:solidFill>
                            <a:schemeClr val="tx1">
                              <a:lumMod val="85000"/>
                              <a:lumOff val="15000"/>
                            </a:schemeClr>
                          </a:solidFill>
                        </a:rPr>
                        <a:t>Research Training Programs in the Education Sciences (84.305B)</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tc>
                  <a:txBody>
                    <a:bodyPr/>
                    <a:lstStyle/>
                    <a:p>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extLst>
                  <a:ext uri="{0D108BD9-81ED-4DB2-BD59-A6C34878D82A}">
                    <a16:rowId xmlns:a16="http://schemas.microsoft.com/office/drawing/2014/main" val="10002"/>
                  </a:ext>
                </a:extLst>
              </a:tr>
              <a:tr h="1402071">
                <a:tc>
                  <a:txBody>
                    <a:bodyPr/>
                    <a:lstStyle/>
                    <a:p>
                      <a:r>
                        <a:rPr lang="en-US" sz="4000" dirty="0">
                          <a:solidFill>
                            <a:schemeClr val="tx1">
                              <a:lumMod val="85000"/>
                              <a:lumOff val="15000"/>
                            </a:schemeClr>
                          </a:solidFill>
                        </a:rPr>
                        <a:t>Statistical and Research Methodology (84.305D) </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tc>
                  <a:txBody>
                    <a:bodyPr/>
                    <a:lstStyle/>
                    <a:p>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extLst>
                  <a:ext uri="{0D108BD9-81ED-4DB2-BD59-A6C34878D82A}">
                    <a16:rowId xmlns:a16="http://schemas.microsoft.com/office/drawing/2014/main" val="10003"/>
                  </a:ext>
                </a:extLst>
              </a:tr>
              <a:tr h="1402087">
                <a:tc>
                  <a:txBody>
                    <a:bodyPr/>
                    <a:lstStyle/>
                    <a:p>
                      <a:r>
                        <a:rPr lang="en-US" sz="4000" dirty="0">
                          <a:solidFill>
                            <a:schemeClr val="tx1">
                              <a:lumMod val="85000"/>
                              <a:lumOff val="15000"/>
                            </a:schemeClr>
                          </a:solidFill>
                        </a:rPr>
                        <a:t>Research Grants Focused on Systematic Replication (84.305R)</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extLst>
                  <a:ext uri="{0D108BD9-81ED-4DB2-BD59-A6C34878D82A}">
                    <a16:rowId xmlns:a16="http://schemas.microsoft.com/office/drawing/2014/main" val="10004"/>
                  </a:ext>
                </a:extLst>
              </a:tr>
              <a:tr h="1402087">
                <a:tc>
                  <a:txBody>
                    <a:bodyPr/>
                    <a:lstStyle/>
                    <a:p>
                      <a:r>
                        <a:rPr lang="en-US" sz="4000" dirty="0">
                          <a:solidFill>
                            <a:schemeClr val="tx1">
                              <a:lumMod val="85000"/>
                              <a:lumOff val="15000"/>
                            </a:schemeClr>
                          </a:solidFill>
                        </a:rPr>
                        <a:t>Using Longitudinal Data to Support State Education Recovery Policymaking (84.305S)</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tc>
                  <a:txBody>
                    <a:bodyPr/>
                    <a:lstStyle/>
                    <a:p>
                      <a:r>
                        <a:rPr lang="en-US" sz="4000" dirty="0">
                          <a:solidFill>
                            <a:schemeClr val="tx1">
                              <a:lumMod val="85000"/>
                              <a:lumOff val="15000"/>
                            </a:schemeClr>
                          </a:solidFill>
                        </a:rPr>
                        <a:t>-</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extLst>
                  <a:ext uri="{0D108BD9-81ED-4DB2-BD59-A6C34878D82A}">
                    <a16:rowId xmlns:a16="http://schemas.microsoft.com/office/drawing/2014/main" val="10005"/>
                  </a:ext>
                </a:extLst>
              </a:tr>
            </a:tbl>
          </a:graphicData>
        </a:graphic>
      </p:graphicFrame>
      <p:sp>
        <p:nvSpPr>
          <p:cNvPr id="32771" name="Slide Number Placeholder 3">
            <a:extLst>
              <a:ext uri="{FF2B5EF4-FFF2-40B4-BE49-F238E27FC236}">
                <a16:creationId xmlns:a16="http://schemas.microsoft.com/office/drawing/2014/main" id="{7A15427A-BE74-42C4-AFA1-9FE8D240D626}"/>
              </a:ext>
            </a:extLst>
          </p:cNvPr>
          <p:cNvSpPr>
            <a:spLocks noGrp="1" noChangeArrowheads="1"/>
          </p:cNvSpPr>
          <p:nvPr>
            <p:ph type="sldNum" sz="quarter" idx="22"/>
          </p:nvPr>
        </p:nvSpPr>
        <p:spPr bwMode="auto"/>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1485900" indent="-571500">
              <a:defRPr>
                <a:solidFill>
                  <a:schemeClr val="tx1"/>
                </a:solidFill>
                <a:latin typeface="Calibri" panose="020F0502020204030204" pitchFamily="34" charset="0"/>
              </a:defRPr>
            </a:lvl2pPr>
            <a:lvl3pPr marL="2286000" indent="-457200">
              <a:defRPr>
                <a:solidFill>
                  <a:schemeClr val="tx1"/>
                </a:solidFill>
                <a:latin typeface="Calibri" panose="020F0502020204030204" pitchFamily="34" charset="0"/>
              </a:defRPr>
            </a:lvl3pPr>
            <a:lvl4pPr marL="3200400" indent="-457200">
              <a:defRPr>
                <a:solidFill>
                  <a:schemeClr val="tx1"/>
                </a:solidFill>
                <a:latin typeface="Calibri" panose="020F0502020204030204" pitchFamily="34" charset="0"/>
              </a:defRPr>
            </a:lvl4pPr>
            <a:lvl5pPr marL="4114800" indent="-457200">
              <a:defRPr>
                <a:solidFill>
                  <a:schemeClr val="tx1"/>
                </a:solidFill>
                <a:latin typeface="Calibri" panose="020F0502020204030204" pitchFamily="34" charset="0"/>
              </a:defRPr>
            </a:lvl5pPr>
            <a:lvl6pPr marL="5029200" indent="-457200" defTabSz="914400" eaLnBrk="0" fontAlgn="base" hangingPunct="0">
              <a:spcBef>
                <a:spcPct val="0"/>
              </a:spcBef>
              <a:spcAft>
                <a:spcPct val="0"/>
              </a:spcAft>
              <a:defRPr>
                <a:solidFill>
                  <a:schemeClr val="tx1"/>
                </a:solidFill>
                <a:latin typeface="Calibri" panose="020F0502020204030204" pitchFamily="34" charset="0"/>
              </a:defRPr>
            </a:lvl6pPr>
            <a:lvl7pPr marL="5943600" indent="-457200" defTabSz="914400" eaLnBrk="0" fontAlgn="base" hangingPunct="0">
              <a:spcBef>
                <a:spcPct val="0"/>
              </a:spcBef>
              <a:spcAft>
                <a:spcPct val="0"/>
              </a:spcAft>
              <a:defRPr>
                <a:solidFill>
                  <a:schemeClr val="tx1"/>
                </a:solidFill>
                <a:latin typeface="Calibri" panose="020F0502020204030204" pitchFamily="34" charset="0"/>
              </a:defRPr>
            </a:lvl7pPr>
            <a:lvl8pPr marL="6858000" indent="-457200" defTabSz="914400" eaLnBrk="0" fontAlgn="base" hangingPunct="0">
              <a:spcBef>
                <a:spcPct val="0"/>
              </a:spcBef>
              <a:spcAft>
                <a:spcPct val="0"/>
              </a:spcAft>
              <a:defRPr>
                <a:solidFill>
                  <a:schemeClr val="tx1"/>
                </a:solidFill>
                <a:latin typeface="Calibri" panose="020F0502020204030204" pitchFamily="34" charset="0"/>
              </a:defRPr>
            </a:lvl8pPr>
            <a:lvl9pPr marL="7772400" indent="-457200" defTabSz="9144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FF242ADF-7C11-424B-9A25-73CD6762F72F}" type="slidenum">
              <a:rPr altLang="en-US" smtClean="0">
                <a:latin typeface="Segoe UI" panose="020B0502040204020203" pitchFamily="34" charset="0"/>
              </a:rPr>
              <a:pPr fontAlgn="base">
                <a:spcBef>
                  <a:spcPct val="0"/>
                </a:spcBef>
                <a:spcAft>
                  <a:spcPct val="0"/>
                </a:spcAft>
                <a:defRPr/>
              </a:pPr>
              <a:t>16</a:t>
            </a:fld>
            <a:endParaRPr altLang="en-US" dirty="0">
              <a:latin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80258"/>
    </mc:Choice>
    <mc:Fallback xmlns="">
      <p:transition spd="slow" advTm="8025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4C6BAAA4-5C76-44D4-BEEC-0820A5627281}"/>
              </a:ext>
            </a:extLst>
          </p:cNvPr>
          <p:cNvSpPr>
            <a:spLocks noGrp="1" noChangeArrowheads="1"/>
          </p:cNvSpPr>
          <p:nvPr>
            <p:ph type="ctrTitle"/>
          </p:nvPr>
        </p:nvSpPr>
        <p:spPr>
          <a:xfrm>
            <a:off x="1144588" y="1143000"/>
            <a:ext cx="22098000" cy="1219200"/>
          </a:xfrm>
        </p:spPr>
        <p:txBody>
          <a:bodyPr/>
          <a:lstStyle/>
          <a:p>
            <a:pPr eaLnBrk="1" hangingPunct="1"/>
            <a:r>
              <a:rPr altLang="en-US"/>
              <a:t>Requests for Applications (RFAs) &amp; Submission Guide</a:t>
            </a:r>
          </a:p>
        </p:txBody>
      </p:sp>
      <p:sp>
        <p:nvSpPr>
          <p:cNvPr id="34819" name="Content Placeholder 2">
            <a:extLst>
              <a:ext uri="{FF2B5EF4-FFF2-40B4-BE49-F238E27FC236}">
                <a16:creationId xmlns:a16="http://schemas.microsoft.com/office/drawing/2014/main" id="{CCBEB396-D2CC-414F-B1B6-8E0615AB3A12}"/>
              </a:ext>
            </a:extLst>
          </p:cNvPr>
          <p:cNvSpPr>
            <a:spLocks noGrp="1" noChangeArrowheads="1"/>
          </p:cNvSpPr>
          <p:nvPr>
            <p:ph type="body" sz="quarter" idx="14"/>
          </p:nvPr>
        </p:nvSpPr>
        <p:spPr>
          <a:xfrm>
            <a:off x="1168400" y="3178175"/>
            <a:ext cx="22098000" cy="7947025"/>
          </a:xfrm>
        </p:spPr>
        <p:txBody>
          <a:bodyPr rtlCol="0">
            <a:noAutofit/>
          </a:bodyPr>
          <a:lstStyle/>
          <a:p>
            <a:pPr marL="638176" defTabSz="1219215" eaLnBrk="1" fontAlgn="auto" hangingPunct="1">
              <a:spcBef>
                <a:spcPts val="0"/>
              </a:spcBef>
              <a:spcAft>
                <a:spcPts val="0"/>
              </a:spcAft>
              <a:defRPr/>
            </a:pPr>
            <a:r>
              <a:rPr lang="en-US" altLang="en-US" dirty="0"/>
              <a:t>Review both the RFA to which you are applying AND the submission guide</a:t>
            </a:r>
          </a:p>
          <a:p>
            <a:pPr marL="0" indent="0" defTabSz="1219215" eaLnBrk="1" fontAlgn="auto" hangingPunct="1">
              <a:spcBef>
                <a:spcPts val="0"/>
              </a:spcBef>
              <a:spcAft>
                <a:spcPts val="0"/>
              </a:spcAft>
              <a:buFont typeface="Arial" panose="020B0604020202020204" pitchFamily="34" charset="0"/>
              <a:buNone/>
              <a:defRPr/>
            </a:pPr>
            <a:endParaRPr lang="en-US" altLang="en-US" dirty="0"/>
          </a:p>
          <a:p>
            <a:pPr marL="638176" defTabSz="1219215" eaLnBrk="1" fontAlgn="auto" hangingPunct="1">
              <a:spcBef>
                <a:spcPts val="0"/>
              </a:spcBef>
              <a:spcAft>
                <a:spcPts val="0"/>
              </a:spcAft>
              <a:defRPr/>
            </a:pPr>
            <a:r>
              <a:rPr lang="en-US" altLang="en-US" dirty="0"/>
              <a:t>If an </a:t>
            </a:r>
            <a:r>
              <a:rPr lang="en-US" altLang="en-US" dirty="0" err="1"/>
              <a:t>RFA</a:t>
            </a:r>
            <a:r>
              <a:rPr lang="en-US" altLang="en-US" dirty="0"/>
              <a:t> was competed before, it will</a:t>
            </a:r>
            <a:r>
              <a:rPr altLang="en-US" dirty="0"/>
              <a:t> include</a:t>
            </a:r>
            <a:r>
              <a:rPr lang="en-US" altLang="en-US" dirty="0"/>
              <a:t> </a:t>
            </a:r>
            <a:r>
              <a:rPr altLang="en-US" dirty="0"/>
              <a:t>a summary of </a:t>
            </a:r>
            <a:r>
              <a:rPr lang="en-US" altLang="en-US" dirty="0"/>
              <a:t>FY 2022 </a:t>
            </a:r>
            <a:r>
              <a:rPr altLang="en-US" dirty="0"/>
              <a:t>change</a:t>
            </a:r>
            <a:r>
              <a:rPr lang="en-US" altLang="en-US" dirty="0"/>
              <a:t>s to the RFA</a:t>
            </a:r>
          </a:p>
          <a:p>
            <a:pPr marL="0" indent="0" defTabSz="1219215" eaLnBrk="1" fontAlgn="auto" hangingPunct="1">
              <a:spcBef>
                <a:spcPts val="0"/>
              </a:spcBef>
              <a:spcAft>
                <a:spcPts val="0"/>
              </a:spcAft>
              <a:buFont typeface="Arial" panose="020B0604020202020204" pitchFamily="34" charset="0"/>
              <a:buNone/>
              <a:defRPr/>
            </a:pPr>
            <a:endParaRPr altLang="en-US" dirty="0"/>
          </a:p>
          <a:p>
            <a:pPr marL="638176" defTabSz="1219215" eaLnBrk="1" fontAlgn="auto" hangingPunct="1">
              <a:spcBef>
                <a:spcPts val="0"/>
              </a:spcBef>
              <a:spcAft>
                <a:spcPts val="0"/>
              </a:spcAft>
              <a:defRPr/>
            </a:pPr>
            <a:r>
              <a:rPr altLang="en-US" dirty="0">
                <a:hlinkClick r:id="rId3"/>
              </a:rPr>
              <a:t>IES Submission Guide </a:t>
            </a:r>
            <a:r>
              <a:rPr altLang="en-US" dirty="0"/>
              <a:t>is a separate document</a:t>
            </a:r>
            <a:r>
              <a:rPr lang="en-US" altLang="en-US" dirty="0"/>
              <a:t> with these sections: </a:t>
            </a:r>
          </a:p>
          <a:p>
            <a:pPr marL="1933601" lvl="1" indent="-910179" defTabSz="1219215" eaLnBrk="1" fontAlgn="auto" hangingPunct="1">
              <a:spcBef>
                <a:spcPts val="0"/>
              </a:spcBef>
              <a:spcAft>
                <a:spcPts val="0"/>
              </a:spcAft>
              <a:buFont typeface="Arial"/>
              <a:buChar char="–"/>
              <a:defRPr/>
            </a:pPr>
            <a:r>
              <a:rPr lang="en-US" altLang="en-US" sz="4000" dirty="0">
                <a:latin typeface="Georgia" panose="02040502050405020303" pitchFamily="18" charset="0"/>
              </a:rPr>
              <a:t>Part I: Prepare for an IES Grant Competition</a:t>
            </a:r>
          </a:p>
          <a:p>
            <a:pPr marL="1933601" lvl="1" indent="-910179" defTabSz="1219215" eaLnBrk="1" fontAlgn="auto" hangingPunct="1">
              <a:spcBef>
                <a:spcPts val="0"/>
              </a:spcBef>
              <a:spcAft>
                <a:spcPts val="0"/>
              </a:spcAft>
              <a:buFont typeface="Arial"/>
              <a:buChar char="–"/>
              <a:defRPr/>
            </a:pPr>
            <a:r>
              <a:rPr lang="en-US" altLang="en-US" sz="4000" dirty="0">
                <a:latin typeface="Georgia" panose="02040502050405020303" pitchFamily="18" charset="0"/>
              </a:rPr>
              <a:t>Part II: Complete Your Application in Grants. gov</a:t>
            </a:r>
            <a:endParaRPr altLang="en-US" sz="4000" dirty="0">
              <a:latin typeface="Georgia" panose="02040502050405020303" pitchFamily="18" charset="0"/>
            </a:endParaRPr>
          </a:p>
        </p:txBody>
      </p:sp>
      <p:sp>
        <p:nvSpPr>
          <p:cNvPr id="78852" name="Slide Number Placeholder 3">
            <a:extLst>
              <a:ext uri="{FF2B5EF4-FFF2-40B4-BE49-F238E27FC236}">
                <a16:creationId xmlns:a16="http://schemas.microsoft.com/office/drawing/2014/main" id="{601ECD59-30F2-4F50-9800-8798881C789A}"/>
              </a:ext>
            </a:extLst>
          </p:cNvPr>
          <p:cNvSpPr txBox="1">
            <a:spLocks noChangeArrowheads="1"/>
          </p:cNvSpPr>
          <p:nvPr/>
        </p:nvSpPr>
        <p:spPr bwMode="auto">
          <a:xfrm>
            <a:off x="19508787" y="12573000"/>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DB3E064D-59CE-4517-89CC-F67712F9BD40}" type="slidenum">
              <a:rPr lang="en-US" altLang="en-US" sz="2000">
                <a:latin typeface="Segoe UI" panose="020B0502040204020203" pitchFamily="34" charset="0"/>
                <a:cs typeface="Segoe UI" panose="020B0502040204020203" pitchFamily="34" charset="0"/>
              </a:rPr>
              <a:pPr algn="r" eaLnBrk="1" hangingPunct="1"/>
              <a:t>17</a:t>
            </a:fld>
            <a:endParaRPr lang="en-US" altLang="en-US" sz="2000" dirty="0">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91126"/>
    </mc:Choice>
    <mc:Fallback xmlns="">
      <p:transition spd="slow" advTm="9112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0D36DE79-FE94-48D5-9259-74E470D3BB9D}"/>
              </a:ext>
            </a:extLst>
          </p:cNvPr>
          <p:cNvSpPr>
            <a:spLocks noGrp="1" noChangeArrowheads="1"/>
          </p:cNvSpPr>
          <p:nvPr>
            <p:ph type="ctrTitle"/>
          </p:nvPr>
        </p:nvSpPr>
        <p:spPr>
          <a:xfrm>
            <a:off x="2268538" y="5530850"/>
            <a:ext cx="20496212" cy="3232150"/>
          </a:xfrm>
        </p:spPr>
        <p:txBody>
          <a:bodyPr/>
          <a:lstStyle/>
          <a:p>
            <a:pPr algn="ctr" eaLnBrk="1" hangingPunct="1"/>
            <a:r>
              <a:rPr altLang="en-US"/>
              <a:t>Applying to the Early Career Mentoring Program for Faculty at Minority Serving Institutions</a:t>
            </a:r>
          </a:p>
        </p:txBody>
      </p:sp>
      <p:sp>
        <p:nvSpPr>
          <p:cNvPr id="3" name="Slide Number Placeholder 2">
            <a:extLst>
              <a:ext uri="{FF2B5EF4-FFF2-40B4-BE49-F238E27FC236}">
                <a16:creationId xmlns:a16="http://schemas.microsoft.com/office/drawing/2014/main" id="{D8D3E473-FDD8-47D0-87CB-A8F371153F7A}"/>
              </a:ext>
            </a:extLst>
          </p:cNvPr>
          <p:cNvSpPr>
            <a:spLocks noGrp="1"/>
          </p:cNvSpPr>
          <p:nvPr>
            <p:ph type="sldNum" sz="quarter" idx="10"/>
          </p:nvPr>
        </p:nvSpPr>
        <p:spPr/>
        <p:txBody>
          <a:bodyPr/>
          <a:lstStyle/>
          <a:p>
            <a:pPr>
              <a:defRPr/>
            </a:pPr>
            <a:fld id="{CBF6BCEE-1CF5-4C34-BF41-C4D0ED5756E3}" type="slidenum">
              <a:rPr lang="uk-UA"/>
              <a:pPr>
                <a:defRPr/>
              </a:pPr>
              <a:t>18</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advTm="8936"/>
    </mc:Choice>
    <mc:Fallback xmlns="">
      <p:transition spd="slow" advTm="893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37C13017-F741-42C5-A7BB-858612B5275D}"/>
              </a:ext>
            </a:extLst>
          </p:cNvPr>
          <p:cNvSpPr>
            <a:spLocks noGrp="1" noChangeArrowheads="1"/>
          </p:cNvSpPr>
          <p:nvPr>
            <p:ph type="ctrTitle"/>
          </p:nvPr>
        </p:nvSpPr>
        <p:spPr>
          <a:xfrm>
            <a:off x="1144588" y="1143000"/>
            <a:ext cx="22098000" cy="1219200"/>
          </a:xfrm>
        </p:spPr>
        <p:txBody>
          <a:bodyPr>
            <a:normAutofit fontScale="90000"/>
          </a:bodyPr>
          <a:lstStyle/>
          <a:p>
            <a:pPr>
              <a:defRPr/>
            </a:pPr>
            <a:r>
              <a:rPr altLang="en-US" dirty="0"/>
              <a:t>Purpose of the Early Career Mentoring Program for Faculty at Minority Serving Institutions</a:t>
            </a:r>
          </a:p>
        </p:txBody>
      </p:sp>
      <p:sp>
        <p:nvSpPr>
          <p:cNvPr id="82947" name="Content Placeholder 2">
            <a:extLst>
              <a:ext uri="{FF2B5EF4-FFF2-40B4-BE49-F238E27FC236}">
                <a16:creationId xmlns:a16="http://schemas.microsoft.com/office/drawing/2014/main" id="{BBD704F9-EE55-409A-B6B0-F5D845432253}"/>
              </a:ext>
            </a:extLst>
          </p:cNvPr>
          <p:cNvSpPr>
            <a:spLocks noGrp="1" noChangeArrowheads="1"/>
          </p:cNvSpPr>
          <p:nvPr>
            <p:ph type="body" sz="quarter" idx="14"/>
          </p:nvPr>
        </p:nvSpPr>
        <p:spPr>
          <a:xfrm>
            <a:off x="1144588" y="3457575"/>
            <a:ext cx="22098000" cy="8582025"/>
          </a:xfrm>
        </p:spPr>
        <p:txBody>
          <a:bodyPr/>
          <a:lstStyle/>
          <a:p>
            <a:pPr>
              <a:spcAft>
                <a:spcPts val="1200"/>
              </a:spcAft>
              <a:buFontTx/>
              <a:buChar char="•"/>
            </a:pPr>
            <a:r>
              <a:rPr lang="en-US" altLang="en-US" sz="5000" dirty="0"/>
              <a:t>To develop and maintain a strong cadre of independent education researchers</a:t>
            </a:r>
          </a:p>
          <a:p>
            <a:pPr>
              <a:spcAft>
                <a:spcPts val="1200"/>
              </a:spcAft>
              <a:buFontTx/>
              <a:buChar char="•"/>
            </a:pPr>
            <a:r>
              <a:rPr lang="en-US" altLang="en-US" sz="5000" dirty="0"/>
              <a:t>To provide support for an </a:t>
            </a:r>
            <a:r>
              <a:rPr lang="en-US" altLang="en-US" sz="5000" b="1" i="1" dirty="0"/>
              <a:t>integrated research training and career plan </a:t>
            </a:r>
            <a:r>
              <a:rPr lang="en-US" altLang="en-US" sz="5000" dirty="0"/>
              <a:t>for investigators in the early stages of their academic careers</a:t>
            </a:r>
          </a:p>
          <a:p>
            <a:pPr>
              <a:spcAft>
                <a:spcPts val="1200"/>
              </a:spcAft>
              <a:buFontTx/>
              <a:buChar char="•"/>
            </a:pPr>
            <a:r>
              <a:rPr lang="en-US" altLang="en-US" sz="5000" dirty="0"/>
              <a:t>To provide greater diversity in the types of institutions that provide IES-funded research training</a:t>
            </a:r>
          </a:p>
          <a:p>
            <a:pPr>
              <a:spcAft>
                <a:spcPts val="1200"/>
              </a:spcAft>
              <a:buFontTx/>
              <a:buChar char="•"/>
            </a:pPr>
            <a:r>
              <a:rPr lang="en-US" altLang="en-US" sz="5000" dirty="0"/>
              <a:t>To develop a pipeline of talented education researchers who bring fresh ideas, approaches, and perspectives to addressing the issues and challenges faced by the nation's diverse students and schools</a:t>
            </a:r>
          </a:p>
        </p:txBody>
      </p:sp>
      <p:sp>
        <p:nvSpPr>
          <p:cNvPr id="82948" name="Slide Number Placeholder 3">
            <a:extLst>
              <a:ext uri="{FF2B5EF4-FFF2-40B4-BE49-F238E27FC236}">
                <a16:creationId xmlns:a16="http://schemas.microsoft.com/office/drawing/2014/main" id="{B62E05B0-14F3-474B-A9FF-F749E91E1BD1}"/>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sz="4800">
                <a:solidFill>
                  <a:srgbClr val="576F7F"/>
                </a:solidFill>
                <a:latin typeface="Georgia" panose="02040502050405020303" pitchFamily="18" charset="0"/>
                <a:cs typeface="Times New Roman" panose="02020603050405020304" pitchFamily="18" charset="0"/>
              </a:defRPr>
            </a:lvl1pPr>
            <a:lvl2pPr marL="457200" indent="-909638" defTabSz="457200">
              <a:buFont typeface="Arial" panose="020B0604020202020204" pitchFamily="34" charset="0"/>
              <a:buChar char="–"/>
              <a:defRPr sz="2600">
                <a:solidFill>
                  <a:srgbClr val="576F7F"/>
                </a:solidFill>
                <a:latin typeface="Georgia" panose="02040502050405020303" pitchFamily="18" charset="0"/>
                <a:cs typeface="Arial" panose="020B0604020202020204" pitchFamily="34" charset="0"/>
              </a:defRPr>
            </a:lvl2pPr>
            <a:lvl3pPr marL="914400" indent="-609600" defTabSz="4572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3pPr>
            <a:lvl4pPr marL="1371600" indent="-609600" defTabSz="457200">
              <a:spcBef>
                <a:spcPct val="20000"/>
              </a:spcBef>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4pPr>
            <a:lvl5pPr marL="1828800" indent="-609600" defTabSz="457200">
              <a:spcBef>
                <a:spcPct val="20000"/>
              </a:spcBef>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5pPr>
            <a:lvl6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6pPr>
            <a:lvl7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7pPr>
            <a:lvl8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8pPr>
            <a:lvl9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9pPr>
          </a:lstStyle>
          <a:p>
            <a:pPr fontAlgn="base">
              <a:spcBef>
                <a:spcPct val="0"/>
              </a:spcBef>
              <a:spcAft>
                <a:spcPct val="0"/>
              </a:spcAft>
            </a:pPr>
            <a:fld id="{5A3769B7-E114-478C-8709-DEEEC8A8E695}" type="slidenum">
              <a:rPr altLang="en-US" sz="2000" smtClean="0">
                <a:solidFill>
                  <a:schemeClr val="tx1"/>
                </a:solidFill>
                <a:latin typeface="Segoe UI" panose="020B0502040204020203" pitchFamily="34" charset="0"/>
                <a:cs typeface="Segoe UI" panose="020B0502040204020203" pitchFamily="34" charset="0"/>
              </a:rPr>
              <a:pPr fontAlgn="base">
                <a:spcBef>
                  <a:spcPct val="0"/>
                </a:spcBef>
                <a:spcAft>
                  <a:spcPct val="0"/>
                </a:spcAft>
              </a:pPr>
              <a:t>19</a:t>
            </a:fld>
            <a:endParaRPr altLang="en-US" sz="2000" dirty="0">
              <a:solidFill>
                <a:schemeClr val="tx1"/>
              </a:solidFill>
              <a:latin typeface="Segoe UI" panose="020B0502040204020203" pitchFamily="34" charset="0"/>
              <a:cs typeface="Segoe UI" panose="020B0502040204020203" pitchFamily="34" charset="0"/>
            </a:endParaRPr>
          </a:p>
        </p:txBody>
      </p:sp>
    </p:spTree>
  </p:cSld>
  <p:clrMapOvr>
    <a:masterClrMapping/>
  </p:clrMapOvr>
  <p:transition spd="slow" advTm="8799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BA62C241-740E-4E4F-9AA4-A29D4054C61E}"/>
              </a:ext>
            </a:extLst>
          </p:cNvPr>
          <p:cNvSpPr>
            <a:spLocks noGrp="1" noChangeArrowheads="1"/>
          </p:cNvSpPr>
          <p:nvPr>
            <p:ph type="ctrTitle"/>
          </p:nvPr>
        </p:nvSpPr>
        <p:spPr>
          <a:xfrm>
            <a:off x="1144588" y="1143000"/>
            <a:ext cx="22098000" cy="1219200"/>
          </a:xfrm>
        </p:spPr>
        <p:txBody>
          <a:bodyPr/>
          <a:lstStyle/>
          <a:p>
            <a:r>
              <a:rPr altLang="en-US" sz="8000"/>
              <a:t>Focus of this webinar</a:t>
            </a:r>
          </a:p>
        </p:txBody>
      </p:sp>
      <p:sp>
        <p:nvSpPr>
          <p:cNvPr id="3" name="Content Placeholder 2">
            <a:extLst>
              <a:ext uri="{FF2B5EF4-FFF2-40B4-BE49-F238E27FC236}">
                <a16:creationId xmlns:a16="http://schemas.microsoft.com/office/drawing/2014/main" id="{54057CEE-AA1F-40A3-A572-05252EA4090C}"/>
              </a:ext>
            </a:extLst>
          </p:cNvPr>
          <p:cNvSpPr>
            <a:spLocks noGrp="1"/>
          </p:cNvSpPr>
          <p:nvPr>
            <p:ph type="body" sz="quarter" idx="14"/>
          </p:nvPr>
        </p:nvSpPr>
        <p:spPr>
          <a:xfrm>
            <a:off x="1144588" y="3152775"/>
            <a:ext cx="22098000" cy="7607300"/>
          </a:xfrm>
        </p:spPr>
        <p:txBody>
          <a:bodyPr/>
          <a:lstStyle/>
          <a:p>
            <a:pPr>
              <a:spcAft>
                <a:spcPts val="2400"/>
              </a:spcAft>
              <a:defRPr/>
            </a:pPr>
            <a:r>
              <a:rPr lang="en-US" sz="5600" dirty="0"/>
              <a:t>Introduction to IES Funding Opportunities for Minority Serving Institutions (MSIs)</a:t>
            </a:r>
          </a:p>
          <a:p>
            <a:pPr>
              <a:spcAft>
                <a:spcPts val="2400"/>
              </a:spcAft>
              <a:defRPr/>
            </a:pPr>
            <a:r>
              <a:rPr lang="en-US" sz="5600" dirty="0"/>
              <a:t>Early Career Mentoring Program for Faculty at Minority Serving Institutions</a:t>
            </a:r>
          </a:p>
          <a:p>
            <a:pPr marL="182880">
              <a:defRPr/>
            </a:pPr>
            <a:endParaRPr lang="en-US" sz="5600" dirty="0"/>
          </a:p>
          <a:p>
            <a:pPr>
              <a:defRPr/>
            </a:pPr>
            <a:endParaRPr lang="en-US" dirty="0"/>
          </a:p>
        </p:txBody>
      </p:sp>
      <p:sp>
        <p:nvSpPr>
          <p:cNvPr id="7" name="Slide Number Placeholder 3">
            <a:extLst>
              <a:ext uri="{FF2B5EF4-FFF2-40B4-BE49-F238E27FC236}">
                <a16:creationId xmlns:a16="http://schemas.microsoft.com/office/drawing/2014/main" id="{4243307B-5377-5B41-A708-565CAC958279}"/>
              </a:ext>
            </a:extLst>
          </p:cNvPr>
          <p:cNvSpPr>
            <a:spLocks noGrp="1" noChangeArrowheads="1"/>
          </p:cNvSpPr>
          <p:nvPr>
            <p:ph type="sldNum" sz="quarter" idx="15"/>
          </p:nvPr>
        </p:nvSpPr>
        <p:spPr bwMode="auto">
          <a:xfrm>
            <a:off x="22674263" y="12585700"/>
            <a:ext cx="950912"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388CEBC8-F415-4C00-B890-4C2D1EC15B80}" type="slidenum">
              <a:rPr altLang="en-US" sz="2000" smtClean="0">
                <a:solidFill>
                  <a:srgbClr val="1A3B73"/>
                </a:solidFill>
                <a:latin typeface="Segoe UI" panose="020B0502040204020203" pitchFamily="34" charset="0"/>
                <a:cs typeface="Segoe UI" panose="020B0502040204020203" pitchFamily="34" charset="0"/>
              </a:rPr>
              <a:pPr defTabSz="1219200" fontAlgn="base">
                <a:spcBef>
                  <a:spcPct val="0"/>
                </a:spcBef>
                <a:spcAft>
                  <a:spcPct val="0"/>
                </a:spcAft>
              </a:pPr>
              <a:t>2</a:t>
            </a:fld>
            <a:endParaRPr altLang="en-US" sz="2000" dirty="0">
              <a:solidFill>
                <a:srgbClr val="1A3B73"/>
              </a:solidFill>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67069"/>
    </mc:Choice>
    <mc:Fallback xmlns="">
      <p:transition spd="slow" advTm="6706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92AEE1ED-D9D7-4347-BD6F-87DE76B56E3F}"/>
              </a:ext>
            </a:extLst>
          </p:cNvPr>
          <p:cNvSpPr>
            <a:spLocks noGrp="1" noChangeArrowheads="1"/>
          </p:cNvSpPr>
          <p:nvPr>
            <p:ph type="ctrTitle"/>
          </p:nvPr>
        </p:nvSpPr>
        <p:spPr>
          <a:xfrm>
            <a:off x="1144588" y="1143000"/>
            <a:ext cx="22098000" cy="1219200"/>
          </a:xfrm>
        </p:spPr>
        <p:txBody>
          <a:bodyPr/>
          <a:lstStyle/>
          <a:p>
            <a:r>
              <a:rPr altLang="en-US"/>
              <a:t>Awards</a:t>
            </a:r>
          </a:p>
        </p:txBody>
      </p:sp>
      <p:sp>
        <p:nvSpPr>
          <p:cNvPr id="84995" name="Content Placeholder 2">
            <a:extLst>
              <a:ext uri="{FF2B5EF4-FFF2-40B4-BE49-F238E27FC236}">
                <a16:creationId xmlns:a16="http://schemas.microsoft.com/office/drawing/2014/main" id="{C18EED94-94DD-41AF-9773-C27157BFAE9C}"/>
              </a:ext>
            </a:extLst>
          </p:cNvPr>
          <p:cNvSpPr>
            <a:spLocks noGrp="1" noChangeArrowheads="1"/>
          </p:cNvSpPr>
          <p:nvPr>
            <p:ph type="body" sz="quarter" idx="14"/>
          </p:nvPr>
        </p:nvSpPr>
        <p:spPr>
          <a:xfrm>
            <a:off x="1144588" y="3152775"/>
            <a:ext cx="22098000" cy="7607300"/>
          </a:xfrm>
        </p:spPr>
        <p:txBody>
          <a:bodyPr/>
          <a:lstStyle/>
          <a:p>
            <a:pPr>
              <a:buFontTx/>
              <a:buChar char="•"/>
            </a:pPr>
            <a:r>
              <a:rPr lang="en-US" altLang="en-US" sz="5200"/>
              <a:t>Maximum Duration: 4 years</a:t>
            </a:r>
          </a:p>
          <a:p>
            <a:pPr>
              <a:buFontTx/>
              <a:buChar char="•"/>
            </a:pPr>
            <a:r>
              <a:rPr lang="en-US" altLang="en-US" sz="5200"/>
              <a:t>Maximum Cost: $700,000 total (direct plus indirect)</a:t>
            </a:r>
          </a:p>
        </p:txBody>
      </p:sp>
      <p:sp>
        <p:nvSpPr>
          <p:cNvPr id="84996" name="Slide Number Placeholder 3">
            <a:extLst>
              <a:ext uri="{FF2B5EF4-FFF2-40B4-BE49-F238E27FC236}">
                <a16:creationId xmlns:a16="http://schemas.microsoft.com/office/drawing/2014/main" id="{16C812AC-DABD-4D33-8CC4-B44A7875C0C5}"/>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sz="4800">
                <a:solidFill>
                  <a:srgbClr val="576F7F"/>
                </a:solidFill>
                <a:latin typeface="Georgia" panose="02040502050405020303" pitchFamily="18" charset="0"/>
                <a:cs typeface="Times New Roman" panose="02020603050405020304" pitchFamily="18" charset="0"/>
              </a:defRPr>
            </a:lvl1pPr>
            <a:lvl2pPr marL="457200" indent="-909638" defTabSz="457200">
              <a:buFont typeface="Arial" panose="020B0604020202020204" pitchFamily="34" charset="0"/>
              <a:buChar char="–"/>
              <a:defRPr sz="2600">
                <a:solidFill>
                  <a:srgbClr val="576F7F"/>
                </a:solidFill>
                <a:latin typeface="Georgia" panose="02040502050405020303" pitchFamily="18" charset="0"/>
                <a:cs typeface="Arial" panose="020B0604020202020204" pitchFamily="34" charset="0"/>
              </a:defRPr>
            </a:lvl2pPr>
            <a:lvl3pPr marL="914400" indent="-609600" defTabSz="4572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3pPr>
            <a:lvl4pPr marL="1371600" indent="-609600" defTabSz="457200">
              <a:spcBef>
                <a:spcPct val="20000"/>
              </a:spcBef>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4pPr>
            <a:lvl5pPr marL="1828800" indent="-609600" defTabSz="457200">
              <a:spcBef>
                <a:spcPct val="20000"/>
              </a:spcBef>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5pPr>
            <a:lvl6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6pPr>
            <a:lvl7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7pPr>
            <a:lvl8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8pPr>
            <a:lvl9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9pPr>
          </a:lstStyle>
          <a:p>
            <a:pPr fontAlgn="base">
              <a:spcBef>
                <a:spcPct val="0"/>
              </a:spcBef>
              <a:spcAft>
                <a:spcPct val="0"/>
              </a:spcAft>
            </a:pPr>
            <a:fld id="{749C6CAA-2B7B-430E-B97C-FB66C92D0568}" type="slidenum">
              <a:rPr altLang="en-US" sz="2000" smtClean="0">
                <a:solidFill>
                  <a:schemeClr val="tx1"/>
                </a:solidFill>
                <a:latin typeface="Segoe UI" panose="020B0502040204020203" pitchFamily="34" charset="0"/>
                <a:cs typeface="Segoe UI" panose="020B0502040204020203" pitchFamily="34" charset="0"/>
              </a:rPr>
              <a:pPr fontAlgn="base">
                <a:spcBef>
                  <a:spcPct val="0"/>
                </a:spcBef>
                <a:spcAft>
                  <a:spcPct val="0"/>
                </a:spcAft>
              </a:pPr>
              <a:t>20</a:t>
            </a:fld>
            <a:endParaRPr altLang="en-US" sz="2000" dirty="0">
              <a:solidFill>
                <a:schemeClr val="tx1"/>
              </a:solidFill>
              <a:latin typeface="Segoe UI" panose="020B0502040204020203" pitchFamily="34" charset="0"/>
              <a:cs typeface="Segoe UI" panose="020B0502040204020203" pitchFamily="34" charset="0"/>
            </a:endParaRPr>
          </a:p>
        </p:txBody>
      </p:sp>
    </p:spTree>
  </p:cSld>
  <p:clrMapOvr>
    <a:masterClrMapping/>
  </p:clrMapOvr>
  <p:transition spd="slow" advTm="3106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49A05803-B3C5-415D-BA2F-596E4D00B689}"/>
              </a:ext>
            </a:extLst>
          </p:cNvPr>
          <p:cNvSpPr>
            <a:spLocks noGrp="1" noChangeArrowheads="1"/>
          </p:cNvSpPr>
          <p:nvPr>
            <p:ph type="ctrTitle"/>
          </p:nvPr>
        </p:nvSpPr>
        <p:spPr>
          <a:xfrm>
            <a:off x="1144588" y="1143000"/>
            <a:ext cx="22098000" cy="1219200"/>
          </a:xfrm>
        </p:spPr>
        <p:txBody>
          <a:bodyPr/>
          <a:lstStyle/>
          <a:p>
            <a:r>
              <a:rPr altLang="en-US"/>
              <a:t>MSI Eligibility Requirements</a:t>
            </a:r>
          </a:p>
        </p:txBody>
      </p:sp>
      <p:sp>
        <p:nvSpPr>
          <p:cNvPr id="3" name="Text Placeholder 2">
            <a:extLst>
              <a:ext uri="{FF2B5EF4-FFF2-40B4-BE49-F238E27FC236}">
                <a16:creationId xmlns:a16="http://schemas.microsoft.com/office/drawing/2014/main" id="{8F4EB061-4682-4B92-B41E-EEEF9025DCA9}"/>
              </a:ext>
            </a:extLst>
          </p:cNvPr>
          <p:cNvSpPr>
            <a:spLocks noGrp="1"/>
          </p:cNvSpPr>
          <p:nvPr>
            <p:ph type="body" sz="quarter" idx="14"/>
          </p:nvPr>
        </p:nvSpPr>
        <p:spPr>
          <a:xfrm>
            <a:off x="1144588" y="2743200"/>
            <a:ext cx="22098000" cy="9423400"/>
          </a:xfrm>
        </p:spPr>
        <p:txBody>
          <a:bodyPr/>
          <a:lstStyle/>
          <a:p>
            <a:pPr marL="0" indent="0">
              <a:buFont typeface="Arial" panose="020B0604020202020204" pitchFamily="34" charset="0"/>
              <a:buNone/>
              <a:defRPr/>
            </a:pPr>
            <a:r>
              <a:rPr lang="en-US" sz="6000" b="1" dirty="0"/>
              <a:t>The Early Career Mentoring Program requires a minority-serving institution (MSI) to be the applicant</a:t>
            </a:r>
            <a:r>
              <a:rPr lang="en-US" dirty="0"/>
              <a:t>.</a:t>
            </a:r>
          </a:p>
          <a:p>
            <a:pPr marL="0" indent="0">
              <a:buFont typeface="Arial" panose="020B0604020202020204" pitchFamily="34" charset="0"/>
              <a:buNone/>
              <a:defRPr/>
            </a:pPr>
            <a:endParaRPr lang="en-US" dirty="0"/>
          </a:p>
          <a:p>
            <a:pPr>
              <a:spcAft>
                <a:spcPts val="1200"/>
              </a:spcAft>
              <a:defRPr/>
            </a:pPr>
            <a:r>
              <a:rPr lang="en-US" sz="5200" dirty="0"/>
              <a:t>The applicant institution must supply the principal investigator (PI)</a:t>
            </a:r>
          </a:p>
          <a:p>
            <a:pPr>
              <a:spcAft>
                <a:spcPts val="1200"/>
              </a:spcAft>
              <a:defRPr/>
            </a:pPr>
            <a:r>
              <a:rPr lang="en-US" sz="5200" dirty="0"/>
              <a:t>The applicant institution must be a MSI located in the territorial United States that confers bachelor’s, master’s, or doctoral degrees in academic fields relevant to education </a:t>
            </a:r>
          </a:p>
          <a:p>
            <a:pPr>
              <a:spcAft>
                <a:spcPts val="1200"/>
              </a:spcAft>
              <a:defRPr/>
            </a:pPr>
            <a:r>
              <a:rPr lang="en-US" sz="5200" dirty="0"/>
              <a:t>An applying institution may hold more than one Early Career Mentoring Program award from IES and may submit more than one application as long as each actual or proposed training includes a different PI</a:t>
            </a:r>
          </a:p>
        </p:txBody>
      </p:sp>
      <p:sp>
        <p:nvSpPr>
          <p:cNvPr id="4" name="Slide Number Placeholder 3">
            <a:extLst>
              <a:ext uri="{FF2B5EF4-FFF2-40B4-BE49-F238E27FC236}">
                <a16:creationId xmlns:a16="http://schemas.microsoft.com/office/drawing/2014/main" id="{609E33B2-BEB6-459A-82E4-13B8FE0FBEBD}"/>
              </a:ext>
            </a:extLst>
          </p:cNvPr>
          <p:cNvSpPr>
            <a:spLocks noGrp="1"/>
          </p:cNvSpPr>
          <p:nvPr>
            <p:ph type="sldNum" sz="quarter" idx="15"/>
          </p:nvPr>
        </p:nvSpPr>
        <p:spPr/>
        <p:txBody>
          <a:bodyPr/>
          <a:lstStyle/>
          <a:p>
            <a:pPr>
              <a:defRPr/>
            </a:pPr>
            <a:fld id="{F4124D0E-C2F3-4949-B8B5-C69F5BFE4B13}" type="slidenum">
              <a:rPr lang="uk-UA" smtClean="0"/>
              <a:pPr>
                <a:defRPr/>
              </a:pPr>
              <a:t>21</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advTm="95792"/>
    </mc:Choice>
    <mc:Fallback xmlns="">
      <p:transition spd="slow" advTm="9579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C32EB70C-918E-4158-9C7D-5199DAE48688}"/>
              </a:ext>
            </a:extLst>
          </p:cNvPr>
          <p:cNvSpPr>
            <a:spLocks noGrp="1" noChangeArrowheads="1"/>
          </p:cNvSpPr>
          <p:nvPr>
            <p:ph type="ctrTitle"/>
          </p:nvPr>
        </p:nvSpPr>
        <p:spPr>
          <a:xfrm>
            <a:off x="1144588" y="1143000"/>
            <a:ext cx="22098000" cy="1219200"/>
          </a:xfrm>
        </p:spPr>
        <p:txBody>
          <a:bodyPr/>
          <a:lstStyle/>
          <a:p>
            <a:r>
              <a:rPr altLang="en-US"/>
              <a:t>MSI Certification</a:t>
            </a:r>
          </a:p>
        </p:txBody>
      </p:sp>
      <p:sp>
        <p:nvSpPr>
          <p:cNvPr id="89091" name="Text Placeholder 2">
            <a:extLst>
              <a:ext uri="{FF2B5EF4-FFF2-40B4-BE49-F238E27FC236}">
                <a16:creationId xmlns:a16="http://schemas.microsoft.com/office/drawing/2014/main" id="{672E290C-3CDE-4EB9-9004-D8BA4B431C63}"/>
              </a:ext>
            </a:extLst>
          </p:cNvPr>
          <p:cNvSpPr>
            <a:spLocks noGrp="1" noChangeArrowheads="1"/>
          </p:cNvSpPr>
          <p:nvPr>
            <p:ph type="body" sz="quarter" idx="15"/>
          </p:nvPr>
        </p:nvSpPr>
        <p:spPr>
          <a:xfrm>
            <a:off x="1144588" y="3152775"/>
            <a:ext cx="22098000" cy="3860800"/>
          </a:xfrm>
        </p:spPr>
        <p:txBody>
          <a:bodyPr/>
          <a:lstStyle/>
          <a:p>
            <a:r>
              <a:rPr lang="en-US" altLang="en-US" sz="6000"/>
              <a:t>To qualify as an MSI for the purpose of the Early Career Mentoring Program, the institution must be on one or more of the following lists: </a:t>
            </a:r>
          </a:p>
        </p:txBody>
      </p:sp>
      <p:sp>
        <p:nvSpPr>
          <p:cNvPr id="89092" name="Text Placeholder 4">
            <a:extLst>
              <a:ext uri="{FF2B5EF4-FFF2-40B4-BE49-F238E27FC236}">
                <a16:creationId xmlns:a16="http://schemas.microsoft.com/office/drawing/2014/main" id="{5B5DA272-BEDA-4F6E-9F15-1E1F16DB075D}"/>
              </a:ext>
            </a:extLst>
          </p:cNvPr>
          <p:cNvSpPr>
            <a:spLocks noGrp="1" noChangeArrowheads="1"/>
          </p:cNvSpPr>
          <p:nvPr>
            <p:ph type="body" sz="quarter" idx="16"/>
          </p:nvPr>
        </p:nvSpPr>
        <p:spPr>
          <a:xfrm>
            <a:off x="1144588" y="6400800"/>
            <a:ext cx="22098000" cy="5029200"/>
          </a:xfrm>
        </p:spPr>
        <p:txBody>
          <a:bodyPr/>
          <a:lstStyle/>
          <a:p>
            <a:pPr>
              <a:spcAft>
                <a:spcPts val="1200"/>
              </a:spcAft>
              <a:buFontTx/>
              <a:buChar char="•"/>
            </a:pPr>
            <a:r>
              <a:rPr lang="en-US" altLang="en-US" sz="5400">
                <a:hlinkClick r:id="rId3"/>
              </a:rPr>
              <a:t>Office of Postsecondary Education’s FY21 or FY20 lists of Title III and Title V eligible institutions</a:t>
            </a:r>
          </a:p>
          <a:p>
            <a:pPr>
              <a:spcAft>
                <a:spcPts val="1200"/>
              </a:spcAft>
              <a:buFontTx/>
              <a:buChar char="•"/>
            </a:pPr>
            <a:r>
              <a:rPr lang="en-US" altLang="en-US" sz="5400">
                <a:hlinkClick r:id="rId3"/>
              </a:rPr>
              <a:t>HBCUs on the Electronic Code of Federal Regulations meeting the criteria of 34 C.F.R. 608.2. 322(2)</a:t>
            </a:r>
            <a:endParaRPr lang="en-US" altLang="en-US" sz="5400"/>
          </a:p>
        </p:txBody>
      </p:sp>
      <p:sp>
        <p:nvSpPr>
          <p:cNvPr id="4" name="Slide Number Placeholder 3">
            <a:extLst>
              <a:ext uri="{FF2B5EF4-FFF2-40B4-BE49-F238E27FC236}">
                <a16:creationId xmlns:a16="http://schemas.microsoft.com/office/drawing/2014/main" id="{0D1B880C-8264-4D48-99BE-72E2D78ECB61}"/>
              </a:ext>
            </a:extLst>
          </p:cNvPr>
          <p:cNvSpPr>
            <a:spLocks noGrp="1"/>
          </p:cNvSpPr>
          <p:nvPr>
            <p:ph type="sldNum" sz="quarter" idx="18"/>
          </p:nvPr>
        </p:nvSpPr>
        <p:spPr/>
        <p:txBody>
          <a:bodyPr/>
          <a:lstStyle/>
          <a:p>
            <a:pPr>
              <a:defRPr/>
            </a:pPr>
            <a:fld id="{256737F5-EA7D-4106-A756-879478AB4A29}" type="slidenum">
              <a:rPr lang="uk-UA" smtClean="0"/>
              <a:pPr>
                <a:defRPr/>
              </a:pPr>
              <a:t>22</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advTm="29917"/>
    </mc:Choice>
    <mc:Fallback xmlns="">
      <p:transition spd="slow" advTm="2991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6">
            <a:extLst>
              <a:ext uri="{FF2B5EF4-FFF2-40B4-BE49-F238E27FC236}">
                <a16:creationId xmlns:a16="http://schemas.microsoft.com/office/drawing/2014/main" id="{90C78FAB-620B-46A9-8FA8-D0EE657683DF}"/>
              </a:ext>
            </a:extLst>
          </p:cNvPr>
          <p:cNvSpPr>
            <a:spLocks noGrp="1" noChangeArrowheads="1"/>
          </p:cNvSpPr>
          <p:nvPr>
            <p:ph type="ctrTitle"/>
          </p:nvPr>
        </p:nvSpPr>
        <p:spPr>
          <a:xfrm>
            <a:off x="1144588" y="1143000"/>
            <a:ext cx="22098000" cy="1219200"/>
          </a:xfrm>
        </p:spPr>
        <p:txBody>
          <a:bodyPr/>
          <a:lstStyle/>
          <a:p>
            <a:r>
              <a:rPr altLang="en-US"/>
              <a:t>Using the OPE Title III and IV Eligibility Matrix</a:t>
            </a:r>
          </a:p>
        </p:txBody>
      </p:sp>
      <p:pic>
        <p:nvPicPr>
          <p:cNvPr id="91139" name="Picture Placeholder 15" descr="OPE website: Eligibility Designations and Application for Waiver of Eligibility Requirements">
            <a:extLst>
              <a:ext uri="{FF2B5EF4-FFF2-40B4-BE49-F238E27FC236}">
                <a16:creationId xmlns:a16="http://schemas.microsoft.com/office/drawing/2014/main" id="{06AC441E-721C-4A09-93DA-09940CFD4107}"/>
              </a:ext>
            </a:extLst>
          </p:cNvPr>
          <p:cNvPicPr>
            <a:picLocks noGrp="1" noChangeAspect="1" noChangeArrowheads="1"/>
          </p:cNvPicPr>
          <p:nvPr>
            <p:ph type="pic" sz="quarter" idx="21"/>
          </p:nvPr>
        </p:nvPicPr>
        <p:blipFill>
          <a:blip r:embed="rId3">
            <a:extLst>
              <a:ext uri="{28A0092B-C50C-407E-A947-70E740481C1C}">
                <a14:useLocalDpi xmlns:a14="http://schemas.microsoft.com/office/drawing/2010/main" val="0"/>
              </a:ext>
            </a:extLst>
          </a:blip>
          <a:srcRect/>
          <a:stretch>
            <a:fillRect/>
          </a:stretch>
        </p:blipFill>
        <p:spPr>
          <a:xfrm>
            <a:off x="763588" y="3525838"/>
            <a:ext cx="8863012" cy="3733800"/>
          </a:xfrm>
        </p:spPr>
      </p:pic>
      <p:sp>
        <p:nvSpPr>
          <p:cNvPr id="91140" name="Text Placeholder 8">
            <a:extLst>
              <a:ext uri="{FF2B5EF4-FFF2-40B4-BE49-F238E27FC236}">
                <a16:creationId xmlns:a16="http://schemas.microsoft.com/office/drawing/2014/main" id="{858EA5E2-235A-4040-B309-9F71A508706C}"/>
              </a:ext>
            </a:extLst>
          </p:cNvPr>
          <p:cNvSpPr>
            <a:spLocks noGrp="1" noChangeArrowheads="1"/>
          </p:cNvSpPr>
          <p:nvPr>
            <p:ph type="body" sz="quarter" idx="16"/>
          </p:nvPr>
        </p:nvSpPr>
        <p:spPr>
          <a:xfrm>
            <a:off x="1144588" y="8531225"/>
            <a:ext cx="6858000" cy="2898775"/>
          </a:xfrm>
        </p:spPr>
        <p:txBody>
          <a:bodyPr/>
          <a:lstStyle/>
          <a:p>
            <a:pPr>
              <a:buFontTx/>
              <a:buNone/>
            </a:pPr>
            <a:r>
              <a:rPr lang="en-US" altLang="en-US" sz="4400"/>
              <a:t>1. Go to the </a:t>
            </a:r>
            <a:r>
              <a:rPr lang="en-US" altLang="en-US" sz="4400">
                <a:hlinkClick r:id="rId4"/>
              </a:rPr>
              <a:t>OPE website</a:t>
            </a:r>
            <a:r>
              <a:rPr lang="en-US" altLang="en-US" sz="4400"/>
              <a:t>. </a:t>
            </a:r>
          </a:p>
        </p:txBody>
      </p:sp>
      <p:sp>
        <p:nvSpPr>
          <p:cNvPr id="91141" name="Text Placeholder 12">
            <a:extLst>
              <a:ext uri="{FF2B5EF4-FFF2-40B4-BE49-F238E27FC236}">
                <a16:creationId xmlns:a16="http://schemas.microsoft.com/office/drawing/2014/main" id="{73D29593-3532-4239-B0A7-589CFFB03C30}"/>
              </a:ext>
            </a:extLst>
          </p:cNvPr>
          <p:cNvSpPr>
            <a:spLocks noGrp="1" noChangeArrowheads="1"/>
          </p:cNvSpPr>
          <p:nvPr>
            <p:ph type="body" sz="quarter" idx="26"/>
          </p:nvPr>
        </p:nvSpPr>
        <p:spPr>
          <a:xfrm>
            <a:off x="8774113" y="8531225"/>
            <a:ext cx="11725275" cy="2898775"/>
          </a:xfrm>
        </p:spPr>
        <p:txBody>
          <a:bodyPr/>
          <a:lstStyle/>
          <a:p>
            <a:pPr>
              <a:buFontTx/>
              <a:buNone/>
            </a:pPr>
            <a:r>
              <a:rPr lang="en-US" altLang="en-US" sz="4400"/>
              <a:t>2.  Locate and download the eligibility matrix</a:t>
            </a:r>
          </a:p>
        </p:txBody>
      </p:sp>
      <p:sp>
        <p:nvSpPr>
          <p:cNvPr id="6" name="Slide Number Placeholder 5">
            <a:extLst>
              <a:ext uri="{FF2B5EF4-FFF2-40B4-BE49-F238E27FC236}">
                <a16:creationId xmlns:a16="http://schemas.microsoft.com/office/drawing/2014/main" id="{0AD40A06-A7D3-46BF-9161-25BD83F3229F}"/>
              </a:ext>
            </a:extLst>
          </p:cNvPr>
          <p:cNvSpPr>
            <a:spLocks noGrp="1"/>
          </p:cNvSpPr>
          <p:nvPr>
            <p:ph type="sldNum" sz="quarter" idx="28"/>
          </p:nvPr>
        </p:nvSpPr>
        <p:spPr/>
        <p:txBody>
          <a:bodyPr/>
          <a:lstStyle/>
          <a:p>
            <a:pPr>
              <a:defRPr/>
            </a:pPr>
            <a:fld id="{F9297998-4E0C-4455-A829-5EFF2DA2FF1F}" type="slidenum">
              <a:rPr lang="uk-UA" smtClean="0"/>
              <a:pPr>
                <a:defRPr/>
              </a:pPr>
              <a:t>23</a:t>
            </a:fld>
            <a:endParaRPr lang="uk-UA" dirty="0"/>
          </a:p>
        </p:txBody>
      </p:sp>
      <p:pic>
        <p:nvPicPr>
          <p:cNvPr id="91143" name="Picture 17">
            <a:extLst>
              <a:ext uri="{FF2B5EF4-FFF2-40B4-BE49-F238E27FC236}">
                <a16:creationId xmlns:a16="http://schemas.microsoft.com/office/drawing/2014/main" id="{48CEB2BA-DD26-4A17-856D-6B5412D7AB18}"/>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4088" y="3898900"/>
            <a:ext cx="1122997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56550"/>
    </mc:Choice>
    <mc:Fallback xmlns="">
      <p:transition spd="slow" advTm="5655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6">
            <a:extLst>
              <a:ext uri="{FF2B5EF4-FFF2-40B4-BE49-F238E27FC236}">
                <a16:creationId xmlns:a16="http://schemas.microsoft.com/office/drawing/2014/main" id="{82854C5A-82E2-4F31-9CB4-2BD005658D79}"/>
              </a:ext>
            </a:extLst>
          </p:cNvPr>
          <p:cNvSpPr>
            <a:spLocks noGrp="1" noChangeArrowheads="1"/>
          </p:cNvSpPr>
          <p:nvPr>
            <p:ph type="ctrTitle"/>
          </p:nvPr>
        </p:nvSpPr>
        <p:spPr>
          <a:xfrm>
            <a:off x="1144588" y="1143000"/>
            <a:ext cx="22098000" cy="1219200"/>
          </a:xfrm>
        </p:spPr>
        <p:txBody>
          <a:bodyPr/>
          <a:lstStyle/>
          <a:p>
            <a:r>
              <a:rPr altLang="en-US"/>
              <a:t>Using the OPE Title III and IV Eligibility Matrix, cont. </a:t>
            </a:r>
          </a:p>
        </p:txBody>
      </p:sp>
      <p:pic>
        <p:nvPicPr>
          <p:cNvPr id="93189" name="Picture 7" descr="Tab in OPE spreadsheet that shows the Title III and IV Eligibility Matrix">
            <a:extLst>
              <a:ext uri="{FF2B5EF4-FFF2-40B4-BE49-F238E27FC236}">
                <a16:creationId xmlns:a16="http://schemas.microsoft.com/office/drawing/2014/main" id="{00F7D264-47FE-4658-A7F7-EDFD4151F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838" y="2852738"/>
            <a:ext cx="18724562"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 Placeholder 8">
            <a:extLst>
              <a:ext uri="{FF2B5EF4-FFF2-40B4-BE49-F238E27FC236}">
                <a16:creationId xmlns:a16="http://schemas.microsoft.com/office/drawing/2014/main" id="{9393A477-FECA-4D5C-8FE6-AA9531A34F3E}"/>
              </a:ext>
            </a:extLst>
          </p:cNvPr>
          <p:cNvSpPr>
            <a:spLocks noGrp="1" noChangeArrowheads="1"/>
          </p:cNvSpPr>
          <p:nvPr>
            <p:ph type="body" sz="quarter" idx="16"/>
          </p:nvPr>
        </p:nvSpPr>
        <p:spPr>
          <a:xfrm>
            <a:off x="1109663" y="9413875"/>
            <a:ext cx="21904325" cy="2898775"/>
          </a:xfrm>
        </p:spPr>
        <p:txBody>
          <a:bodyPr/>
          <a:lstStyle/>
          <a:p>
            <a:pPr marL="742950" indent="-742950">
              <a:buFont typeface="Georgia" panose="02040502050405020303" pitchFamily="18" charset="0"/>
              <a:buAutoNum type="arabicPeriod" startAt="3"/>
            </a:pPr>
            <a:r>
              <a:rPr lang="en-US" altLang="en-US" sz="3200" dirty="0"/>
              <a:t>Click on the tab “Just Program Eligibility.”</a:t>
            </a:r>
          </a:p>
          <a:p>
            <a:pPr marL="742950" indent="-742950">
              <a:buFont typeface="Georgia" panose="02040502050405020303" pitchFamily="18" charset="0"/>
              <a:buAutoNum type="arabicPeriod" startAt="3"/>
            </a:pPr>
            <a:r>
              <a:rPr lang="en-US" altLang="en-US" sz="3200" dirty="0"/>
              <a:t>Locate your university.</a:t>
            </a:r>
          </a:p>
          <a:p>
            <a:pPr marL="742950" indent="-742950">
              <a:buFont typeface="Georgia" panose="02040502050405020303" pitchFamily="18" charset="0"/>
              <a:buAutoNum type="arabicPeriod" startAt="3"/>
            </a:pPr>
            <a:r>
              <a:rPr lang="en-US" altLang="en-US" sz="3200" dirty="0"/>
              <a:t>Scroll across to see if your university is coded as 5: Eligible to apply for a grant for this program OR 6: Current Grantee of this Program in any of the columns. If it is coded as 5 or 6 in any column except SIP, then your institution has been certified by OPE as an MSI and is eligible to apply for the Pathways program. </a:t>
            </a:r>
          </a:p>
        </p:txBody>
      </p:sp>
      <p:sp>
        <p:nvSpPr>
          <p:cNvPr id="6" name="Slide Number Placeholder 5">
            <a:extLst>
              <a:ext uri="{FF2B5EF4-FFF2-40B4-BE49-F238E27FC236}">
                <a16:creationId xmlns:a16="http://schemas.microsoft.com/office/drawing/2014/main" id="{D653AB3E-C289-4CC7-B9B4-2E744F072159}"/>
              </a:ext>
            </a:extLst>
          </p:cNvPr>
          <p:cNvSpPr>
            <a:spLocks noGrp="1"/>
          </p:cNvSpPr>
          <p:nvPr>
            <p:ph type="sldNum" sz="quarter" idx="28"/>
          </p:nvPr>
        </p:nvSpPr>
        <p:spPr/>
        <p:txBody>
          <a:bodyPr/>
          <a:lstStyle/>
          <a:p>
            <a:pPr>
              <a:defRPr/>
            </a:pPr>
            <a:fld id="{4077807C-7EC7-4440-9119-843CD07145D1}" type="slidenum">
              <a:rPr lang="uk-UA" smtClean="0"/>
              <a:pPr>
                <a:defRPr/>
              </a:pPr>
              <a:t>24</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advTm="158997"/>
    </mc:Choice>
    <mc:Fallback xmlns="">
      <p:transition spd="slow" advTm="15899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32723072-A256-48A7-94C5-93014EB867DA}"/>
              </a:ext>
            </a:extLst>
          </p:cNvPr>
          <p:cNvSpPr>
            <a:spLocks noGrp="1" noChangeArrowheads="1"/>
          </p:cNvSpPr>
          <p:nvPr>
            <p:ph type="ctrTitle"/>
          </p:nvPr>
        </p:nvSpPr>
        <p:spPr>
          <a:xfrm>
            <a:off x="1144588" y="1143000"/>
            <a:ext cx="22098000" cy="1219200"/>
          </a:xfrm>
        </p:spPr>
        <p:txBody>
          <a:bodyPr/>
          <a:lstStyle/>
          <a:p>
            <a:r>
              <a:rPr altLang="en-US"/>
              <a:t>Using the e-CFR HBCU list</a:t>
            </a:r>
          </a:p>
        </p:txBody>
      </p:sp>
      <p:sp>
        <p:nvSpPr>
          <p:cNvPr id="95235" name="Text Placeholder 13">
            <a:extLst>
              <a:ext uri="{FF2B5EF4-FFF2-40B4-BE49-F238E27FC236}">
                <a16:creationId xmlns:a16="http://schemas.microsoft.com/office/drawing/2014/main" id="{57218765-3A13-48E9-AB08-3828E296EEC4}"/>
              </a:ext>
            </a:extLst>
          </p:cNvPr>
          <p:cNvSpPr>
            <a:spLocks noGrp="1" noChangeArrowheads="1"/>
          </p:cNvSpPr>
          <p:nvPr>
            <p:ph type="body" sz="quarter" idx="15"/>
          </p:nvPr>
        </p:nvSpPr>
        <p:spPr>
          <a:xfrm>
            <a:off x="9374188" y="3125788"/>
            <a:ext cx="12344400" cy="8304212"/>
          </a:xfrm>
        </p:spPr>
        <p:txBody>
          <a:bodyPr/>
          <a:lstStyle/>
          <a:p>
            <a:r>
              <a:rPr lang="en-US" altLang="en-US"/>
              <a:t>HBCU applicants can also check eligibility using the </a:t>
            </a:r>
            <a:r>
              <a:rPr lang="en-US" altLang="en-US">
                <a:hlinkClick r:id="rId3"/>
              </a:rPr>
              <a:t>e-CFR HBCU list</a:t>
            </a:r>
            <a:r>
              <a:rPr lang="en-US" altLang="en-US"/>
              <a:t>. </a:t>
            </a:r>
          </a:p>
        </p:txBody>
      </p:sp>
      <p:sp>
        <p:nvSpPr>
          <p:cNvPr id="9" name="Slide Number Placeholder 8">
            <a:extLst>
              <a:ext uri="{FF2B5EF4-FFF2-40B4-BE49-F238E27FC236}">
                <a16:creationId xmlns:a16="http://schemas.microsoft.com/office/drawing/2014/main" id="{99A5A7BC-0813-43E7-91B6-51466E328779}"/>
              </a:ext>
            </a:extLst>
          </p:cNvPr>
          <p:cNvSpPr>
            <a:spLocks noGrp="1"/>
          </p:cNvSpPr>
          <p:nvPr>
            <p:ph type="sldNum" sz="quarter" idx="22"/>
          </p:nvPr>
        </p:nvSpPr>
        <p:spPr/>
        <p:txBody>
          <a:bodyPr/>
          <a:lstStyle/>
          <a:p>
            <a:pPr>
              <a:defRPr/>
            </a:pPr>
            <a:fld id="{47186121-106B-4D96-ADC2-BC2322420BC5}" type="slidenum">
              <a:rPr lang="uk-UA" smtClean="0"/>
              <a:pPr>
                <a:defRPr/>
              </a:pPr>
              <a:t>25</a:t>
            </a:fld>
            <a:endParaRPr lang="uk-UA" dirty="0"/>
          </a:p>
        </p:txBody>
      </p:sp>
      <p:pic>
        <p:nvPicPr>
          <p:cNvPr id="95237" name="Picture 19">
            <a:extLst>
              <a:ext uri="{FF2B5EF4-FFF2-40B4-BE49-F238E27FC236}">
                <a16:creationId xmlns:a16="http://schemas.microsoft.com/office/drawing/2014/main" id="{BBBDD65D-B05D-409D-A394-CBF7B4A6F34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4588" y="2752725"/>
            <a:ext cx="7162800" cy="821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26480"/>
    </mc:Choice>
    <mc:Fallback xmlns="">
      <p:transition spd="slow" advTm="2648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3AB30683-6331-49DF-B684-1CE022F652B8}"/>
              </a:ext>
            </a:extLst>
          </p:cNvPr>
          <p:cNvSpPr>
            <a:spLocks noGrp="1" noChangeArrowheads="1"/>
          </p:cNvSpPr>
          <p:nvPr>
            <p:ph type="ctrTitle"/>
          </p:nvPr>
        </p:nvSpPr>
        <p:spPr>
          <a:xfrm>
            <a:off x="1144588" y="1143000"/>
            <a:ext cx="22098000" cy="1219200"/>
          </a:xfrm>
        </p:spPr>
        <p:txBody>
          <a:bodyPr/>
          <a:lstStyle/>
          <a:p>
            <a:r>
              <a:rPr altLang="en-US"/>
              <a:t>Principal Investigator Requirements</a:t>
            </a:r>
          </a:p>
        </p:txBody>
      </p:sp>
      <p:sp>
        <p:nvSpPr>
          <p:cNvPr id="3" name="Content Placeholder 2">
            <a:extLst>
              <a:ext uri="{FF2B5EF4-FFF2-40B4-BE49-F238E27FC236}">
                <a16:creationId xmlns:a16="http://schemas.microsoft.com/office/drawing/2014/main" id="{30E34652-4AE8-4928-ACF1-2218D07C7E47}"/>
              </a:ext>
            </a:extLst>
          </p:cNvPr>
          <p:cNvSpPr>
            <a:spLocks noGrp="1"/>
          </p:cNvSpPr>
          <p:nvPr>
            <p:ph type="body" sz="quarter" idx="14"/>
          </p:nvPr>
        </p:nvSpPr>
        <p:spPr>
          <a:xfrm>
            <a:off x="1144588" y="3152775"/>
            <a:ext cx="22098000" cy="7607300"/>
          </a:xfrm>
        </p:spPr>
        <p:txBody>
          <a:bodyPr/>
          <a:lstStyle/>
          <a:p>
            <a:pPr>
              <a:spcAft>
                <a:spcPts val="1200"/>
              </a:spcAft>
              <a:defRPr/>
            </a:pPr>
            <a:r>
              <a:rPr lang="en-US" sz="4920" b="1" dirty="0"/>
              <a:t>Must</a:t>
            </a:r>
            <a:r>
              <a:rPr lang="en-US" sz="4920" dirty="0"/>
              <a:t> have completed a doctoral degree or postdoctoral program no earlier than April 1, 2018 and no later than the start of the award period. </a:t>
            </a:r>
          </a:p>
          <a:p>
            <a:pPr>
              <a:spcAft>
                <a:spcPts val="1200"/>
              </a:spcAft>
              <a:defRPr/>
            </a:pPr>
            <a:r>
              <a:rPr lang="en-US" sz="4920" b="1" dirty="0"/>
              <a:t>Must</a:t>
            </a:r>
            <a:r>
              <a:rPr lang="en-US" sz="4920" dirty="0"/>
              <a:t> hold a tenure-track position or research scientist position (not a visiting faculty or adjunct position] at the applying MSI or must have accepted an offer for such a position to begin before the start of the award. </a:t>
            </a:r>
          </a:p>
          <a:p>
            <a:pPr>
              <a:spcAft>
                <a:spcPts val="1200"/>
              </a:spcAft>
              <a:defRPr/>
            </a:pPr>
            <a:r>
              <a:rPr lang="en-US" sz="4920" dirty="0"/>
              <a:t>If an Early Career application is recommended for funding the PI </a:t>
            </a:r>
            <a:r>
              <a:rPr lang="en-US" sz="4920" b="1" dirty="0"/>
              <a:t>must </a:t>
            </a:r>
            <a:r>
              <a:rPr lang="en-US" sz="4920" dirty="0"/>
              <a:t>demonstrate the following: </a:t>
            </a:r>
          </a:p>
          <a:p>
            <a:pPr marL="1179576" lvl="1" indent="-685800">
              <a:spcAft>
                <a:spcPts val="1200"/>
              </a:spcAft>
              <a:buClr>
                <a:srgbClr val="1A3B73"/>
              </a:buClr>
              <a:defRPr/>
            </a:pPr>
            <a:r>
              <a:rPr lang="en-US" sz="5320" dirty="0"/>
              <a:t>They are a citizen or permanent resident of the U.S. </a:t>
            </a:r>
          </a:p>
          <a:p>
            <a:pPr marL="1179576" lvl="1" indent="-685800">
              <a:spcAft>
                <a:spcPts val="1200"/>
              </a:spcAft>
              <a:buClr>
                <a:srgbClr val="1A3B73"/>
              </a:buClr>
              <a:defRPr/>
            </a:pPr>
            <a:r>
              <a:rPr lang="en-US" sz="5320" dirty="0"/>
              <a:t>They have not previously served as a PI or Co-PI on an IES grant</a:t>
            </a:r>
          </a:p>
        </p:txBody>
      </p:sp>
      <p:sp>
        <p:nvSpPr>
          <p:cNvPr id="97284" name="Slide Number Placeholder 3">
            <a:extLst>
              <a:ext uri="{FF2B5EF4-FFF2-40B4-BE49-F238E27FC236}">
                <a16:creationId xmlns:a16="http://schemas.microsoft.com/office/drawing/2014/main" id="{40993739-48E7-4E51-8355-BC7C91318551}"/>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sz="4800">
                <a:solidFill>
                  <a:srgbClr val="576F7F"/>
                </a:solidFill>
                <a:latin typeface="Georgia" panose="02040502050405020303" pitchFamily="18" charset="0"/>
                <a:cs typeface="Times New Roman" panose="02020603050405020304" pitchFamily="18" charset="0"/>
              </a:defRPr>
            </a:lvl1pPr>
            <a:lvl2pPr marL="457200" indent="-909638" defTabSz="457200">
              <a:buFont typeface="Arial" panose="020B0604020202020204" pitchFamily="34" charset="0"/>
              <a:buChar char="–"/>
              <a:defRPr sz="2600">
                <a:solidFill>
                  <a:srgbClr val="576F7F"/>
                </a:solidFill>
                <a:latin typeface="Georgia" panose="02040502050405020303" pitchFamily="18" charset="0"/>
                <a:cs typeface="Arial" panose="020B0604020202020204" pitchFamily="34" charset="0"/>
              </a:defRPr>
            </a:lvl2pPr>
            <a:lvl3pPr marL="914400" indent="-609600" defTabSz="4572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3pPr>
            <a:lvl4pPr marL="1371600" indent="-609600" defTabSz="457200">
              <a:spcBef>
                <a:spcPct val="20000"/>
              </a:spcBef>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4pPr>
            <a:lvl5pPr marL="1828800" indent="-609600" defTabSz="457200">
              <a:spcBef>
                <a:spcPct val="20000"/>
              </a:spcBef>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5pPr>
            <a:lvl6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6pPr>
            <a:lvl7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7pPr>
            <a:lvl8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8pPr>
            <a:lvl9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9pPr>
          </a:lstStyle>
          <a:p>
            <a:pPr fontAlgn="base">
              <a:spcBef>
                <a:spcPct val="0"/>
              </a:spcBef>
              <a:spcAft>
                <a:spcPct val="0"/>
              </a:spcAft>
            </a:pPr>
            <a:fld id="{06098924-1B31-487A-A6A4-8F3F93610E6E}" type="slidenum">
              <a:rPr altLang="en-US" sz="2000" smtClean="0">
                <a:solidFill>
                  <a:schemeClr val="tx1"/>
                </a:solidFill>
                <a:latin typeface="Segoe UI" panose="020B0502040204020203" pitchFamily="34" charset="0"/>
                <a:cs typeface="Segoe UI" panose="020B0502040204020203" pitchFamily="34" charset="0"/>
              </a:rPr>
              <a:pPr fontAlgn="base">
                <a:spcBef>
                  <a:spcPct val="0"/>
                </a:spcBef>
                <a:spcAft>
                  <a:spcPct val="0"/>
                </a:spcAft>
              </a:pPr>
              <a:t>26</a:t>
            </a:fld>
            <a:endParaRPr altLang="en-US" sz="2000" dirty="0">
              <a:solidFill>
                <a:schemeClr val="tx1"/>
              </a:solidFill>
              <a:latin typeface="Segoe UI" panose="020B0502040204020203" pitchFamily="34" charset="0"/>
              <a:cs typeface="Segoe UI" panose="020B0502040204020203" pitchFamily="34" charset="0"/>
            </a:endParaRPr>
          </a:p>
        </p:txBody>
      </p:sp>
    </p:spTree>
  </p:cSld>
  <p:clrMapOvr>
    <a:masterClrMapping/>
  </p:clrMapOvr>
  <p:transition spd="slow" advTm="134012"/>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76CC06BC-2A1C-4104-B52A-2D35EA558862}"/>
              </a:ext>
            </a:extLst>
          </p:cNvPr>
          <p:cNvSpPr>
            <a:spLocks noGrp="1" noChangeArrowheads="1"/>
          </p:cNvSpPr>
          <p:nvPr>
            <p:ph type="ctrTitle"/>
          </p:nvPr>
        </p:nvSpPr>
        <p:spPr>
          <a:xfrm>
            <a:off x="1144588" y="1143000"/>
            <a:ext cx="22098000" cy="1219200"/>
          </a:xfrm>
        </p:spPr>
        <p:txBody>
          <a:bodyPr/>
          <a:lstStyle/>
          <a:p>
            <a:r>
              <a:rPr altLang="en-US"/>
              <a:t>Mentor Requirements and Recommendations </a:t>
            </a:r>
          </a:p>
        </p:txBody>
      </p:sp>
      <p:sp>
        <p:nvSpPr>
          <p:cNvPr id="99331" name="Content Placeholder 2">
            <a:extLst>
              <a:ext uri="{FF2B5EF4-FFF2-40B4-BE49-F238E27FC236}">
                <a16:creationId xmlns:a16="http://schemas.microsoft.com/office/drawing/2014/main" id="{40B823AA-B336-4E85-848F-AD644B702CD9}"/>
              </a:ext>
            </a:extLst>
          </p:cNvPr>
          <p:cNvSpPr>
            <a:spLocks noGrp="1" noChangeArrowheads="1"/>
          </p:cNvSpPr>
          <p:nvPr>
            <p:ph type="body" sz="quarter" idx="14"/>
          </p:nvPr>
        </p:nvSpPr>
        <p:spPr>
          <a:xfrm>
            <a:off x="1144588" y="3152775"/>
            <a:ext cx="22098000" cy="7607300"/>
          </a:xfrm>
        </p:spPr>
        <p:txBody>
          <a:bodyPr/>
          <a:lstStyle/>
          <a:p>
            <a:pPr>
              <a:spcAft>
                <a:spcPts val="1200"/>
              </a:spcAft>
              <a:buFontTx/>
              <a:buChar char="•"/>
            </a:pPr>
            <a:r>
              <a:rPr lang="en-US" altLang="en-US" sz="5200"/>
              <a:t>Mentors may be from academic or nonacademic institutions </a:t>
            </a:r>
          </a:p>
          <a:p>
            <a:pPr>
              <a:spcAft>
                <a:spcPts val="1200"/>
              </a:spcAft>
              <a:buFontTx/>
              <a:buChar char="•"/>
            </a:pPr>
            <a:r>
              <a:rPr lang="en-US" altLang="en-US" sz="5200"/>
              <a:t>Mentors </a:t>
            </a:r>
            <a:r>
              <a:rPr lang="en-US" altLang="en-US" sz="5200" b="1"/>
              <a:t>must</a:t>
            </a:r>
            <a:r>
              <a:rPr lang="en-US" altLang="en-US" sz="5200"/>
              <a:t> include only individuals who were not your primary graduate school or dissertation advisor or postdoctoral supervisor</a:t>
            </a:r>
          </a:p>
          <a:p>
            <a:pPr>
              <a:spcAft>
                <a:spcPts val="1200"/>
              </a:spcAft>
              <a:buFontTx/>
              <a:buChar char="•"/>
            </a:pPr>
            <a:r>
              <a:rPr lang="en-US" altLang="en-US" sz="5200"/>
              <a:t>One mentor should be designated the primary mentor</a:t>
            </a:r>
          </a:p>
          <a:p>
            <a:pPr>
              <a:spcAft>
                <a:spcPts val="1200"/>
              </a:spcAft>
              <a:buFontTx/>
              <a:buChar char="•"/>
            </a:pPr>
            <a:r>
              <a:rPr lang="en-US" altLang="en-US" sz="5200"/>
              <a:t>At least one mentor </a:t>
            </a:r>
            <a:r>
              <a:rPr lang="en-US" altLang="en-US" sz="5200" b="1"/>
              <a:t>must</a:t>
            </a:r>
            <a:r>
              <a:rPr lang="en-US" altLang="en-US" sz="5200"/>
              <a:t> be at your home institution (the applying MSI)</a:t>
            </a:r>
          </a:p>
        </p:txBody>
      </p:sp>
      <p:sp>
        <p:nvSpPr>
          <p:cNvPr id="99332" name="Slide Number Placeholder 3">
            <a:extLst>
              <a:ext uri="{FF2B5EF4-FFF2-40B4-BE49-F238E27FC236}">
                <a16:creationId xmlns:a16="http://schemas.microsoft.com/office/drawing/2014/main" id="{07F26870-B089-44A5-9A1D-C649A3DE0934}"/>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sz="4800">
                <a:solidFill>
                  <a:srgbClr val="576F7F"/>
                </a:solidFill>
                <a:latin typeface="Georgia" panose="02040502050405020303" pitchFamily="18" charset="0"/>
                <a:cs typeface="Times New Roman" panose="02020603050405020304" pitchFamily="18" charset="0"/>
              </a:defRPr>
            </a:lvl1pPr>
            <a:lvl2pPr marL="457200" indent="-909638" defTabSz="457200">
              <a:buFont typeface="Arial" panose="020B0604020202020204" pitchFamily="34" charset="0"/>
              <a:buChar char="–"/>
              <a:defRPr sz="2600">
                <a:solidFill>
                  <a:srgbClr val="576F7F"/>
                </a:solidFill>
                <a:latin typeface="Georgia" panose="02040502050405020303" pitchFamily="18" charset="0"/>
                <a:cs typeface="Arial" panose="020B0604020202020204" pitchFamily="34" charset="0"/>
              </a:defRPr>
            </a:lvl2pPr>
            <a:lvl3pPr marL="914400" indent="-609600" defTabSz="4572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3pPr>
            <a:lvl4pPr marL="1371600" indent="-609600" defTabSz="457200">
              <a:spcBef>
                <a:spcPct val="20000"/>
              </a:spcBef>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4pPr>
            <a:lvl5pPr marL="1828800" indent="-609600" defTabSz="457200">
              <a:spcBef>
                <a:spcPct val="20000"/>
              </a:spcBef>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5pPr>
            <a:lvl6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6pPr>
            <a:lvl7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7pPr>
            <a:lvl8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8pPr>
            <a:lvl9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9pPr>
          </a:lstStyle>
          <a:p>
            <a:pPr fontAlgn="base">
              <a:spcBef>
                <a:spcPct val="0"/>
              </a:spcBef>
              <a:spcAft>
                <a:spcPct val="0"/>
              </a:spcAft>
            </a:pPr>
            <a:fld id="{51F4C7FA-E240-47CF-A65B-CC8B8ECE7C96}" type="slidenum">
              <a:rPr altLang="en-US" sz="2000" smtClean="0">
                <a:solidFill>
                  <a:schemeClr val="tx1"/>
                </a:solidFill>
                <a:latin typeface="Segoe UI" panose="020B0502040204020203" pitchFamily="34" charset="0"/>
                <a:cs typeface="Segoe UI" panose="020B0502040204020203" pitchFamily="34" charset="0"/>
              </a:rPr>
              <a:pPr fontAlgn="base">
                <a:spcBef>
                  <a:spcPct val="0"/>
                </a:spcBef>
                <a:spcAft>
                  <a:spcPct val="0"/>
                </a:spcAft>
              </a:pPr>
              <a:t>27</a:t>
            </a:fld>
            <a:endParaRPr altLang="en-US" sz="2000" dirty="0">
              <a:solidFill>
                <a:schemeClr val="tx1"/>
              </a:solidFill>
              <a:latin typeface="Segoe UI" panose="020B0502040204020203" pitchFamily="34" charset="0"/>
              <a:cs typeface="Segoe UI" panose="020B0502040204020203" pitchFamily="34" charset="0"/>
            </a:endParaRPr>
          </a:p>
        </p:txBody>
      </p:sp>
    </p:spTree>
  </p:cSld>
  <p:clrMapOvr>
    <a:masterClrMapping/>
  </p:clrMapOvr>
  <p:transition spd="slow" advTm="66767"/>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16B8BB9A-979D-41D9-BD70-D40DC0968A45}"/>
              </a:ext>
            </a:extLst>
          </p:cNvPr>
          <p:cNvSpPr>
            <a:spLocks noGrp="1" noChangeArrowheads="1"/>
          </p:cNvSpPr>
          <p:nvPr>
            <p:ph type="ctrTitle"/>
          </p:nvPr>
        </p:nvSpPr>
        <p:spPr>
          <a:xfrm>
            <a:off x="1144588" y="1143000"/>
            <a:ext cx="22098000" cy="1219200"/>
          </a:xfrm>
        </p:spPr>
        <p:txBody>
          <a:bodyPr/>
          <a:lstStyle/>
          <a:p>
            <a:r>
              <a:rPr altLang="en-US"/>
              <a:t>Tips for Mentor Selection</a:t>
            </a:r>
          </a:p>
        </p:txBody>
      </p:sp>
      <p:sp>
        <p:nvSpPr>
          <p:cNvPr id="101379" name="Content Placeholder 2">
            <a:extLst>
              <a:ext uri="{FF2B5EF4-FFF2-40B4-BE49-F238E27FC236}">
                <a16:creationId xmlns:a16="http://schemas.microsoft.com/office/drawing/2014/main" id="{CDA593DC-D40F-4B07-8CCC-18B6B015DBE3}"/>
              </a:ext>
            </a:extLst>
          </p:cNvPr>
          <p:cNvSpPr>
            <a:spLocks noGrp="1" noChangeArrowheads="1"/>
          </p:cNvSpPr>
          <p:nvPr>
            <p:ph type="body" sz="quarter" idx="14"/>
          </p:nvPr>
        </p:nvSpPr>
        <p:spPr>
          <a:xfrm>
            <a:off x="1144588" y="3152775"/>
            <a:ext cx="22098000" cy="7607300"/>
          </a:xfrm>
        </p:spPr>
        <p:txBody>
          <a:bodyPr/>
          <a:lstStyle/>
          <a:p>
            <a:pPr>
              <a:spcAft>
                <a:spcPts val="1200"/>
              </a:spcAft>
              <a:buFontTx/>
              <a:buChar char="•"/>
            </a:pPr>
            <a:r>
              <a:rPr lang="en-US" altLang="en-US" sz="5200"/>
              <a:t>If proposing multiple mentors, include mentors with a variety of areas of expertise, including expertise in the content area and methodology</a:t>
            </a:r>
          </a:p>
          <a:p>
            <a:pPr>
              <a:spcAft>
                <a:spcPts val="1200"/>
              </a:spcAft>
              <a:buFontTx/>
              <a:buChar char="•"/>
            </a:pPr>
            <a:r>
              <a:rPr lang="en-US" altLang="en-US" sz="5200"/>
              <a:t>Select mentors with research experience in your specific topic of interest</a:t>
            </a:r>
          </a:p>
          <a:p>
            <a:pPr>
              <a:spcAft>
                <a:spcPts val="1200"/>
              </a:spcAft>
              <a:buFontTx/>
              <a:buChar char="•"/>
            </a:pPr>
            <a:r>
              <a:rPr lang="en-US" altLang="en-US" sz="5200"/>
              <a:t>Select a mentor at your home institution to guide your career development there, as well as provide additional content and/or methodological expertise</a:t>
            </a:r>
          </a:p>
        </p:txBody>
      </p:sp>
      <p:sp>
        <p:nvSpPr>
          <p:cNvPr id="101380" name="Slide Number Placeholder 3">
            <a:extLst>
              <a:ext uri="{FF2B5EF4-FFF2-40B4-BE49-F238E27FC236}">
                <a16:creationId xmlns:a16="http://schemas.microsoft.com/office/drawing/2014/main" id="{E14957FD-0993-4B93-AEBD-F953B845FBBF}"/>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sz="4800">
                <a:solidFill>
                  <a:srgbClr val="576F7F"/>
                </a:solidFill>
                <a:latin typeface="Georgia" panose="02040502050405020303" pitchFamily="18" charset="0"/>
                <a:cs typeface="Times New Roman" panose="02020603050405020304" pitchFamily="18" charset="0"/>
              </a:defRPr>
            </a:lvl1pPr>
            <a:lvl2pPr marL="457200" indent="-909638" defTabSz="457200">
              <a:buFont typeface="Arial" panose="020B0604020202020204" pitchFamily="34" charset="0"/>
              <a:buChar char="–"/>
              <a:defRPr sz="2600">
                <a:solidFill>
                  <a:srgbClr val="576F7F"/>
                </a:solidFill>
                <a:latin typeface="Georgia" panose="02040502050405020303" pitchFamily="18" charset="0"/>
                <a:cs typeface="Arial" panose="020B0604020202020204" pitchFamily="34" charset="0"/>
              </a:defRPr>
            </a:lvl2pPr>
            <a:lvl3pPr marL="914400" indent="-609600" defTabSz="4572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3pPr>
            <a:lvl4pPr marL="1371600" indent="-609600" defTabSz="457200">
              <a:spcBef>
                <a:spcPct val="20000"/>
              </a:spcBef>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4pPr>
            <a:lvl5pPr marL="1828800" indent="-609600" defTabSz="457200">
              <a:spcBef>
                <a:spcPct val="20000"/>
              </a:spcBef>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5pPr>
            <a:lvl6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6pPr>
            <a:lvl7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7pPr>
            <a:lvl8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8pPr>
            <a:lvl9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9pPr>
          </a:lstStyle>
          <a:p>
            <a:pPr fontAlgn="base">
              <a:spcBef>
                <a:spcPct val="0"/>
              </a:spcBef>
              <a:spcAft>
                <a:spcPct val="0"/>
              </a:spcAft>
            </a:pPr>
            <a:fld id="{DCC87160-685B-4757-B57E-562B00633477}" type="slidenum">
              <a:rPr altLang="en-US" sz="2000" smtClean="0">
                <a:solidFill>
                  <a:schemeClr val="tx1"/>
                </a:solidFill>
                <a:latin typeface="Segoe UI" panose="020B0502040204020203" pitchFamily="34" charset="0"/>
                <a:cs typeface="Segoe UI" panose="020B0502040204020203" pitchFamily="34" charset="0"/>
              </a:rPr>
              <a:pPr fontAlgn="base">
                <a:spcBef>
                  <a:spcPct val="0"/>
                </a:spcBef>
                <a:spcAft>
                  <a:spcPct val="0"/>
                </a:spcAft>
              </a:pPr>
              <a:t>28</a:t>
            </a:fld>
            <a:endParaRPr altLang="en-US" sz="2000" dirty="0">
              <a:solidFill>
                <a:schemeClr val="tx1"/>
              </a:solidFill>
              <a:latin typeface="Segoe UI" panose="020B0502040204020203" pitchFamily="34" charset="0"/>
              <a:cs typeface="Segoe UI" panose="020B0502040204020203" pitchFamily="34" charset="0"/>
            </a:endParaRPr>
          </a:p>
        </p:txBody>
      </p:sp>
    </p:spTree>
  </p:cSld>
  <p:clrMapOvr>
    <a:masterClrMapping/>
  </p:clrMapOvr>
  <p:transition spd="slow" advTm="84387"/>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63A499EA-B94C-4B21-80D9-CA663C7F5050}"/>
              </a:ext>
            </a:extLst>
          </p:cNvPr>
          <p:cNvSpPr>
            <a:spLocks noGrp="1" noChangeArrowheads="1"/>
          </p:cNvSpPr>
          <p:nvPr>
            <p:ph type="ctrTitle"/>
          </p:nvPr>
        </p:nvSpPr>
        <p:spPr>
          <a:xfrm>
            <a:off x="1144588" y="1143000"/>
            <a:ext cx="22098000" cy="1219200"/>
          </a:xfrm>
        </p:spPr>
        <p:txBody>
          <a:bodyPr/>
          <a:lstStyle/>
          <a:p>
            <a:r>
              <a:rPr altLang="en-US"/>
              <a:t>Other Questions to Consider When Identifying Mentors</a:t>
            </a:r>
          </a:p>
        </p:txBody>
      </p:sp>
      <p:sp>
        <p:nvSpPr>
          <p:cNvPr id="103427" name="Content Placeholder 2">
            <a:extLst>
              <a:ext uri="{FF2B5EF4-FFF2-40B4-BE49-F238E27FC236}">
                <a16:creationId xmlns:a16="http://schemas.microsoft.com/office/drawing/2014/main" id="{42A824B9-7DA2-4DA8-8DF0-49BC15B5B897}"/>
              </a:ext>
            </a:extLst>
          </p:cNvPr>
          <p:cNvSpPr>
            <a:spLocks noGrp="1" noChangeArrowheads="1"/>
          </p:cNvSpPr>
          <p:nvPr>
            <p:ph type="body" sz="quarter" idx="14"/>
          </p:nvPr>
        </p:nvSpPr>
        <p:spPr>
          <a:xfrm>
            <a:off x="1144588" y="3152775"/>
            <a:ext cx="22098000" cy="7607300"/>
          </a:xfrm>
        </p:spPr>
        <p:txBody>
          <a:bodyPr/>
          <a:lstStyle/>
          <a:p>
            <a:pPr>
              <a:spcAft>
                <a:spcPts val="1200"/>
              </a:spcAft>
              <a:buFontTx/>
              <a:buChar char="•"/>
            </a:pPr>
            <a:r>
              <a:rPr lang="en-US" altLang="en-US" sz="5200" dirty="0"/>
              <a:t>Are they committed to training the next generation of education researchers? Do they have experience training doctoral, postdoctoral, or early career researchers? </a:t>
            </a:r>
          </a:p>
          <a:p>
            <a:pPr>
              <a:spcAft>
                <a:spcPts val="1200"/>
              </a:spcAft>
              <a:buFontTx/>
              <a:buChar char="•"/>
            </a:pPr>
            <a:r>
              <a:rPr lang="en-US" altLang="en-US" sz="5200" dirty="0"/>
              <a:t>Do they have the time to devote to mentoring?</a:t>
            </a:r>
          </a:p>
          <a:p>
            <a:pPr>
              <a:spcAft>
                <a:spcPts val="1200"/>
              </a:spcAft>
              <a:buFontTx/>
              <a:buChar char="•"/>
            </a:pPr>
            <a:r>
              <a:rPr lang="en-US" altLang="en-US" sz="5200" dirty="0"/>
              <a:t>Do they have experience doing school-based research? Do they have existing school partners? </a:t>
            </a:r>
          </a:p>
          <a:p>
            <a:pPr>
              <a:spcAft>
                <a:spcPts val="1200"/>
              </a:spcAft>
              <a:buFontTx/>
              <a:buChar char="•"/>
            </a:pPr>
            <a:r>
              <a:rPr lang="en-US" altLang="en-US" sz="5200" dirty="0"/>
              <a:t>Have they had IES or other federal grant funding? </a:t>
            </a:r>
          </a:p>
        </p:txBody>
      </p:sp>
      <p:sp>
        <p:nvSpPr>
          <p:cNvPr id="103428" name="Slide Number Placeholder 3">
            <a:extLst>
              <a:ext uri="{FF2B5EF4-FFF2-40B4-BE49-F238E27FC236}">
                <a16:creationId xmlns:a16="http://schemas.microsoft.com/office/drawing/2014/main" id="{0113A80A-4E31-4600-8A2A-D22F471D4A6B}"/>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sz="4800">
                <a:solidFill>
                  <a:srgbClr val="576F7F"/>
                </a:solidFill>
                <a:latin typeface="Georgia" panose="02040502050405020303" pitchFamily="18" charset="0"/>
                <a:cs typeface="Times New Roman" panose="02020603050405020304" pitchFamily="18" charset="0"/>
              </a:defRPr>
            </a:lvl1pPr>
            <a:lvl2pPr marL="457200" indent="-909638" defTabSz="457200">
              <a:buFont typeface="Arial" panose="020B0604020202020204" pitchFamily="34" charset="0"/>
              <a:buChar char="–"/>
              <a:defRPr sz="2600">
                <a:solidFill>
                  <a:srgbClr val="576F7F"/>
                </a:solidFill>
                <a:latin typeface="Georgia" panose="02040502050405020303" pitchFamily="18" charset="0"/>
                <a:cs typeface="Arial" panose="020B0604020202020204" pitchFamily="34" charset="0"/>
              </a:defRPr>
            </a:lvl2pPr>
            <a:lvl3pPr marL="914400" indent="-609600" defTabSz="4572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3pPr>
            <a:lvl4pPr marL="1371600" indent="-609600" defTabSz="457200">
              <a:spcBef>
                <a:spcPct val="20000"/>
              </a:spcBef>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4pPr>
            <a:lvl5pPr marL="1828800" indent="-609600" defTabSz="457200">
              <a:spcBef>
                <a:spcPct val="20000"/>
              </a:spcBef>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5pPr>
            <a:lvl6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6pPr>
            <a:lvl7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7pPr>
            <a:lvl8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8pPr>
            <a:lvl9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9pPr>
          </a:lstStyle>
          <a:p>
            <a:pPr fontAlgn="base">
              <a:spcBef>
                <a:spcPct val="0"/>
              </a:spcBef>
              <a:spcAft>
                <a:spcPct val="0"/>
              </a:spcAft>
            </a:pPr>
            <a:fld id="{70EB9290-148C-4049-BF55-DFE360BD6998}" type="slidenum">
              <a:rPr altLang="en-US" sz="2000" smtClean="0">
                <a:solidFill>
                  <a:schemeClr val="tx1"/>
                </a:solidFill>
                <a:latin typeface="Segoe UI" panose="020B0502040204020203" pitchFamily="34" charset="0"/>
                <a:cs typeface="Segoe UI" panose="020B0502040204020203" pitchFamily="34" charset="0"/>
              </a:rPr>
              <a:pPr fontAlgn="base">
                <a:spcBef>
                  <a:spcPct val="0"/>
                </a:spcBef>
                <a:spcAft>
                  <a:spcPct val="0"/>
                </a:spcAft>
              </a:pPr>
              <a:t>29</a:t>
            </a:fld>
            <a:endParaRPr altLang="en-US" sz="2000" dirty="0">
              <a:solidFill>
                <a:schemeClr val="tx1"/>
              </a:solidFill>
              <a:latin typeface="Segoe UI" panose="020B0502040204020203" pitchFamily="34" charset="0"/>
              <a:cs typeface="Segoe UI" panose="020B0502040204020203" pitchFamily="34" charset="0"/>
            </a:endParaRPr>
          </a:p>
        </p:txBody>
      </p:sp>
    </p:spTree>
  </p:cSld>
  <p:clrMapOvr>
    <a:masterClrMapping/>
  </p:clrMapOvr>
  <p:transition spd="slow" advTm="5107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C4B8C4D6-6BA3-49BE-90E3-4D623AEA19AC}"/>
              </a:ext>
            </a:extLst>
          </p:cNvPr>
          <p:cNvSpPr>
            <a:spLocks noGrp="1" noChangeArrowheads="1"/>
          </p:cNvSpPr>
          <p:nvPr>
            <p:ph type="ctrTitle"/>
          </p:nvPr>
        </p:nvSpPr>
        <p:spPr>
          <a:xfrm>
            <a:off x="1144588" y="1143000"/>
            <a:ext cx="22098000" cy="1219200"/>
          </a:xfrm>
        </p:spPr>
        <p:txBody>
          <a:bodyPr/>
          <a:lstStyle/>
          <a:p>
            <a:r>
              <a:rPr altLang="en-US" sz="8000"/>
              <a:t>Audience for this Webinar</a:t>
            </a:r>
          </a:p>
        </p:txBody>
      </p:sp>
      <p:sp>
        <p:nvSpPr>
          <p:cNvPr id="3" name="Content Placeholder 2">
            <a:extLst>
              <a:ext uri="{FF2B5EF4-FFF2-40B4-BE49-F238E27FC236}">
                <a16:creationId xmlns:a16="http://schemas.microsoft.com/office/drawing/2014/main" id="{006CAE90-BD5A-47AB-97B3-E11819482DBB}"/>
              </a:ext>
            </a:extLst>
          </p:cNvPr>
          <p:cNvSpPr>
            <a:spLocks noGrp="1"/>
          </p:cNvSpPr>
          <p:nvPr>
            <p:ph type="body" sz="quarter" idx="14"/>
          </p:nvPr>
        </p:nvSpPr>
        <p:spPr>
          <a:xfrm>
            <a:off x="1144588" y="3152775"/>
            <a:ext cx="22098000" cy="7607300"/>
          </a:xfrm>
        </p:spPr>
        <p:txBody>
          <a:bodyPr/>
          <a:lstStyle/>
          <a:p>
            <a:pPr marL="914400" indent="-914400">
              <a:spcAft>
                <a:spcPts val="1200"/>
              </a:spcAft>
              <a:defRPr/>
            </a:pPr>
            <a:r>
              <a:rPr lang="en-US" dirty="0"/>
              <a:t>Alaska Native-Serving Institutions </a:t>
            </a:r>
          </a:p>
          <a:p>
            <a:pPr marL="914400" indent="-914400">
              <a:spcAft>
                <a:spcPts val="1200"/>
              </a:spcAft>
              <a:defRPr/>
            </a:pPr>
            <a:r>
              <a:rPr lang="en-US" dirty="0"/>
              <a:t>American Indian Tribally Controlled Colleges and Universities </a:t>
            </a:r>
          </a:p>
          <a:p>
            <a:pPr marL="914400" indent="-914400">
              <a:spcAft>
                <a:spcPts val="1200"/>
              </a:spcAft>
              <a:defRPr/>
            </a:pPr>
            <a:r>
              <a:rPr lang="en-US" dirty="0"/>
              <a:t>Asian American and Native American Pacific Islander-Serving Institutions (AANAPISIs) </a:t>
            </a:r>
          </a:p>
          <a:p>
            <a:pPr marL="914400" indent="-914400">
              <a:spcAft>
                <a:spcPts val="1200"/>
              </a:spcAft>
              <a:defRPr/>
            </a:pPr>
            <a:r>
              <a:rPr lang="en-US" dirty="0"/>
              <a:t>Hispanic-Serving Institutions (HSIs) </a:t>
            </a:r>
          </a:p>
          <a:p>
            <a:pPr marL="914400" indent="-914400">
              <a:spcAft>
                <a:spcPts val="1200"/>
              </a:spcAft>
              <a:defRPr/>
            </a:pPr>
            <a:r>
              <a:rPr lang="en-US" dirty="0"/>
              <a:t>Historically Black Colleges and Universities (HBCUs) </a:t>
            </a:r>
          </a:p>
          <a:p>
            <a:pPr marL="914400" indent="-914400">
              <a:spcAft>
                <a:spcPts val="1200"/>
              </a:spcAft>
              <a:defRPr/>
            </a:pPr>
            <a:r>
              <a:rPr lang="en-US" dirty="0"/>
              <a:t>Native American-Serving, Nontribal Institutions </a:t>
            </a:r>
          </a:p>
          <a:p>
            <a:pPr marL="914400" indent="-914400">
              <a:spcAft>
                <a:spcPts val="1200"/>
              </a:spcAft>
              <a:defRPr/>
            </a:pPr>
            <a:r>
              <a:rPr lang="en-US" dirty="0"/>
              <a:t>Native Hawaiian-Serving Institutions </a:t>
            </a:r>
          </a:p>
          <a:p>
            <a:pPr marL="914400" indent="-914400">
              <a:spcAft>
                <a:spcPts val="1200"/>
              </a:spcAft>
              <a:defRPr/>
            </a:pPr>
            <a:r>
              <a:rPr lang="en-US" dirty="0"/>
              <a:t>Predominantly Black Institutions (PBIs) </a:t>
            </a:r>
          </a:p>
          <a:p>
            <a:pPr marL="914400" indent="-914400">
              <a:spcAft>
                <a:spcPts val="1200"/>
              </a:spcAft>
              <a:defRPr/>
            </a:pPr>
            <a:r>
              <a:rPr lang="en-US" dirty="0"/>
              <a:t>Other MSIs</a:t>
            </a:r>
          </a:p>
          <a:p>
            <a:pPr>
              <a:defRPr/>
            </a:pPr>
            <a:endParaRPr lang="en-US" dirty="0"/>
          </a:p>
        </p:txBody>
      </p:sp>
      <p:sp>
        <p:nvSpPr>
          <p:cNvPr id="8" name="Slide Number Placeholder 3">
            <a:extLst>
              <a:ext uri="{FF2B5EF4-FFF2-40B4-BE49-F238E27FC236}">
                <a16:creationId xmlns:a16="http://schemas.microsoft.com/office/drawing/2014/main" id="{04DE6684-F28B-C04D-9C71-B700AD2EAEB2}"/>
              </a:ext>
            </a:extLst>
          </p:cNvPr>
          <p:cNvSpPr>
            <a:spLocks noGrp="1" noChangeArrowheads="1"/>
          </p:cNvSpPr>
          <p:nvPr>
            <p:ph type="sldNum" sz="quarter" idx="15"/>
          </p:nvPr>
        </p:nvSpPr>
        <p:spPr bwMode="auto">
          <a:xfrm>
            <a:off x="22674263" y="12585700"/>
            <a:ext cx="950912"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388CEBC8-F415-4C00-B890-4C2D1EC15B80}" type="slidenum">
              <a:rPr altLang="en-US" sz="2000" smtClean="0">
                <a:solidFill>
                  <a:srgbClr val="1A3B73"/>
                </a:solidFill>
                <a:latin typeface="Segoe UI" panose="020B0502040204020203" pitchFamily="34" charset="0"/>
                <a:cs typeface="Segoe UI" panose="020B0502040204020203" pitchFamily="34" charset="0"/>
              </a:rPr>
              <a:pPr defTabSz="1219200" fontAlgn="base">
                <a:spcBef>
                  <a:spcPct val="0"/>
                </a:spcBef>
                <a:spcAft>
                  <a:spcPct val="0"/>
                </a:spcAft>
              </a:pPr>
              <a:t>3</a:t>
            </a:fld>
            <a:endParaRPr altLang="en-US" sz="2000" dirty="0">
              <a:solidFill>
                <a:srgbClr val="1A3B73"/>
              </a:solidFill>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2161"/>
    </mc:Choice>
    <mc:Fallback xmlns="">
      <p:transition spd="slow" advTm="3216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8A0A4A97-2693-489F-B13F-4ABFC1EF124D}"/>
              </a:ext>
            </a:extLst>
          </p:cNvPr>
          <p:cNvSpPr>
            <a:spLocks noGrp="1" noChangeArrowheads="1"/>
          </p:cNvSpPr>
          <p:nvPr>
            <p:ph type="ctrTitle"/>
          </p:nvPr>
        </p:nvSpPr>
        <p:spPr>
          <a:xfrm>
            <a:off x="1144588" y="1143000"/>
            <a:ext cx="22098000" cy="1219200"/>
          </a:xfrm>
        </p:spPr>
        <p:txBody>
          <a:bodyPr/>
          <a:lstStyle/>
          <a:p>
            <a:r>
              <a:rPr lang="en-US" altLang="en-US" dirty="0"/>
              <a:t>Required Sections of the </a:t>
            </a:r>
            <a:r>
              <a:rPr altLang="en-US" dirty="0"/>
              <a:t>Training Program Narrative </a:t>
            </a:r>
          </a:p>
        </p:txBody>
      </p:sp>
      <p:sp>
        <p:nvSpPr>
          <p:cNvPr id="107523" name="Content Placeholder 2">
            <a:extLst>
              <a:ext uri="{FF2B5EF4-FFF2-40B4-BE49-F238E27FC236}">
                <a16:creationId xmlns:a16="http://schemas.microsoft.com/office/drawing/2014/main" id="{1BEF4F7C-DF96-4993-8B97-002341959FF1}"/>
              </a:ext>
            </a:extLst>
          </p:cNvPr>
          <p:cNvSpPr>
            <a:spLocks noGrp="1" noChangeArrowheads="1"/>
          </p:cNvSpPr>
          <p:nvPr>
            <p:ph type="body" sz="quarter" idx="14"/>
          </p:nvPr>
        </p:nvSpPr>
        <p:spPr>
          <a:xfrm>
            <a:off x="1144588" y="3152775"/>
            <a:ext cx="22098000" cy="7607300"/>
          </a:xfrm>
        </p:spPr>
        <p:txBody>
          <a:bodyPr/>
          <a:lstStyle/>
          <a:p>
            <a:pPr marL="0" indent="0">
              <a:buNone/>
            </a:pPr>
            <a:r>
              <a:rPr lang="en-US" altLang="en-US" sz="5200" dirty="0"/>
              <a:t>The Training Program narrative is limited to 20 pages maximum and includes 5 sections</a:t>
            </a:r>
          </a:p>
          <a:p>
            <a:pPr marL="0" indent="0">
              <a:buNone/>
            </a:pPr>
            <a:endParaRPr lang="en-US" altLang="en-US" sz="5200" dirty="0"/>
          </a:p>
          <a:p>
            <a:pPr>
              <a:buFontTx/>
              <a:buChar char="•"/>
            </a:pPr>
            <a:r>
              <a:rPr lang="en-US" altLang="en-US" sz="5200" dirty="0"/>
              <a:t>Significance</a:t>
            </a:r>
          </a:p>
          <a:p>
            <a:pPr>
              <a:buFontTx/>
              <a:buChar char="•"/>
            </a:pPr>
            <a:r>
              <a:rPr lang="en-US" altLang="en-US" sz="5200" dirty="0"/>
              <a:t>Research Training Plan</a:t>
            </a:r>
          </a:p>
          <a:p>
            <a:pPr>
              <a:buFontTx/>
              <a:buChar char="•"/>
            </a:pPr>
            <a:r>
              <a:rPr lang="en-US" altLang="en-US" sz="5200" dirty="0"/>
              <a:t>Career Plan</a:t>
            </a:r>
          </a:p>
          <a:p>
            <a:pPr>
              <a:buFontTx/>
              <a:buChar char="•"/>
            </a:pPr>
            <a:r>
              <a:rPr lang="en-US" altLang="en-US" sz="5200" dirty="0"/>
              <a:t>Personnel</a:t>
            </a:r>
          </a:p>
          <a:p>
            <a:pPr>
              <a:buFontTx/>
              <a:buChar char="•"/>
            </a:pPr>
            <a:r>
              <a:rPr lang="en-US" altLang="en-US" sz="5200" dirty="0"/>
              <a:t>Resources</a:t>
            </a:r>
          </a:p>
        </p:txBody>
      </p:sp>
      <p:sp>
        <p:nvSpPr>
          <p:cNvPr id="107524" name="Slide Number Placeholder 3">
            <a:extLst>
              <a:ext uri="{FF2B5EF4-FFF2-40B4-BE49-F238E27FC236}">
                <a16:creationId xmlns:a16="http://schemas.microsoft.com/office/drawing/2014/main" id="{AAAC8047-8D8F-4734-8F1D-07C4A0402024}"/>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sz="4800">
                <a:solidFill>
                  <a:srgbClr val="576F7F"/>
                </a:solidFill>
                <a:latin typeface="Georgia" panose="02040502050405020303" pitchFamily="18" charset="0"/>
                <a:cs typeface="Times New Roman" panose="02020603050405020304" pitchFamily="18" charset="0"/>
              </a:defRPr>
            </a:lvl1pPr>
            <a:lvl2pPr marL="457200" indent="-909638" defTabSz="457200">
              <a:buFont typeface="Arial" panose="020B0604020202020204" pitchFamily="34" charset="0"/>
              <a:buChar char="–"/>
              <a:defRPr sz="2600">
                <a:solidFill>
                  <a:srgbClr val="576F7F"/>
                </a:solidFill>
                <a:latin typeface="Georgia" panose="02040502050405020303" pitchFamily="18" charset="0"/>
                <a:cs typeface="Arial" panose="020B0604020202020204" pitchFamily="34" charset="0"/>
              </a:defRPr>
            </a:lvl2pPr>
            <a:lvl3pPr marL="914400" indent="-609600" defTabSz="4572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3pPr>
            <a:lvl4pPr marL="1371600" indent="-609600" defTabSz="457200">
              <a:spcBef>
                <a:spcPct val="20000"/>
              </a:spcBef>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4pPr>
            <a:lvl5pPr marL="1828800" indent="-609600" defTabSz="457200">
              <a:spcBef>
                <a:spcPct val="20000"/>
              </a:spcBef>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5pPr>
            <a:lvl6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6pPr>
            <a:lvl7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7pPr>
            <a:lvl8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8pPr>
            <a:lvl9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9pPr>
          </a:lstStyle>
          <a:p>
            <a:pPr fontAlgn="base">
              <a:spcBef>
                <a:spcPct val="0"/>
              </a:spcBef>
              <a:spcAft>
                <a:spcPct val="0"/>
              </a:spcAft>
            </a:pPr>
            <a:fld id="{25226087-5ADB-491D-B93F-2582E1FFD0A6}" type="slidenum">
              <a:rPr altLang="en-US" sz="2000" smtClean="0">
                <a:solidFill>
                  <a:schemeClr val="tx1"/>
                </a:solidFill>
                <a:latin typeface="Segoe UI" panose="020B0502040204020203" pitchFamily="34" charset="0"/>
                <a:cs typeface="Segoe UI" panose="020B0502040204020203" pitchFamily="34" charset="0"/>
              </a:rPr>
              <a:pPr fontAlgn="base">
                <a:spcBef>
                  <a:spcPct val="0"/>
                </a:spcBef>
                <a:spcAft>
                  <a:spcPct val="0"/>
                </a:spcAft>
              </a:pPr>
              <a:t>30</a:t>
            </a:fld>
            <a:endParaRPr altLang="en-US" sz="2000" dirty="0">
              <a:solidFill>
                <a:schemeClr val="tx1"/>
              </a:solidFill>
              <a:latin typeface="Segoe UI" panose="020B0502040204020203" pitchFamily="34" charset="0"/>
              <a:cs typeface="Segoe UI" panose="020B0502040204020203" pitchFamily="34" charset="0"/>
            </a:endParaRPr>
          </a:p>
        </p:txBody>
      </p:sp>
    </p:spTree>
  </p:cSld>
  <p:clrMapOvr>
    <a:masterClrMapping/>
  </p:clrMapOvr>
  <p:transition spd="slow" advTm="33241"/>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3">
            <a:extLst>
              <a:ext uri="{FF2B5EF4-FFF2-40B4-BE49-F238E27FC236}">
                <a16:creationId xmlns:a16="http://schemas.microsoft.com/office/drawing/2014/main" id="{912F8122-A008-4938-9578-A85B60426DC8}"/>
              </a:ext>
            </a:extLst>
          </p:cNvPr>
          <p:cNvSpPr>
            <a:spLocks noGrp="1" noChangeArrowheads="1"/>
          </p:cNvSpPr>
          <p:nvPr>
            <p:ph type="ctrTitle"/>
          </p:nvPr>
        </p:nvSpPr>
        <p:spPr>
          <a:xfrm>
            <a:off x="1144588" y="1143000"/>
            <a:ext cx="22098000" cy="1219200"/>
          </a:xfrm>
        </p:spPr>
        <p:txBody>
          <a:bodyPr/>
          <a:lstStyle/>
          <a:p>
            <a:r>
              <a:rPr altLang="en-US"/>
              <a:t>Significance</a:t>
            </a:r>
          </a:p>
        </p:txBody>
      </p:sp>
      <p:sp>
        <p:nvSpPr>
          <p:cNvPr id="109571" name="Content Placeholder 8">
            <a:extLst>
              <a:ext uri="{FF2B5EF4-FFF2-40B4-BE49-F238E27FC236}">
                <a16:creationId xmlns:a16="http://schemas.microsoft.com/office/drawing/2014/main" id="{4C12788F-0A3F-4DE0-9684-AC2860F6CCA0}"/>
              </a:ext>
            </a:extLst>
          </p:cNvPr>
          <p:cNvSpPr>
            <a:spLocks noGrp="1" noChangeArrowheads="1"/>
          </p:cNvSpPr>
          <p:nvPr>
            <p:ph type="body" sz="quarter" idx="14"/>
          </p:nvPr>
        </p:nvSpPr>
        <p:spPr>
          <a:xfrm>
            <a:off x="1144588" y="3152775"/>
            <a:ext cx="22098000" cy="7607300"/>
          </a:xfrm>
        </p:spPr>
        <p:txBody>
          <a:bodyPr/>
          <a:lstStyle/>
          <a:p>
            <a:pPr>
              <a:buFontTx/>
              <a:buChar char="•"/>
            </a:pPr>
            <a:r>
              <a:rPr lang="en-US" altLang="en-US" sz="5200" b="1" dirty="0"/>
              <a:t>Must</a:t>
            </a:r>
            <a:r>
              <a:rPr lang="en-US" altLang="en-US" sz="5200" dirty="0"/>
              <a:t>:</a:t>
            </a:r>
          </a:p>
          <a:p>
            <a:pPr lvl="1"/>
            <a:r>
              <a:rPr lang="en-US" altLang="en-US" sz="5200" dirty="0"/>
              <a:t>Describe how your application meets the MSI requirement</a:t>
            </a:r>
          </a:p>
          <a:p>
            <a:pPr lvl="1"/>
            <a:r>
              <a:rPr lang="en-US" altLang="en-US" sz="5200" dirty="0"/>
              <a:t>Describe your need for further career development </a:t>
            </a:r>
          </a:p>
          <a:p>
            <a:pPr lvl="1"/>
            <a:r>
              <a:rPr lang="en-US" altLang="en-US" sz="5200" dirty="0"/>
              <a:t>Provide an overview of the proposed research project, including how it is relevant to education in the United States</a:t>
            </a:r>
          </a:p>
        </p:txBody>
      </p:sp>
      <p:sp>
        <p:nvSpPr>
          <p:cNvPr id="5" name="Slide Number Placeholder 3">
            <a:extLst>
              <a:ext uri="{FF2B5EF4-FFF2-40B4-BE49-F238E27FC236}">
                <a16:creationId xmlns:a16="http://schemas.microsoft.com/office/drawing/2014/main" id="{BB7E297F-1DCE-A041-884D-723E155E2B00}"/>
              </a:ext>
            </a:extLst>
          </p:cNvPr>
          <p:cNvSpPr>
            <a:spLocks noGrp="1" noChangeArrowheads="1"/>
          </p:cNvSpPr>
          <p:nvPr>
            <p:ph type="sldNum" sz="quarter" idx="15"/>
          </p:nvPr>
        </p:nvSpPr>
        <p:spPr bwMode="auto">
          <a:xfrm>
            <a:off x="22674263" y="12585700"/>
            <a:ext cx="950912"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388CEBC8-F415-4C00-B890-4C2D1EC15B80}" type="slidenum">
              <a:rPr altLang="en-US" sz="2000" smtClean="0">
                <a:solidFill>
                  <a:srgbClr val="1A3B73"/>
                </a:solidFill>
                <a:latin typeface="Segoe UI" panose="020B0502040204020203" pitchFamily="34" charset="0"/>
                <a:cs typeface="Segoe UI" panose="020B0502040204020203" pitchFamily="34" charset="0"/>
              </a:rPr>
              <a:pPr defTabSz="1219200" fontAlgn="base">
                <a:spcBef>
                  <a:spcPct val="0"/>
                </a:spcBef>
                <a:spcAft>
                  <a:spcPct val="0"/>
                </a:spcAft>
              </a:pPr>
              <a:t>31</a:t>
            </a:fld>
            <a:endParaRPr altLang="en-US" sz="2000" dirty="0">
              <a:solidFill>
                <a:srgbClr val="1A3B73"/>
              </a:solidFill>
              <a:latin typeface="Segoe UI" panose="020B0502040204020203" pitchFamily="34" charset="0"/>
              <a:cs typeface="Segoe UI" panose="020B0502040204020203" pitchFamily="34" charset="0"/>
            </a:endParaRPr>
          </a:p>
        </p:txBody>
      </p:sp>
    </p:spTree>
  </p:cSld>
  <p:clrMapOvr>
    <a:masterClrMapping/>
  </p:clrMapOvr>
  <p:transition spd="slow" advTm="141092"/>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D5579E8A-3EF0-4276-B63F-CA8315467A9F}"/>
              </a:ext>
            </a:extLst>
          </p:cNvPr>
          <p:cNvSpPr>
            <a:spLocks noGrp="1" noChangeArrowheads="1"/>
          </p:cNvSpPr>
          <p:nvPr>
            <p:ph type="ctrTitle"/>
          </p:nvPr>
        </p:nvSpPr>
        <p:spPr>
          <a:xfrm>
            <a:off x="1144588" y="1143000"/>
            <a:ext cx="22098000" cy="1219200"/>
          </a:xfrm>
        </p:spPr>
        <p:txBody>
          <a:bodyPr/>
          <a:lstStyle/>
          <a:p>
            <a:r>
              <a:rPr altLang="en-US" dirty="0"/>
              <a:t>Research Training Plan</a:t>
            </a:r>
          </a:p>
        </p:txBody>
      </p:sp>
      <p:sp>
        <p:nvSpPr>
          <p:cNvPr id="95235" name="Content Placeholder 2">
            <a:extLst>
              <a:ext uri="{FF2B5EF4-FFF2-40B4-BE49-F238E27FC236}">
                <a16:creationId xmlns:a16="http://schemas.microsoft.com/office/drawing/2014/main" id="{A5CC912B-59CF-4875-8841-699B78975906}"/>
              </a:ext>
            </a:extLst>
          </p:cNvPr>
          <p:cNvSpPr>
            <a:spLocks noGrp="1" noChangeArrowheads="1"/>
          </p:cNvSpPr>
          <p:nvPr>
            <p:ph type="body" sz="quarter" idx="14"/>
          </p:nvPr>
        </p:nvSpPr>
        <p:spPr>
          <a:xfrm>
            <a:off x="1144588" y="3152775"/>
            <a:ext cx="22098000" cy="7607300"/>
          </a:xfrm>
        </p:spPr>
        <p:txBody>
          <a:bodyPr/>
          <a:lstStyle/>
          <a:p>
            <a:pPr marL="0" indent="0">
              <a:spcAft>
                <a:spcPts val="1200"/>
              </a:spcAft>
              <a:buNone/>
              <a:defRPr/>
            </a:pPr>
            <a:r>
              <a:rPr lang="en-US" altLang="en-US" sz="5400" b="1" dirty="0"/>
              <a:t>Must </a:t>
            </a:r>
          </a:p>
          <a:p>
            <a:pPr>
              <a:spcAft>
                <a:spcPts val="1200"/>
              </a:spcAft>
              <a:defRPr/>
            </a:pPr>
            <a:r>
              <a:rPr lang="en-US" altLang="en-US" sz="5400" dirty="0"/>
              <a:t>Describe the research questions, research design, sample, key outcome measures, and data analysis procedures. </a:t>
            </a:r>
          </a:p>
          <a:p>
            <a:pPr>
              <a:spcAft>
                <a:spcPts val="1200"/>
              </a:spcAft>
              <a:defRPr/>
            </a:pPr>
            <a:r>
              <a:rPr lang="en-US" altLang="en-US" sz="5400" dirty="0"/>
              <a:t>Describe the U.S. education setting of your research.</a:t>
            </a:r>
          </a:p>
          <a:p>
            <a:pPr>
              <a:spcAft>
                <a:spcPts val="1200"/>
              </a:spcAft>
              <a:defRPr/>
            </a:pPr>
            <a:r>
              <a:rPr lang="en-US" altLang="en-US" sz="5400" dirty="0"/>
              <a:t>Measure one or more of the academic outcomes described in the RFA that reflect learning and achievement in content domains, as well as learners’ successful progression through education systems.</a:t>
            </a:r>
          </a:p>
          <a:p>
            <a:pPr lvl="1">
              <a:spcAft>
                <a:spcPts val="1200"/>
              </a:spcAft>
              <a:defRPr/>
            </a:pPr>
            <a:r>
              <a:rPr lang="en-US" altLang="en-US" sz="4800" dirty="0"/>
              <a:t>Academic outcomes vary by grade levels, pre-k, K-12, postsecondary, and adult education.</a:t>
            </a:r>
          </a:p>
        </p:txBody>
      </p:sp>
      <p:sp>
        <p:nvSpPr>
          <p:cNvPr id="105476" name="Slide Number Placeholder 3">
            <a:extLst>
              <a:ext uri="{FF2B5EF4-FFF2-40B4-BE49-F238E27FC236}">
                <a16:creationId xmlns:a16="http://schemas.microsoft.com/office/drawing/2014/main" id="{6D9674F2-FFA3-420B-AB81-301B88C9C464}"/>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sz="4800">
                <a:solidFill>
                  <a:srgbClr val="576F7F"/>
                </a:solidFill>
                <a:latin typeface="Georgia" panose="02040502050405020303" pitchFamily="18" charset="0"/>
                <a:cs typeface="Times New Roman" panose="02020603050405020304" pitchFamily="18" charset="0"/>
              </a:defRPr>
            </a:lvl1pPr>
            <a:lvl2pPr marL="457200" indent="-909638" defTabSz="457200">
              <a:buFont typeface="Arial" panose="020B0604020202020204" pitchFamily="34" charset="0"/>
              <a:buChar char="–"/>
              <a:defRPr sz="2600">
                <a:solidFill>
                  <a:srgbClr val="576F7F"/>
                </a:solidFill>
                <a:latin typeface="Georgia" panose="02040502050405020303" pitchFamily="18" charset="0"/>
                <a:cs typeface="Arial" panose="020B0604020202020204" pitchFamily="34" charset="0"/>
              </a:defRPr>
            </a:lvl2pPr>
            <a:lvl3pPr marL="914400" indent="-609600" defTabSz="4572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3pPr>
            <a:lvl4pPr marL="1371600" indent="-609600" defTabSz="457200">
              <a:spcBef>
                <a:spcPct val="20000"/>
              </a:spcBef>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4pPr>
            <a:lvl5pPr marL="1828800" indent="-609600" defTabSz="457200">
              <a:spcBef>
                <a:spcPct val="20000"/>
              </a:spcBef>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5pPr>
            <a:lvl6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6pPr>
            <a:lvl7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7pPr>
            <a:lvl8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8pPr>
            <a:lvl9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9pPr>
          </a:lstStyle>
          <a:p>
            <a:pPr fontAlgn="base">
              <a:spcBef>
                <a:spcPct val="0"/>
              </a:spcBef>
              <a:spcAft>
                <a:spcPct val="0"/>
              </a:spcAft>
            </a:pPr>
            <a:fld id="{6A6BD0E8-5D7B-43DD-A293-2E8870FD5AAD}" type="slidenum">
              <a:rPr altLang="en-US" sz="2000" smtClean="0">
                <a:solidFill>
                  <a:schemeClr val="tx1"/>
                </a:solidFill>
                <a:latin typeface="Segoe UI" panose="020B0502040204020203" pitchFamily="34" charset="0"/>
                <a:cs typeface="Segoe UI" panose="020B0502040204020203" pitchFamily="34" charset="0"/>
              </a:rPr>
              <a:pPr fontAlgn="base">
                <a:spcBef>
                  <a:spcPct val="0"/>
                </a:spcBef>
                <a:spcAft>
                  <a:spcPct val="0"/>
                </a:spcAft>
              </a:pPr>
              <a:t>32</a:t>
            </a:fld>
            <a:endParaRPr altLang="en-US" sz="2000" dirty="0">
              <a:solidFill>
                <a:schemeClr val="tx1"/>
              </a:solidFill>
              <a:latin typeface="Segoe UI" panose="020B0502040204020203" pitchFamily="34" charset="0"/>
              <a:cs typeface="Segoe UI" panose="020B0502040204020203" pitchFamily="34" charset="0"/>
            </a:endParaRPr>
          </a:p>
        </p:txBody>
      </p:sp>
    </p:spTree>
  </p:cSld>
  <p:clrMapOvr>
    <a:masterClrMapping/>
  </p:clrMapOvr>
  <p:transition spd="slow" advTm="104105"/>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3">
            <a:extLst>
              <a:ext uri="{FF2B5EF4-FFF2-40B4-BE49-F238E27FC236}">
                <a16:creationId xmlns:a16="http://schemas.microsoft.com/office/drawing/2014/main" id="{25C2DBAD-E60A-4E00-B44C-E160D842C0C2}"/>
              </a:ext>
            </a:extLst>
          </p:cNvPr>
          <p:cNvSpPr>
            <a:spLocks noGrp="1" noChangeArrowheads="1"/>
          </p:cNvSpPr>
          <p:nvPr>
            <p:ph type="ctrTitle"/>
          </p:nvPr>
        </p:nvSpPr>
        <p:spPr>
          <a:xfrm>
            <a:off x="1144588" y="1143000"/>
            <a:ext cx="22098000" cy="1219200"/>
          </a:xfrm>
        </p:spPr>
        <p:txBody>
          <a:bodyPr/>
          <a:lstStyle/>
          <a:p>
            <a:r>
              <a:rPr altLang="en-US" dirty="0"/>
              <a:t>Developing the Research Training Plan</a:t>
            </a:r>
          </a:p>
        </p:txBody>
      </p:sp>
      <p:sp>
        <p:nvSpPr>
          <p:cNvPr id="128003" name="Content Placeholder 8">
            <a:extLst>
              <a:ext uri="{FF2B5EF4-FFF2-40B4-BE49-F238E27FC236}">
                <a16:creationId xmlns:a16="http://schemas.microsoft.com/office/drawing/2014/main" id="{B79631BE-2899-405C-97C9-32075AB3CB6F}"/>
              </a:ext>
            </a:extLst>
          </p:cNvPr>
          <p:cNvSpPr>
            <a:spLocks noGrp="1" noChangeArrowheads="1"/>
          </p:cNvSpPr>
          <p:nvPr>
            <p:ph type="body" sz="quarter" idx="14"/>
          </p:nvPr>
        </p:nvSpPr>
        <p:spPr>
          <a:xfrm>
            <a:off x="1144588" y="3152775"/>
            <a:ext cx="22098000" cy="7607300"/>
          </a:xfrm>
        </p:spPr>
        <p:txBody>
          <a:bodyPr/>
          <a:lstStyle/>
          <a:p>
            <a:pPr>
              <a:buFontTx/>
              <a:buChar char="•"/>
            </a:pPr>
            <a:r>
              <a:rPr lang="en-US" altLang="en-US" sz="5200" dirty="0"/>
              <a:t>The RFA for the Education Research Grants program (84.305A) may be a helpful guide for identifying research activities appropriate for your proposed research.</a:t>
            </a:r>
          </a:p>
          <a:p>
            <a:pPr>
              <a:buFontTx/>
              <a:buChar char="•"/>
            </a:pPr>
            <a:r>
              <a:rPr lang="en-US" altLang="en-US" sz="5200" dirty="0"/>
              <a:t>Research training plans should be feasible and appropriate for addressing your research questions.</a:t>
            </a:r>
          </a:p>
          <a:p>
            <a:pPr>
              <a:buFontTx/>
              <a:buChar char="•"/>
            </a:pPr>
            <a:r>
              <a:rPr lang="en-US" altLang="en-US" sz="5200" dirty="0"/>
              <a:t>IES expects less detail on the aspects of your research training plan that you propose to receive additional training on (e.g., research design and data analysis). </a:t>
            </a:r>
          </a:p>
          <a:p>
            <a:pPr>
              <a:buFontTx/>
              <a:buChar char="•"/>
            </a:pPr>
            <a:endParaRPr lang="en-US" altLang="en-US" sz="5200" b="1" dirty="0"/>
          </a:p>
        </p:txBody>
      </p:sp>
      <p:sp>
        <p:nvSpPr>
          <p:cNvPr id="5" name="Slide Number Placeholder 3">
            <a:extLst>
              <a:ext uri="{FF2B5EF4-FFF2-40B4-BE49-F238E27FC236}">
                <a16:creationId xmlns:a16="http://schemas.microsoft.com/office/drawing/2014/main" id="{89AC6A59-06F6-B443-9F32-827D6A9FA036}"/>
              </a:ext>
            </a:extLst>
          </p:cNvPr>
          <p:cNvSpPr>
            <a:spLocks noGrp="1" noChangeArrowheads="1"/>
          </p:cNvSpPr>
          <p:nvPr>
            <p:ph type="sldNum" sz="quarter" idx="15"/>
          </p:nvPr>
        </p:nvSpPr>
        <p:spPr bwMode="auto">
          <a:xfrm>
            <a:off x="22674263" y="12585700"/>
            <a:ext cx="950912"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388CEBC8-F415-4C00-B890-4C2D1EC15B80}" type="slidenum">
              <a:rPr altLang="en-US" sz="2000" smtClean="0">
                <a:solidFill>
                  <a:srgbClr val="1A3B73"/>
                </a:solidFill>
                <a:latin typeface="Segoe UI" panose="020B0502040204020203" pitchFamily="34" charset="0"/>
                <a:cs typeface="Segoe UI" panose="020B0502040204020203" pitchFamily="34" charset="0"/>
              </a:rPr>
              <a:pPr defTabSz="1219200" fontAlgn="base">
                <a:spcBef>
                  <a:spcPct val="0"/>
                </a:spcBef>
                <a:spcAft>
                  <a:spcPct val="0"/>
                </a:spcAft>
              </a:pPr>
              <a:t>33</a:t>
            </a:fld>
            <a:endParaRPr altLang="en-US" sz="2000" dirty="0">
              <a:solidFill>
                <a:srgbClr val="1A3B73"/>
              </a:solidFill>
              <a:latin typeface="Segoe UI" panose="020B0502040204020203" pitchFamily="34" charset="0"/>
              <a:cs typeface="Segoe UI" panose="020B0502040204020203" pitchFamily="34" charset="0"/>
            </a:endParaRPr>
          </a:p>
        </p:txBody>
      </p:sp>
    </p:spTree>
  </p:cSld>
  <p:clrMapOvr>
    <a:masterClrMapping/>
  </p:clrMapOvr>
  <p:transition spd="slow" advTm="117372"/>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29214-9294-4E90-8EC6-3C4C0327D9AA}"/>
              </a:ext>
            </a:extLst>
          </p:cNvPr>
          <p:cNvSpPr>
            <a:spLocks noGrp="1"/>
          </p:cNvSpPr>
          <p:nvPr>
            <p:ph type="ctrTitle"/>
          </p:nvPr>
        </p:nvSpPr>
        <p:spPr>
          <a:xfrm>
            <a:off x="1144588" y="1143000"/>
            <a:ext cx="22098000" cy="1219200"/>
          </a:xfrm>
        </p:spPr>
        <p:txBody>
          <a:bodyPr>
            <a:normAutofit fontScale="90000"/>
          </a:bodyPr>
          <a:lstStyle/>
          <a:p>
            <a:pPr>
              <a:defRPr/>
            </a:pPr>
            <a:r>
              <a:rPr dirty="0"/>
              <a:t>Following the Standards for Excellence in Education Research (SEER)</a:t>
            </a:r>
          </a:p>
        </p:txBody>
      </p:sp>
      <p:sp>
        <p:nvSpPr>
          <p:cNvPr id="4" name="Content Placeholder 3">
            <a:extLst>
              <a:ext uri="{FF2B5EF4-FFF2-40B4-BE49-F238E27FC236}">
                <a16:creationId xmlns:a16="http://schemas.microsoft.com/office/drawing/2014/main" id="{2E8E1050-D6F7-42DB-AF53-A93836BB00C0}"/>
              </a:ext>
            </a:extLst>
          </p:cNvPr>
          <p:cNvSpPr>
            <a:spLocks noGrp="1"/>
          </p:cNvSpPr>
          <p:nvPr>
            <p:ph type="body" sz="quarter" idx="14"/>
          </p:nvPr>
        </p:nvSpPr>
        <p:spPr>
          <a:xfrm>
            <a:off x="1144588" y="3152775"/>
            <a:ext cx="22098000" cy="7607300"/>
          </a:xfrm>
        </p:spPr>
        <p:txBody>
          <a:bodyPr/>
          <a:lstStyle/>
          <a:p>
            <a:pPr>
              <a:defRPr/>
            </a:pPr>
            <a:r>
              <a:rPr lang="en-US" dirty="0"/>
              <a:t>You should describe how you will follow the principles outlined in </a:t>
            </a:r>
            <a:r>
              <a:rPr lang="en-US" dirty="0">
                <a:hlinkClick r:id="rId3"/>
              </a:rPr>
              <a:t>SEER </a:t>
            </a:r>
            <a:r>
              <a:rPr lang="en-US" dirty="0"/>
              <a:t>to ensure that the research is transparent, actionable, and focused on meaningful outcomes</a:t>
            </a:r>
          </a:p>
          <a:p>
            <a:pPr>
              <a:spcAft>
                <a:spcPts val="800"/>
              </a:spcAft>
              <a:defRPr/>
            </a:pPr>
            <a:r>
              <a:rPr lang="en-US" dirty="0"/>
              <a:t>The principles encourage researchers to do the following: </a:t>
            </a:r>
          </a:p>
          <a:p>
            <a:pPr lvl="1">
              <a:spcAft>
                <a:spcPts val="800"/>
              </a:spcAft>
              <a:defRPr/>
            </a:pPr>
            <a:r>
              <a:rPr lang="en-US" sz="4000" dirty="0"/>
              <a:t>Pre-register studies</a:t>
            </a:r>
          </a:p>
          <a:p>
            <a:pPr lvl="1">
              <a:spcAft>
                <a:spcPts val="800"/>
              </a:spcAft>
              <a:defRPr/>
            </a:pPr>
            <a:r>
              <a:rPr lang="en-US" sz="4000" dirty="0"/>
              <a:t>Make findings, methods, and data open </a:t>
            </a:r>
          </a:p>
          <a:p>
            <a:pPr lvl="1">
              <a:spcAft>
                <a:spcPts val="800"/>
              </a:spcAft>
              <a:defRPr/>
            </a:pPr>
            <a:r>
              <a:rPr lang="en-US" sz="4000" dirty="0"/>
              <a:t>Identify interventions' core components</a:t>
            </a:r>
          </a:p>
          <a:p>
            <a:pPr lvl="1">
              <a:spcAft>
                <a:spcPts val="800"/>
              </a:spcAft>
              <a:defRPr/>
            </a:pPr>
            <a:r>
              <a:rPr lang="en-US" sz="4000" dirty="0"/>
              <a:t>Document treatment implementation and contrast</a:t>
            </a:r>
          </a:p>
          <a:p>
            <a:pPr lvl="1">
              <a:spcAft>
                <a:spcPts val="800"/>
              </a:spcAft>
              <a:defRPr/>
            </a:pPr>
            <a:r>
              <a:rPr lang="en-US" sz="4000" dirty="0"/>
              <a:t>Analyze interventions' costs</a:t>
            </a:r>
          </a:p>
          <a:p>
            <a:pPr lvl="1">
              <a:spcAft>
                <a:spcPts val="800"/>
              </a:spcAft>
              <a:defRPr/>
            </a:pPr>
            <a:r>
              <a:rPr lang="en-US" sz="4000" dirty="0"/>
              <a:t>Focus on meaningful outcomes</a:t>
            </a:r>
          </a:p>
          <a:p>
            <a:pPr lvl="1">
              <a:spcAft>
                <a:spcPts val="800"/>
              </a:spcAft>
              <a:defRPr/>
            </a:pPr>
            <a:r>
              <a:rPr lang="en-US" sz="4000" dirty="0"/>
              <a:t>Facilitate generalization of study findings</a:t>
            </a:r>
          </a:p>
          <a:p>
            <a:pPr lvl="1">
              <a:spcAft>
                <a:spcPts val="800"/>
              </a:spcAft>
              <a:defRPr/>
            </a:pPr>
            <a:r>
              <a:rPr lang="en-US" sz="4000" dirty="0"/>
              <a:t>Support scaling of promising results</a:t>
            </a:r>
            <a:endParaRPr lang="en-US" sz="2000" dirty="0">
              <a:hlinkClick r:id="rId3"/>
            </a:endParaRPr>
          </a:p>
          <a:p>
            <a:pPr marL="182880" algn="ctr">
              <a:defRPr/>
            </a:pPr>
            <a:endParaRPr lang="en-US" sz="4000" dirty="0">
              <a:hlinkClick r:id="rId3"/>
            </a:endParaRPr>
          </a:p>
        </p:txBody>
      </p:sp>
      <p:sp>
        <p:nvSpPr>
          <p:cNvPr id="6" name="Slide Number Placeholder 3">
            <a:extLst>
              <a:ext uri="{FF2B5EF4-FFF2-40B4-BE49-F238E27FC236}">
                <a16:creationId xmlns:a16="http://schemas.microsoft.com/office/drawing/2014/main" id="{8CE0C9B1-F912-224C-B6A8-37410AC9638E}"/>
              </a:ext>
            </a:extLst>
          </p:cNvPr>
          <p:cNvSpPr>
            <a:spLocks noGrp="1" noChangeArrowheads="1"/>
          </p:cNvSpPr>
          <p:nvPr>
            <p:ph type="sldNum" sz="quarter" idx="15"/>
          </p:nvPr>
        </p:nvSpPr>
        <p:spPr bwMode="auto">
          <a:xfrm>
            <a:off x="22674263" y="12585700"/>
            <a:ext cx="950912"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388CEBC8-F415-4C00-B890-4C2D1EC15B80}" type="slidenum">
              <a:rPr altLang="en-US" sz="2000" smtClean="0">
                <a:solidFill>
                  <a:srgbClr val="1A3B73"/>
                </a:solidFill>
                <a:latin typeface="Segoe UI" panose="020B0502040204020203" pitchFamily="34" charset="0"/>
                <a:cs typeface="Segoe UI" panose="020B0502040204020203" pitchFamily="34" charset="0"/>
              </a:rPr>
              <a:pPr defTabSz="1219200" fontAlgn="base">
                <a:spcBef>
                  <a:spcPct val="0"/>
                </a:spcBef>
                <a:spcAft>
                  <a:spcPct val="0"/>
                </a:spcAft>
              </a:pPr>
              <a:t>34</a:t>
            </a:fld>
            <a:endParaRPr altLang="en-US" sz="2000" dirty="0">
              <a:solidFill>
                <a:srgbClr val="1A3B73"/>
              </a:solidFill>
              <a:latin typeface="Segoe UI" panose="020B0502040204020203" pitchFamily="34" charset="0"/>
              <a:cs typeface="Segoe UI" panose="020B0502040204020203" pitchFamily="34" charset="0"/>
            </a:endParaRPr>
          </a:p>
        </p:txBody>
      </p:sp>
    </p:spTree>
  </p:cSld>
  <p:clrMapOvr>
    <a:masterClrMapping/>
  </p:clrMapOvr>
  <p:transition spd="slow" advTm="50436"/>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3">
            <a:extLst>
              <a:ext uri="{FF2B5EF4-FFF2-40B4-BE49-F238E27FC236}">
                <a16:creationId xmlns:a16="http://schemas.microsoft.com/office/drawing/2014/main" id="{45B4D9E3-7ECC-4F85-8B40-0DB0BB1EA58C}"/>
              </a:ext>
            </a:extLst>
          </p:cNvPr>
          <p:cNvSpPr>
            <a:spLocks noGrp="1" noChangeArrowheads="1"/>
          </p:cNvSpPr>
          <p:nvPr>
            <p:ph type="ctrTitle"/>
          </p:nvPr>
        </p:nvSpPr>
        <p:spPr>
          <a:xfrm>
            <a:off x="1144588" y="1143000"/>
            <a:ext cx="22098000" cy="1219200"/>
          </a:xfrm>
        </p:spPr>
        <p:txBody>
          <a:bodyPr/>
          <a:lstStyle/>
          <a:p>
            <a:r>
              <a:rPr altLang="en-US" dirty="0"/>
              <a:t>Career Plan</a:t>
            </a:r>
          </a:p>
        </p:txBody>
      </p:sp>
      <p:sp>
        <p:nvSpPr>
          <p:cNvPr id="132099" name="Content Placeholder 8">
            <a:extLst>
              <a:ext uri="{FF2B5EF4-FFF2-40B4-BE49-F238E27FC236}">
                <a16:creationId xmlns:a16="http://schemas.microsoft.com/office/drawing/2014/main" id="{FDA95BFE-028C-4D42-B584-D70A3D21B860}"/>
              </a:ext>
            </a:extLst>
          </p:cNvPr>
          <p:cNvSpPr>
            <a:spLocks noGrp="1" noChangeArrowheads="1"/>
          </p:cNvSpPr>
          <p:nvPr>
            <p:ph type="body" sz="quarter" idx="14"/>
          </p:nvPr>
        </p:nvSpPr>
        <p:spPr>
          <a:xfrm>
            <a:off x="1144588" y="3152775"/>
            <a:ext cx="22098000" cy="7607300"/>
          </a:xfrm>
        </p:spPr>
        <p:txBody>
          <a:bodyPr/>
          <a:lstStyle/>
          <a:p>
            <a:pPr>
              <a:buFontTx/>
              <a:buChar char="•"/>
            </a:pPr>
            <a:r>
              <a:rPr lang="en-US" altLang="en-US" sz="5200" b="1" dirty="0"/>
              <a:t>Must </a:t>
            </a:r>
            <a:r>
              <a:rPr lang="en-US" altLang="en-US" sz="5200" dirty="0"/>
              <a:t>describe your training plan, including:</a:t>
            </a:r>
          </a:p>
          <a:p>
            <a:pPr lvl="1"/>
            <a:r>
              <a:rPr lang="en-US" altLang="en-US" sz="5200" dirty="0"/>
              <a:t>The process of mentoring</a:t>
            </a:r>
          </a:p>
          <a:p>
            <a:pPr lvl="1"/>
            <a:r>
              <a:rPr lang="en-US" altLang="en-US" sz="5200" dirty="0"/>
              <a:t>Educational opportunities to extend your expertise</a:t>
            </a:r>
          </a:p>
          <a:p>
            <a:pPr>
              <a:buFontTx/>
              <a:buChar char="•"/>
            </a:pPr>
            <a:r>
              <a:rPr lang="en-US" altLang="en-US" sz="5200" dirty="0"/>
              <a:t>Should describe how both components of your Career Plan are integrated with and support the Research Training Plan</a:t>
            </a:r>
          </a:p>
          <a:p>
            <a:pPr>
              <a:buFontTx/>
              <a:buChar char="•"/>
            </a:pPr>
            <a:endParaRPr lang="en-US" altLang="en-US" sz="5200" b="1" dirty="0"/>
          </a:p>
        </p:txBody>
      </p:sp>
      <p:sp>
        <p:nvSpPr>
          <p:cNvPr id="5" name="Slide Number Placeholder 3">
            <a:extLst>
              <a:ext uri="{FF2B5EF4-FFF2-40B4-BE49-F238E27FC236}">
                <a16:creationId xmlns:a16="http://schemas.microsoft.com/office/drawing/2014/main" id="{31D745A0-4697-4541-9276-CB8549118282}"/>
              </a:ext>
            </a:extLst>
          </p:cNvPr>
          <p:cNvSpPr>
            <a:spLocks noGrp="1" noChangeArrowheads="1"/>
          </p:cNvSpPr>
          <p:nvPr>
            <p:ph type="sldNum" sz="quarter" idx="15"/>
          </p:nvPr>
        </p:nvSpPr>
        <p:spPr bwMode="auto">
          <a:xfrm>
            <a:off x="22674263" y="12585700"/>
            <a:ext cx="950912"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388CEBC8-F415-4C00-B890-4C2D1EC15B80}" type="slidenum">
              <a:rPr altLang="en-US" sz="2000" smtClean="0">
                <a:solidFill>
                  <a:srgbClr val="1A3B73"/>
                </a:solidFill>
                <a:latin typeface="Segoe UI" panose="020B0502040204020203" pitchFamily="34" charset="0"/>
                <a:cs typeface="Segoe UI" panose="020B0502040204020203" pitchFamily="34" charset="0"/>
              </a:rPr>
              <a:pPr defTabSz="1219200" fontAlgn="base">
                <a:spcBef>
                  <a:spcPct val="0"/>
                </a:spcBef>
                <a:spcAft>
                  <a:spcPct val="0"/>
                </a:spcAft>
              </a:pPr>
              <a:t>35</a:t>
            </a:fld>
            <a:endParaRPr altLang="en-US" sz="2000" dirty="0">
              <a:solidFill>
                <a:srgbClr val="1A3B73"/>
              </a:solidFill>
              <a:latin typeface="Segoe UI" panose="020B0502040204020203" pitchFamily="34" charset="0"/>
              <a:cs typeface="Segoe UI" panose="020B0502040204020203" pitchFamily="34" charset="0"/>
            </a:endParaRPr>
          </a:p>
        </p:txBody>
      </p:sp>
    </p:spTree>
  </p:cSld>
  <p:clrMapOvr>
    <a:masterClrMapping/>
  </p:clrMapOvr>
  <p:transition spd="slow" advTm="11524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3">
            <a:extLst>
              <a:ext uri="{FF2B5EF4-FFF2-40B4-BE49-F238E27FC236}">
                <a16:creationId xmlns:a16="http://schemas.microsoft.com/office/drawing/2014/main" id="{1DD9E4A8-4D99-4879-897A-A24CDB4AF8EF}"/>
              </a:ext>
            </a:extLst>
          </p:cNvPr>
          <p:cNvSpPr>
            <a:spLocks noGrp="1" noChangeArrowheads="1"/>
          </p:cNvSpPr>
          <p:nvPr>
            <p:ph type="ctrTitle"/>
          </p:nvPr>
        </p:nvSpPr>
        <p:spPr>
          <a:xfrm>
            <a:off x="1144588" y="1143000"/>
            <a:ext cx="22098000" cy="1219200"/>
          </a:xfrm>
        </p:spPr>
        <p:txBody>
          <a:bodyPr/>
          <a:lstStyle/>
          <a:p>
            <a:r>
              <a:rPr altLang="en-US" dirty="0"/>
              <a:t>Example Educational Opportunities</a:t>
            </a:r>
          </a:p>
        </p:txBody>
      </p:sp>
      <p:sp>
        <p:nvSpPr>
          <p:cNvPr id="134147" name="Content Placeholder 8">
            <a:extLst>
              <a:ext uri="{FF2B5EF4-FFF2-40B4-BE49-F238E27FC236}">
                <a16:creationId xmlns:a16="http://schemas.microsoft.com/office/drawing/2014/main" id="{78879B38-FD9A-45A5-8B66-F70CABBFE55F}"/>
              </a:ext>
            </a:extLst>
          </p:cNvPr>
          <p:cNvSpPr>
            <a:spLocks noGrp="1" noChangeArrowheads="1"/>
          </p:cNvSpPr>
          <p:nvPr>
            <p:ph type="body" sz="quarter" idx="14"/>
          </p:nvPr>
        </p:nvSpPr>
        <p:spPr>
          <a:xfrm>
            <a:off x="1144588" y="3152775"/>
            <a:ext cx="22098000" cy="7607300"/>
          </a:xfrm>
        </p:spPr>
        <p:txBody>
          <a:bodyPr/>
          <a:lstStyle/>
          <a:p>
            <a:pPr>
              <a:buFontTx/>
              <a:buChar char="•"/>
            </a:pPr>
            <a:r>
              <a:rPr lang="en-US" altLang="en-US" sz="5200" dirty="0"/>
              <a:t>IES-funded methods trainings, such as the RCT, implementation science, or cost analysis trainings</a:t>
            </a:r>
          </a:p>
          <a:p>
            <a:pPr>
              <a:buFontTx/>
              <a:buChar char="•"/>
            </a:pPr>
            <a:r>
              <a:rPr lang="en-US" altLang="en-US" sz="5200" dirty="0"/>
              <a:t>Grant-writing workshops</a:t>
            </a:r>
          </a:p>
          <a:p>
            <a:pPr>
              <a:buFontTx/>
              <a:buChar char="•"/>
            </a:pPr>
            <a:r>
              <a:rPr lang="en-US" altLang="en-US" sz="5200" dirty="0"/>
              <a:t>Advanced statistical workshops or courses to learn new analysis skills</a:t>
            </a:r>
            <a:endParaRPr lang="en-US" altLang="en-US" sz="5200" b="1" dirty="0"/>
          </a:p>
          <a:p>
            <a:pPr>
              <a:buFontTx/>
              <a:buChar char="•"/>
            </a:pPr>
            <a:r>
              <a:rPr lang="en-US" altLang="en-US" sz="5200" dirty="0"/>
              <a:t>Science communication and dissemination training</a:t>
            </a:r>
          </a:p>
        </p:txBody>
      </p:sp>
      <p:sp>
        <p:nvSpPr>
          <p:cNvPr id="5" name="Slide Number Placeholder 3">
            <a:extLst>
              <a:ext uri="{FF2B5EF4-FFF2-40B4-BE49-F238E27FC236}">
                <a16:creationId xmlns:a16="http://schemas.microsoft.com/office/drawing/2014/main" id="{E2D4A04E-4D85-8545-8996-9361F9BD529C}"/>
              </a:ext>
            </a:extLst>
          </p:cNvPr>
          <p:cNvSpPr>
            <a:spLocks noGrp="1" noChangeArrowheads="1"/>
          </p:cNvSpPr>
          <p:nvPr>
            <p:ph type="sldNum" sz="quarter" idx="15"/>
          </p:nvPr>
        </p:nvSpPr>
        <p:spPr bwMode="auto">
          <a:xfrm>
            <a:off x="22674263" y="12585700"/>
            <a:ext cx="950912"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388CEBC8-F415-4C00-B890-4C2D1EC15B80}" type="slidenum">
              <a:rPr altLang="en-US" sz="2000" smtClean="0">
                <a:solidFill>
                  <a:srgbClr val="1A3B73"/>
                </a:solidFill>
                <a:latin typeface="Segoe UI" panose="020B0502040204020203" pitchFamily="34" charset="0"/>
                <a:cs typeface="Segoe UI" panose="020B0502040204020203" pitchFamily="34" charset="0"/>
              </a:rPr>
              <a:pPr defTabSz="1219200" fontAlgn="base">
                <a:spcBef>
                  <a:spcPct val="0"/>
                </a:spcBef>
                <a:spcAft>
                  <a:spcPct val="0"/>
                </a:spcAft>
              </a:pPr>
              <a:t>36</a:t>
            </a:fld>
            <a:endParaRPr altLang="en-US" sz="2000" dirty="0">
              <a:solidFill>
                <a:srgbClr val="1A3B73"/>
              </a:solidFill>
              <a:latin typeface="Segoe UI" panose="020B0502040204020203" pitchFamily="34" charset="0"/>
              <a:cs typeface="Segoe UI" panose="020B0502040204020203" pitchFamily="34" charset="0"/>
            </a:endParaRPr>
          </a:p>
        </p:txBody>
      </p:sp>
    </p:spTree>
  </p:cSld>
  <p:clrMapOvr>
    <a:masterClrMapping/>
  </p:clrMapOvr>
  <p:transition spd="slow" advTm="5042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3">
            <a:extLst>
              <a:ext uri="{FF2B5EF4-FFF2-40B4-BE49-F238E27FC236}">
                <a16:creationId xmlns:a16="http://schemas.microsoft.com/office/drawing/2014/main" id="{6F6AF1A5-98A9-4454-805E-72A8DC99AEF4}"/>
              </a:ext>
            </a:extLst>
          </p:cNvPr>
          <p:cNvSpPr>
            <a:spLocks noGrp="1" noChangeArrowheads="1"/>
          </p:cNvSpPr>
          <p:nvPr>
            <p:ph type="ctrTitle"/>
          </p:nvPr>
        </p:nvSpPr>
        <p:spPr>
          <a:xfrm>
            <a:off x="1144588" y="1143000"/>
            <a:ext cx="22098000" cy="1219200"/>
          </a:xfrm>
        </p:spPr>
        <p:txBody>
          <a:bodyPr/>
          <a:lstStyle/>
          <a:p>
            <a:r>
              <a:rPr altLang="en-US"/>
              <a:t>Personnel </a:t>
            </a:r>
          </a:p>
        </p:txBody>
      </p:sp>
      <p:sp>
        <p:nvSpPr>
          <p:cNvPr id="136195" name="Content Placeholder 8">
            <a:extLst>
              <a:ext uri="{FF2B5EF4-FFF2-40B4-BE49-F238E27FC236}">
                <a16:creationId xmlns:a16="http://schemas.microsoft.com/office/drawing/2014/main" id="{D515ECDB-69F4-427E-8EFD-84E417AA140C}"/>
              </a:ext>
            </a:extLst>
          </p:cNvPr>
          <p:cNvSpPr>
            <a:spLocks noGrp="1" noChangeArrowheads="1"/>
          </p:cNvSpPr>
          <p:nvPr>
            <p:ph type="body" sz="quarter" idx="14"/>
          </p:nvPr>
        </p:nvSpPr>
        <p:spPr>
          <a:xfrm>
            <a:off x="1144588" y="3152775"/>
            <a:ext cx="22098000" cy="7607300"/>
          </a:xfrm>
        </p:spPr>
        <p:txBody>
          <a:bodyPr/>
          <a:lstStyle/>
          <a:p>
            <a:pPr>
              <a:buFontTx/>
              <a:buChar char="•"/>
            </a:pPr>
            <a:r>
              <a:rPr lang="en-US" altLang="en-US" sz="5200" b="1" dirty="0"/>
              <a:t>Must </a:t>
            </a:r>
            <a:r>
              <a:rPr lang="en-US" altLang="en-US" sz="5200" dirty="0"/>
              <a:t>describe your expertise as well as that of your mentors and any consultants. This should include:</a:t>
            </a:r>
          </a:p>
          <a:p>
            <a:pPr lvl="1"/>
            <a:r>
              <a:rPr lang="en-US" altLang="en-US" sz="5200" dirty="0"/>
              <a:t>Qualifications, roles, and time commitments</a:t>
            </a:r>
          </a:p>
          <a:p>
            <a:pPr lvl="1"/>
            <a:r>
              <a:rPr lang="en-US" altLang="en-US" sz="5200" dirty="0"/>
              <a:t>Experience conducting education research</a:t>
            </a:r>
          </a:p>
          <a:p>
            <a:pPr lvl="1"/>
            <a:r>
              <a:rPr lang="en-US" altLang="en-US" sz="5200" dirty="0"/>
              <a:t>Experience disseminating research findings to a range of audiences</a:t>
            </a:r>
          </a:p>
          <a:p>
            <a:pPr lvl="1"/>
            <a:r>
              <a:rPr lang="en-US" altLang="en-US" sz="5200" dirty="0"/>
              <a:t>Mentors’ experience conducting research that reflects the content and methodology foci of IES</a:t>
            </a:r>
          </a:p>
          <a:p>
            <a:pPr lvl="1"/>
            <a:r>
              <a:rPr lang="en-US" altLang="en-US" sz="5200" dirty="0"/>
              <a:t>Mentors’ prior experiences with mentoring early career researchers</a:t>
            </a:r>
          </a:p>
        </p:txBody>
      </p:sp>
      <p:sp>
        <p:nvSpPr>
          <p:cNvPr id="5" name="Slide Number Placeholder 3">
            <a:extLst>
              <a:ext uri="{FF2B5EF4-FFF2-40B4-BE49-F238E27FC236}">
                <a16:creationId xmlns:a16="http://schemas.microsoft.com/office/drawing/2014/main" id="{94F7EB45-B5E8-3C4E-832F-5C8E20089123}"/>
              </a:ext>
            </a:extLst>
          </p:cNvPr>
          <p:cNvSpPr>
            <a:spLocks noGrp="1" noChangeArrowheads="1"/>
          </p:cNvSpPr>
          <p:nvPr>
            <p:ph type="sldNum" sz="quarter" idx="15"/>
          </p:nvPr>
        </p:nvSpPr>
        <p:spPr bwMode="auto">
          <a:xfrm>
            <a:off x="22674263" y="12585700"/>
            <a:ext cx="950912"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388CEBC8-F415-4C00-B890-4C2D1EC15B80}" type="slidenum">
              <a:rPr altLang="en-US" sz="2000" smtClean="0">
                <a:solidFill>
                  <a:srgbClr val="1A3B73"/>
                </a:solidFill>
                <a:latin typeface="Segoe UI" panose="020B0502040204020203" pitchFamily="34" charset="0"/>
                <a:cs typeface="Segoe UI" panose="020B0502040204020203" pitchFamily="34" charset="0"/>
              </a:rPr>
              <a:pPr defTabSz="1219200" fontAlgn="base">
                <a:spcBef>
                  <a:spcPct val="0"/>
                </a:spcBef>
                <a:spcAft>
                  <a:spcPct val="0"/>
                </a:spcAft>
              </a:pPr>
              <a:t>37</a:t>
            </a:fld>
            <a:endParaRPr altLang="en-US" sz="2000" dirty="0">
              <a:solidFill>
                <a:srgbClr val="1A3B73"/>
              </a:solidFill>
              <a:latin typeface="Segoe UI" panose="020B0502040204020203" pitchFamily="34" charset="0"/>
              <a:cs typeface="Segoe UI" panose="020B0502040204020203" pitchFamily="34" charset="0"/>
            </a:endParaRPr>
          </a:p>
        </p:txBody>
      </p:sp>
    </p:spTree>
  </p:cSld>
  <p:clrMapOvr>
    <a:masterClrMapping/>
  </p:clrMapOvr>
  <p:transition spd="slow" advTm="84889"/>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3">
            <a:extLst>
              <a:ext uri="{FF2B5EF4-FFF2-40B4-BE49-F238E27FC236}">
                <a16:creationId xmlns:a16="http://schemas.microsoft.com/office/drawing/2014/main" id="{3F7C4231-B291-4FB5-833C-D4571673BD65}"/>
              </a:ext>
            </a:extLst>
          </p:cNvPr>
          <p:cNvSpPr>
            <a:spLocks noGrp="1" noChangeArrowheads="1"/>
          </p:cNvSpPr>
          <p:nvPr>
            <p:ph type="ctrTitle"/>
          </p:nvPr>
        </p:nvSpPr>
        <p:spPr>
          <a:xfrm>
            <a:off x="1144588" y="1143000"/>
            <a:ext cx="22098000" cy="1219200"/>
          </a:xfrm>
        </p:spPr>
        <p:txBody>
          <a:bodyPr/>
          <a:lstStyle/>
          <a:p>
            <a:r>
              <a:rPr altLang="en-US"/>
              <a:t>Personnel, continued</a:t>
            </a:r>
          </a:p>
        </p:txBody>
      </p:sp>
      <p:sp>
        <p:nvSpPr>
          <p:cNvPr id="138243" name="Content Placeholder 8">
            <a:extLst>
              <a:ext uri="{FF2B5EF4-FFF2-40B4-BE49-F238E27FC236}">
                <a16:creationId xmlns:a16="http://schemas.microsoft.com/office/drawing/2014/main" id="{55AA9D96-2F2E-48B0-A4C5-A9278F61E0A6}"/>
              </a:ext>
            </a:extLst>
          </p:cNvPr>
          <p:cNvSpPr>
            <a:spLocks noGrp="1" noChangeArrowheads="1"/>
          </p:cNvSpPr>
          <p:nvPr>
            <p:ph type="body" sz="quarter" idx="14"/>
          </p:nvPr>
        </p:nvSpPr>
        <p:spPr>
          <a:xfrm>
            <a:off x="1144588" y="3152775"/>
            <a:ext cx="22098000" cy="7607300"/>
          </a:xfrm>
        </p:spPr>
        <p:txBody>
          <a:bodyPr/>
          <a:lstStyle/>
          <a:p>
            <a:pPr>
              <a:spcAft>
                <a:spcPts val="1200"/>
              </a:spcAft>
              <a:buFontTx/>
              <a:buChar char="•"/>
            </a:pPr>
            <a:r>
              <a:rPr lang="en-US" altLang="en-US" sz="5200" b="1" dirty="0"/>
              <a:t>Must </a:t>
            </a:r>
            <a:r>
              <a:rPr lang="en-US" altLang="en-US" sz="5200" dirty="0"/>
              <a:t>specify the date on which you were granted your doctoral degree and (if applicable) the date you completed your postdoc</a:t>
            </a:r>
            <a:endParaRPr lang="en-US" altLang="en-US" sz="5200" b="1" dirty="0"/>
          </a:p>
          <a:p>
            <a:pPr>
              <a:spcAft>
                <a:spcPts val="1200"/>
              </a:spcAft>
              <a:buFontTx/>
              <a:buChar char="•"/>
            </a:pPr>
            <a:r>
              <a:rPr lang="en-US" altLang="en-US" sz="5200" b="1" dirty="0"/>
              <a:t>Must </a:t>
            </a:r>
            <a:r>
              <a:rPr lang="en-US" altLang="en-US" sz="5200" dirty="0"/>
              <a:t>specify the names of your dissertation or graduate school advisor and (if relevant) the postdoctoral mentor </a:t>
            </a:r>
          </a:p>
        </p:txBody>
      </p:sp>
      <p:sp>
        <p:nvSpPr>
          <p:cNvPr id="5" name="Slide Number Placeholder 3">
            <a:extLst>
              <a:ext uri="{FF2B5EF4-FFF2-40B4-BE49-F238E27FC236}">
                <a16:creationId xmlns:a16="http://schemas.microsoft.com/office/drawing/2014/main" id="{9ED946D2-BEE5-1B4A-BEBB-16BDD3460148}"/>
              </a:ext>
            </a:extLst>
          </p:cNvPr>
          <p:cNvSpPr>
            <a:spLocks noGrp="1" noChangeArrowheads="1"/>
          </p:cNvSpPr>
          <p:nvPr>
            <p:ph type="sldNum" sz="quarter" idx="15"/>
          </p:nvPr>
        </p:nvSpPr>
        <p:spPr bwMode="auto">
          <a:xfrm>
            <a:off x="22674263" y="12585700"/>
            <a:ext cx="950912"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388CEBC8-F415-4C00-B890-4C2D1EC15B80}" type="slidenum">
              <a:rPr altLang="en-US" sz="2000" smtClean="0">
                <a:solidFill>
                  <a:srgbClr val="1A3B73"/>
                </a:solidFill>
                <a:latin typeface="Segoe UI" panose="020B0502040204020203" pitchFamily="34" charset="0"/>
                <a:cs typeface="Segoe UI" panose="020B0502040204020203" pitchFamily="34" charset="0"/>
              </a:rPr>
              <a:pPr defTabSz="1219200" fontAlgn="base">
                <a:spcBef>
                  <a:spcPct val="0"/>
                </a:spcBef>
                <a:spcAft>
                  <a:spcPct val="0"/>
                </a:spcAft>
              </a:pPr>
              <a:t>38</a:t>
            </a:fld>
            <a:endParaRPr altLang="en-US" sz="2000" dirty="0">
              <a:solidFill>
                <a:srgbClr val="1A3B73"/>
              </a:solidFill>
              <a:latin typeface="Segoe UI" panose="020B0502040204020203" pitchFamily="34" charset="0"/>
              <a:cs typeface="Segoe UI" panose="020B0502040204020203" pitchFamily="34" charset="0"/>
            </a:endParaRPr>
          </a:p>
        </p:txBody>
      </p:sp>
    </p:spTree>
  </p:cSld>
  <p:clrMapOvr>
    <a:masterClrMapping/>
  </p:clrMapOvr>
  <p:transition spd="slow" advTm="24122"/>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3">
            <a:extLst>
              <a:ext uri="{FF2B5EF4-FFF2-40B4-BE49-F238E27FC236}">
                <a16:creationId xmlns:a16="http://schemas.microsoft.com/office/drawing/2014/main" id="{ABAAAAE6-A7F3-4E5D-9A97-CCAA75CC250F}"/>
              </a:ext>
            </a:extLst>
          </p:cNvPr>
          <p:cNvSpPr>
            <a:spLocks noGrp="1" noChangeArrowheads="1"/>
          </p:cNvSpPr>
          <p:nvPr>
            <p:ph type="ctrTitle"/>
          </p:nvPr>
        </p:nvSpPr>
        <p:spPr>
          <a:xfrm>
            <a:off x="1144588" y="1143000"/>
            <a:ext cx="22098000" cy="1219200"/>
          </a:xfrm>
        </p:spPr>
        <p:txBody>
          <a:bodyPr/>
          <a:lstStyle/>
          <a:p>
            <a:r>
              <a:rPr altLang="en-US"/>
              <a:t>Resources</a:t>
            </a:r>
          </a:p>
        </p:txBody>
      </p:sp>
      <p:sp>
        <p:nvSpPr>
          <p:cNvPr id="140291" name="Content Placeholder 8">
            <a:extLst>
              <a:ext uri="{FF2B5EF4-FFF2-40B4-BE49-F238E27FC236}">
                <a16:creationId xmlns:a16="http://schemas.microsoft.com/office/drawing/2014/main" id="{C53E785D-DB3E-4A1C-A21B-1444C082DEEA}"/>
              </a:ext>
            </a:extLst>
          </p:cNvPr>
          <p:cNvSpPr>
            <a:spLocks noGrp="1" noChangeArrowheads="1"/>
          </p:cNvSpPr>
          <p:nvPr>
            <p:ph type="body" sz="quarter" idx="14"/>
          </p:nvPr>
        </p:nvSpPr>
        <p:spPr>
          <a:xfrm>
            <a:off x="1144588" y="3152775"/>
            <a:ext cx="22098000" cy="7607300"/>
          </a:xfrm>
        </p:spPr>
        <p:txBody>
          <a:bodyPr/>
          <a:lstStyle/>
          <a:p>
            <a:pPr>
              <a:buFontTx/>
              <a:buChar char="•"/>
            </a:pPr>
            <a:r>
              <a:rPr lang="en-US" altLang="en-US" sz="5200" b="1"/>
              <a:t>Must </a:t>
            </a:r>
            <a:r>
              <a:rPr lang="en-US" altLang="en-US" sz="5200"/>
              <a:t>describe the institutional capacity and resources to support you in conducting the proposed project</a:t>
            </a:r>
          </a:p>
          <a:p>
            <a:pPr>
              <a:buFontTx/>
              <a:buChar char="•"/>
            </a:pPr>
            <a:r>
              <a:rPr lang="en-US" altLang="en-US" sz="5200"/>
              <a:t>These should include:</a:t>
            </a:r>
          </a:p>
          <a:p>
            <a:pPr lvl="1"/>
            <a:r>
              <a:rPr lang="en-US" altLang="en-US" sz="5200"/>
              <a:t>Resources to carry out both the research and training plan </a:t>
            </a:r>
          </a:p>
          <a:p>
            <a:pPr lvl="1"/>
            <a:r>
              <a:rPr kumimoji="1" lang="en-US" altLang="en-US" sz="5200"/>
              <a:t>Resources to carry out your plans to disseminate results (as described in the required Appendix A)  </a:t>
            </a:r>
          </a:p>
        </p:txBody>
      </p:sp>
      <p:sp>
        <p:nvSpPr>
          <p:cNvPr id="5" name="Slide Number Placeholder 3">
            <a:extLst>
              <a:ext uri="{FF2B5EF4-FFF2-40B4-BE49-F238E27FC236}">
                <a16:creationId xmlns:a16="http://schemas.microsoft.com/office/drawing/2014/main" id="{525715C8-CF24-804E-86E7-34D985F14563}"/>
              </a:ext>
            </a:extLst>
          </p:cNvPr>
          <p:cNvSpPr>
            <a:spLocks noGrp="1" noChangeArrowheads="1"/>
          </p:cNvSpPr>
          <p:nvPr>
            <p:ph type="sldNum" sz="quarter" idx="15"/>
          </p:nvPr>
        </p:nvSpPr>
        <p:spPr bwMode="auto">
          <a:xfrm>
            <a:off x="22674263" y="12585700"/>
            <a:ext cx="950912"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388CEBC8-F415-4C00-B890-4C2D1EC15B80}" type="slidenum">
              <a:rPr altLang="en-US" sz="2000" smtClean="0">
                <a:solidFill>
                  <a:srgbClr val="1A3B73"/>
                </a:solidFill>
                <a:latin typeface="Segoe UI" panose="020B0502040204020203" pitchFamily="34" charset="0"/>
                <a:cs typeface="Segoe UI" panose="020B0502040204020203" pitchFamily="34" charset="0"/>
              </a:rPr>
              <a:pPr defTabSz="1219200" fontAlgn="base">
                <a:spcBef>
                  <a:spcPct val="0"/>
                </a:spcBef>
                <a:spcAft>
                  <a:spcPct val="0"/>
                </a:spcAft>
              </a:pPr>
              <a:t>39</a:t>
            </a:fld>
            <a:endParaRPr altLang="en-US" sz="2000" dirty="0">
              <a:solidFill>
                <a:srgbClr val="1A3B73"/>
              </a:solidFill>
              <a:latin typeface="Segoe UI" panose="020B0502040204020203" pitchFamily="34" charset="0"/>
              <a:cs typeface="Segoe UI" panose="020B0502040204020203" pitchFamily="34" charset="0"/>
            </a:endParaRPr>
          </a:p>
        </p:txBody>
      </p:sp>
    </p:spTree>
  </p:cSld>
  <p:clrMapOvr>
    <a:masterClrMapping/>
  </p:clrMapOvr>
  <p:transition spd="slow" advTm="11734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4BF0F054-305E-4654-B8F1-0E2F6679FDCD}"/>
              </a:ext>
            </a:extLst>
          </p:cNvPr>
          <p:cNvSpPr>
            <a:spLocks noGrp="1" noChangeArrowheads="1"/>
          </p:cNvSpPr>
          <p:nvPr>
            <p:ph type="ctrTitle"/>
          </p:nvPr>
        </p:nvSpPr>
        <p:spPr>
          <a:xfrm>
            <a:off x="1144588" y="1143000"/>
            <a:ext cx="22098000" cy="1219200"/>
          </a:xfrm>
        </p:spPr>
        <p:txBody>
          <a:bodyPr/>
          <a:lstStyle/>
          <a:p>
            <a:r>
              <a:rPr altLang="en-US" sz="7200"/>
              <a:t>Does IES have Funding Opportunities for MSIs?</a:t>
            </a:r>
          </a:p>
        </p:txBody>
      </p:sp>
      <p:sp>
        <p:nvSpPr>
          <p:cNvPr id="3" name="Content Placeholder 2">
            <a:extLst>
              <a:ext uri="{FF2B5EF4-FFF2-40B4-BE49-F238E27FC236}">
                <a16:creationId xmlns:a16="http://schemas.microsoft.com/office/drawing/2014/main" id="{391A0295-8EB5-4078-B428-F4A9B1ED9EC6}"/>
              </a:ext>
            </a:extLst>
          </p:cNvPr>
          <p:cNvSpPr>
            <a:spLocks noGrp="1"/>
          </p:cNvSpPr>
          <p:nvPr>
            <p:ph type="body" sz="quarter" idx="14"/>
          </p:nvPr>
        </p:nvSpPr>
        <p:spPr>
          <a:xfrm>
            <a:off x="1173163" y="2743200"/>
            <a:ext cx="22098000" cy="8734425"/>
          </a:xfrm>
        </p:spPr>
        <p:txBody>
          <a:bodyPr/>
          <a:lstStyle/>
          <a:p>
            <a:pPr>
              <a:defRPr/>
            </a:pPr>
            <a:r>
              <a:rPr lang="en-US" sz="6600" b="1" dirty="0"/>
              <a:t>General Opportunities: </a:t>
            </a:r>
          </a:p>
          <a:p>
            <a:pPr marL="2209800" lvl="1" indent="-914400">
              <a:defRPr/>
            </a:pPr>
            <a:r>
              <a:rPr lang="en-US" sz="5400" dirty="0"/>
              <a:t>MSI applicants are typically eligible to apply to all IES research and research training competitions. </a:t>
            </a:r>
          </a:p>
          <a:p>
            <a:pPr marL="2209800" lvl="1" indent="-914400">
              <a:spcAft>
                <a:spcPts val="2400"/>
              </a:spcAft>
              <a:defRPr/>
            </a:pPr>
            <a:r>
              <a:rPr lang="en-US" sz="5400" dirty="0"/>
              <a:t>MSI applicants are encouraged to take advantage of IES technical assistance, including webinars and office hours. </a:t>
            </a:r>
          </a:p>
          <a:p>
            <a:pPr>
              <a:defRPr/>
            </a:pPr>
            <a:r>
              <a:rPr lang="en-US" sz="6600" b="1" dirty="0"/>
              <a:t>Targeted Opportunities for MSIs: </a:t>
            </a:r>
          </a:p>
          <a:p>
            <a:pPr marL="2151063" lvl="1" indent="-855663">
              <a:defRPr/>
            </a:pPr>
            <a:r>
              <a:rPr lang="en-US" sz="5400" dirty="0"/>
              <a:t>Pathways to the Education Sciences Research Training Program (not competed in FY 22)</a:t>
            </a:r>
          </a:p>
          <a:p>
            <a:pPr marL="2151063" lvl="1" indent="-855663">
              <a:defRPr/>
            </a:pPr>
            <a:r>
              <a:rPr lang="en-US" sz="5400" dirty="0"/>
              <a:t>Early Career Mentoring Program for Faculty at Minority Serving Institutions (new competition for FY 22)</a:t>
            </a:r>
          </a:p>
          <a:p>
            <a:pPr marL="2151063" lvl="1" indent="-855663">
              <a:defRPr/>
            </a:pPr>
            <a:endParaRPr lang="en-US" sz="5400" dirty="0"/>
          </a:p>
          <a:p>
            <a:pPr marL="2151063" lvl="1" indent="-855663">
              <a:defRPr/>
            </a:pPr>
            <a:endParaRPr lang="en-US" sz="5400" dirty="0"/>
          </a:p>
        </p:txBody>
      </p:sp>
      <p:sp>
        <p:nvSpPr>
          <p:cNvPr id="50180" name="Slide Number Placeholder 3">
            <a:extLst>
              <a:ext uri="{FF2B5EF4-FFF2-40B4-BE49-F238E27FC236}">
                <a16:creationId xmlns:a16="http://schemas.microsoft.com/office/drawing/2014/main" id="{FA2A3A51-E682-446A-8A0D-10BF81C3AF91}"/>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defRPr sz="4800">
                <a:solidFill>
                  <a:srgbClr val="576F7F"/>
                </a:solidFill>
                <a:latin typeface="Georgia" panose="02040502050405020303" pitchFamily="18" charset="0"/>
                <a:cs typeface="Times New Roman" panose="02020603050405020304" pitchFamily="18" charset="0"/>
              </a:defRPr>
            </a:lvl1pPr>
            <a:lvl2pPr marL="457200" indent="-909638" defTabSz="457200">
              <a:buFont typeface="Arial" panose="020B0604020202020204" pitchFamily="34" charset="0"/>
              <a:buChar char="–"/>
              <a:defRPr sz="2600">
                <a:solidFill>
                  <a:srgbClr val="576F7F"/>
                </a:solidFill>
                <a:latin typeface="Georgia" panose="02040502050405020303" pitchFamily="18" charset="0"/>
                <a:cs typeface="Arial" panose="020B0604020202020204" pitchFamily="34" charset="0"/>
              </a:defRPr>
            </a:lvl2pPr>
            <a:lvl3pPr marL="914400" indent="-609600" defTabSz="457200">
              <a:buFont typeface="Arial" panose="020B0604020202020204" pitchFamily="34" charset="0"/>
              <a:buChar char="•"/>
              <a:defRPr sz="2800">
                <a:solidFill>
                  <a:srgbClr val="000000"/>
                </a:solidFill>
                <a:latin typeface="Arial" panose="020B0604020202020204" pitchFamily="34" charset="0"/>
                <a:cs typeface="Arial" panose="020B0604020202020204" pitchFamily="34" charset="0"/>
              </a:defRPr>
            </a:lvl3pPr>
            <a:lvl4pPr marL="1371600" indent="-609600" defTabSz="457200">
              <a:spcBef>
                <a:spcPct val="20000"/>
              </a:spcBef>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4pPr>
            <a:lvl5pPr marL="1828800" indent="-609600" defTabSz="457200">
              <a:spcBef>
                <a:spcPct val="20000"/>
              </a:spcBef>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5pPr>
            <a:lvl6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6pPr>
            <a:lvl7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7pPr>
            <a:lvl8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8pPr>
            <a:lvl9pPr indent="-609600" defTabSz="457200" eaLnBrk="0" fontAlgn="base" hangingPunct="0">
              <a:spcBef>
                <a:spcPct val="20000"/>
              </a:spcBef>
              <a:spcAft>
                <a:spcPct val="0"/>
              </a:spcAft>
              <a:buFont typeface="Arial" panose="020B0604020202020204" pitchFamily="34" charset="0"/>
              <a:buChar char="»"/>
              <a:defRPr sz="5300">
                <a:solidFill>
                  <a:schemeClr val="tx1"/>
                </a:solidFill>
                <a:latin typeface="Georgia" panose="02040502050405020303" pitchFamily="18" charset="0"/>
                <a:cs typeface="Arial" panose="020B0604020202020204" pitchFamily="34" charset="0"/>
              </a:defRPr>
            </a:lvl9pPr>
          </a:lstStyle>
          <a:p>
            <a:pPr fontAlgn="base">
              <a:spcBef>
                <a:spcPct val="0"/>
              </a:spcBef>
              <a:spcAft>
                <a:spcPct val="0"/>
              </a:spcAft>
            </a:pPr>
            <a:fld id="{1EEA5A33-E6DD-41A7-92F0-BC606C5C1F5F}" type="slidenum">
              <a:rPr altLang="en-US" sz="2000" smtClean="0">
                <a:solidFill>
                  <a:schemeClr val="tx1"/>
                </a:solidFill>
                <a:latin typeface="Segoe UI" panose="020B0502040204020203" pitchFamily="34" charset="0"/>
                <a:cs typeface="Segoe UI" panose="020B0502040204020203" pitchFamily="34" charset="0"/>
              </a:rPr>
              <a:pPr fontAlgn="base">
                <a:spcBef>
                  <a:spcPct val="0"/>
                </a:spcBef>
                <a:spcAft>
                  <a:spcPct val="0"/>
                </a:spcAft>
              </a:pPr>
              <a:t>4</a:t>
            </a:fld>
            <a:endParaRPr altLang="en-US" sz="2000" dirty="0">
              <a:solidFill>
                <a:schemeClr val="tx1"/>
              </a:solidFill>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67918"/>
    </mc:Choice>
    <mc:Fallback xmlns="">
      <p:transition spd="slow" advTm="167918"/>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3">
            <a:extLst>
              <a:ext uri="{FF2B5EF4-FFF2-40B4-BE49-F238E27FC236}">
                <a16:creationId xmlns:a16="http://schemas.microsoft.com/office/drawing/2014/main" id="{1A073B22-6678-432D-8FBD-FEC4DA764F48}"/>
              </a:ext>
            </a:extLst>
          </p:cNvPr>
          <p:cNvSpPr>
            <a:spLocks noGrp="1" noChangeArrowheads="1"/>
          </p:cNvSpPr>
          <p:nvPr>
            <p:ph type="ctrTitle"/>
          </p:nvPr>
        </p:nvSpPr>
        <p:spPr>
          <a:xfrm>
            <a:off x="1144588" y="1143000"/>
            <a:ext cx="22098000" cy="1219200"/>
          </a:xfrm>
        </p:spPr>
        <p:txBody>
          <a:bodyPr/>
          <a:lstStyle/>
          <a:p>
            <a:r>
              <a:rPr altLang="en-US"/>
              <a:t>Appendices </a:t>
            </a:r>
          </a:p>
        </p:txBody>
      </p:sp>
      <p:sp>
        <p:nvSpPr>
          <p:cNvPr id="9" name="Content Placeholder 8">
            <a:extLst>
              <a:ext uri="{FF2B5EF4-FFF2-40B4-BE49-F238E27FC236}">
                <a16:creationId xmlns:a16="http://schemas.microsoft.com/office/drawing/2014/main" id="{3382D5FB-FAB9-48E1-A316-42BB6F6C8028}"/>
              </a:ext>
            </a:extLst>
          </p:cNvPr>
          <p:cNvSpPr>
            <a:spLocks noGrp="1"/>
          </p:cNvSpPr>
          <p:nvPr>
            <p:ph type="body" sz="quarter" idx="14"/>
          </p:nvPr>
        </p:nvSpPr>
        <p:spPr>
          <a:xfrm>
            <a:off x="1144588" y="3152775"/>
            <a:ext cx="22098000" cy="7607300"/>
          </a:xfrm>
        </p:spPr>
        <p:txBody>
          <a:bodyPr/>
          <a:lstStyle/>
          <a:p>
            <a:pPr fontAlgn="t">
              <a:defRPr/>
            </a:pPr>
            <a:r>
              <a:rPr lang="en-US" sz="5200" b="1" dirty="0"/>
              <a:t>Appendix A: </a:t>
            </a:r>
            <a:r>
              <a:rPr lang="en-US" sz="5200" dirty="0"/>
              <a:t>Dissemination Plan (required)</a:t>
            </a:r>
          </a:p>
          <a:p>
            <a:pPr fontAlgn="t">
              <a:defRPr/>
            </a:pPr>
            <a:r>
              <a:rPr lang="en-US" sz="5200" b="1" dirty="0"/>
              <a:t>Appendix B: </a:t>
            </a:r>
            <a:r>
              <a:rPr lang="en-US" sz="5200" dirty="0"/>
              <a:t>Not Applicable</a:t>
            </a:r>
          </a:p>
          <a:p>
            <a:pPr>
              <a:defRPr/>
            </a:pPr>
            <a:r>
              <a:rPr kumimoji="1" lang="en-US" sz="5200" b="1" dirty="0"/>
              <a:t>Appendix C: </a:t>
            </a:r>
            <a:r>
              <a:rPr kumimoji="1" lang="en-US" sz="5200" dirty="0"/>
              <a:t>Table of you and your mentors’ ongoing and recently completed education research projects (required)</a:t>
            </a:r>
          </a:p>
          <a:p>
            <a:pPr>
              <a:defRPr/>
            </a:pPr>
            <a:r>
              <a:rPr kumimoji="1" lang="en-US" sz="5200" b="1" dirty="0"/>
              <a:t>Appendix D:</a:t>
            </a:r>
            <a:r>
              <a:rPr kumimoji="1" lang="en-US" sz="5200" dirty="0"/>
              <a:t> Not Applicable</a:t>
            </a:r>
          </a:p>
          <a:p>
            <a:pPr>
              <a:defRPr/>
            </a:pPr>
            <a:r>
              <a:rPr kumimoji="1" lang="en-US" sz="5200" b="1" dirty="0"/>
              <a:t>Appendix E:</a:t>
            </a:r>
            <a:r>
              <a:rPr kumimoji="1" lang="en-US" sz="5200" dirty="0"/>
              <a:t> Letters of agreement from all mentors, your institution, school partners, data sources, and consultants (required)</a:t>
            </a:r>
          </a:p>
          <a:p>
            <a:pPr marL="0" indent="0">
              <a:buNone/>
              <a:defRPr/>
            </a:pPr>
            <a:endParaRPr kumimoji="1" lang="en-US" sz="5200" dirty="0"/>
          </a:p>
          <a:p>
            <a:pPr>
              <a:defRPr/>
            </a:pPr>
            <a:endParaRPr lang="en-US" sz="5200" dirty="0"/>
          </a:p>
        </p:txBody>
      </p:sp>
      <p:sp>
        <p:nvSpPr>
          <p:cNvPr id="5" name="Slide Number Placeholder 3">
            <a:extLst>
              <a:ext uri="{FF2B5EF4-FFF2-40B4-BE49-F238E27FC236}">
                <a16:creationId xmlns:a16="http://schemas.microsoft.com/office/drawing/2014/main" id="{65A0CAF3-4CE4-9B49-9A8D-5DDA3D2F4113}"/>
              </a:ext>
            </a:extLst>
          </p:cNvPr>
          <p:cNvSpPr>
            <a:spLocks noGrp="1" noChangeArrowheads="1"/>
          </p:cNvSpPr>
          <p:nvPr>
            <p:ph type="sldNum" sz="quarter" idx="15"/>
          </p:nvPr>
        </p:nvSpPr>
        <p:spPr bwMode="auto">
          <a:xfrm>
            <a:off x="22674263" y="12585700"/>
            <a:ext cx="950912"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388CEBC8-F415-4C00-B890-4C2D1EC15B80}" type="slidenum">
              <a:rPr altLang="en-US" sz="2000" smtClean="0">
                <a:solidFill>
                  <a:srgbClr val="1A3B73"/>
                </a:solidFill>
                <a:latin typeface="Segoe UI" panose="020B0502040204020203" pitchFamily="34" charset="0"/>
                <a:cs typeface="Segoe UI" panose="020B0502040204020203" pitchFamily="34" charset="0"/>
              </a:rPr>
              <a:pPr defTabSz="1219200" fontAlgn="base">
                <a:spcBef>
                  <a:spcPct val="0"/>
                </a:spcBef>
                <a:spcAft>
                  <a:spcPct val="0"/>
                </a:spcAft>
              </a:pPr>
              <a:t>40</a:t>
            </a:fld>
            <a:endParaRPr altLang="en-US" sz="2000" dirty="0">
              <a:solidFill>
                <a:srgbClr val="1A3B73"/>
              </a:solidFill>
              <a:latin typeface="Segoe UI" panose="020B0502040204020203" pitchFamily="34" charset="0"/>
              <a:cs typeface="Segoe UI" panose="020B0502040204020203" pitchFamily="34" charset="0"/>
            </a:endParaRPr>
          </a:p>
        </p:txBody>
      </p:sp>
    </p:spTree>
  </p:cSld>
  <p:clrMapOvr>
    <a:masterClrMapping/>
  </p:clrMapOvr>
  <p:transition spd="slow" advTm="148373"/>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3">
            <a:extLst>
              <a:ext uri="{FF2B5EF4-FFF2-40B4-BE49-F238E27FC236}">
                <a16:creationId xmlns:a16="http://schemas.microsoft.com/office/drawing/2014/main" id="{3377DE23-653A-4AF7-8EF2-3669DAA831CA}"/>
              </a:ext>
            </a:extLst>
          </p:cNvPr>
          <p:cNvSpPr>
            <a:spLocks noGrp="1" noChangeArrowheads="1"/>
          </p:cNvSpPr>
          <p:nvPr>
            <p:ph type="ctrTitle"/>
          </p:nvPr>
        </p:nvSpPr>
        <p:spPr>
          <a:xfrm>
            <a:off x="1144588" y="1143000"/>
            <a:ext cx="22098000" cy="1219200"/>
          </a:xfrm>
        </p:spPr>
        <p:txBody>
          <a:bodyPr/>
          <a:lstStyle/>
          <a:p>
            <a:r>
              <a:rPr altLang="en-US"/>
              <a:t>Appendices, continued</a:t>
            </a:r>
          </a:p>
        </p:txBody>
      </p:sp>
      <p:sp>
        <p:nvSpPr>
          <p:cNvPr id="9" name="Content Placeholder 8">
            <a:extLst>
              <a:ext uri="{FF2B5EF4-FFF2-40B4-BE49-F238E27FC236}">
                <a16:creationId xmlns:a16="http://schemas.microsoft.com/office/drawing/2014/main" id="{70C28090-FD48-408A-8FB4-3DF682A2AF6F}"/>
              </a:ext>
            </a:extLst>
          </p:cNvPr>
          <p:cNvSpPr>
            <a:spLocks noGrp="1"/>
          </p:cNvSpPr>
          <p:nvPr>
            <p:ph type="body" sz="quarter" idx="14"/>
          </p:nvPr>
        </p:nvSpPr>
        <p:spPr>
          <a:xfrm>
            <a:off x="1144588" y="3152775"/>
            <a:ext cx="22098000" cy="7607300"/>
          </a:xfrm>
        </p:spPr>
        <p:txBody>
          <a:bodyPr/>
          <a:lstStyle/>
          <a:p>
            <a:pPr fontAlgn="t">
              <a:defRPr/>
            </a:pPr>
            <a:r>
              <a:rPr lang="en-US" sz="5200" b="1" dirty="0"/>
              <a:t>Appendix F (optional):</a:t>
            </a:r>
          </a:p>
          <a:p>
            <a:pPr lvl="1" fontAlgn="t">
              <a:defRPr/>
            </a:pPr>
            <a:r>
              <a:rPr lang="en-US" sz="5200" dirty="0"/>
              <a:t>Examples of training materials and tables/charts that support the Training Program Narrative (e.g., project timeline and a table of training activities, mentoring activities, and seminars)</a:t>
            </a:r>
          </a:p>
          <a:p>
            <a:pPr lvl="1" fontAlgn="t">
              <a:defRPr/>
            </a:pPr>
            <a:r>
              <a:rPr lang="en-US" sz="5200" dirty="0"/>
              <a:t>Examples of materials to be used in the intervention or assessment that is the focus of your project</a:t>
            </a:r>
          </a:p>
          <a:p>
            <a:pPr lvl="1" fontAlgn="t">
              <a:defRPr/>
            </a:pPr>
            <a:r>
              <a:rPr lang="en-US" sz="5200" dirty="0"/>
              <a:t>Figures, charts, and tables that supplement the project narrative; examples of measures to be used in the project</a:t>
            </a:r>
          </a:p>
          <a:p>
            <a:pPr marL="182880">
              <a:defRPr/>
            </a:pPr>
            <a:endParaRPr kumimoji="1" lang="en-US" sz="5200" dirty="0"/>
          </a:p>
          <a:p>
            <a:pPr>
              <a:defRPr/>
            </a:pPr>
            <a:endParaRPr lang="en-US" sz="5200" dirty="0"/>
          </a:p>
        </p:txBody>
      </p:sp>
      <p:sp>
        <p:nvSpPr>
          <p:cNvPr id="5" name="Slide Number Placeholder 3">
            <a:extLst>
              <a:ext uri="{FF2B5EF4-FFF2-40B4-BE49-F238E27FC236}">
                <a16:creationId xmlns:a16="http://schemas.microsoft.com/office/drawing/2014/main" id="{B9645FF5-EFEE-734F-B85A-843EA8C48EE4}"/>
              </a:ext>
            </a:extLst>
          </p:cNvPr>
          <p:cNvSpPr>
            <a:spLocks noGrp="1" noChangeArrowheads="1"/>
          </p:cNvSpPr>
          <p:nvPr>
            <p:ph type="sldNum" sz="quarter" idx="15"/>
          </p:nvPr>
        </p:nvSpPr>
        <p:spPr bwMode="auto">
          <a:xfrm>
            <a:off x="22674263" y="12585700"/>
            <a:ext cx="950912"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388CEBC8-F415-4C00-B890-4C2D1EC15B80}" type="slidenum">
              <a:rPr altLang="en-US" sz="2000" smtClean="0">
                <a:solidFill>
                  <a:srgbClr val="1A3B73"/>
                </a:solidFill>
                <a:latin typeface="Segoe UI" panose="020B0502040204020203" pitchFamily="34" charset="0"/>
                <a:cs typeface="Segoe UI" panose="020B0502040204020203" pitchFamily="34" charset="0"/>
              </a:rPr>
              <a:pPr defTabSz="1219200" fontAlgn="base">
                <a:spcBef>
                  <a:spcPct val="0"/>
                </a:spcBef>
                <a:spcAft>
                  <a:spcPct val="0"/>
                </a:spcAft>
              </a:pPr>
              <a:t>41</a:t>
            </a:fld>
            <a:endParaRPr altLang="en-US" sz="2000" dirty="0">
              <a:solidFill>
                <a:srgbClr val="1A3B73"/>
              </a:solidFill>
              <a:latin typeface="Segoe UI" panose="020B0502040204020203" pitchFamily="34" charset="0"/>
              <a:cs typeface="Segoe UI" panose="020B0502040204020203" pitchFamily="34" charset="0"/>
            </a:endParaRPr>
          </a:p>
        </p:txBody>
      </p:sp>
    </p:spTree>
  </p:cSld>
  <p:clrMapOvr>
    <a:masterClrMapping/>
  </p:clrMapOvr>
  <p:transition spd="slow" advTm="3953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3">
            <a:extLst>
              <a:ext uri="{FF2B5EF4-FFF2-40B4-BE49-F238E27FC236}">
                <a16:creationId xmlns:a16="http://schemas.microsoft.com/office/drawing/2014/main" id="{7FC7DD5B-7B73-4D35-A7E4-70C370BFEB40}"/>
              </a:ext>
            </a:extLst>
          </p:cNvPr>
          <p:cNvSpPr>
            <a:spLocks noGrp="1" noChangeArrowheads="1"/>
          </p:cNvSpPr>
          <p:nvPr>
            <p:ph type="ctrTitle"/>
          </p:nvPr>
        </p:nvSpPr>
        <p:spPr>
          <a:xfrm>
            <a:off x="1144588" y="1143000"/>
            <a:ext cx="22098000" cy="1219200"/>
          </a:xfrm>
        </p:spPr>
        <p:txBody>
          <a:bodyPr/>
          <a:lstStyle/>
          <a:p>
            <a:r>
              <a:rPr altLang="en-US" dirty="0"/>
              <a:t>Budget Parameters for Early Career Mentoring Program</a:t>
            </a:r>
          </a:p>
        </p:txBody>
      </p:sp>
      <p:sp>
        <p:nvSpPr>
          <p:cNvPr id="9" name="Content Placeholder 8">
            <a:extLst>
              <a:ext uri="{FF2B5EF4-FFF2-40B4-BE49-F238E27FC236}">
                <a16:creationId xmlns:a16="http://schemas.microsoft.com/office/drawing/2014/main" id="{D9E3536E-E7CD-4B9D-A72D-67C7BAC6009A}"/>
              </a:ext>
            </a:extLst>
          </p:cNvPr>
          <p:cNvSpPr>
            <a:spLocks noGrp="1"/>
          </p:cNvSpPr>
          <p:nvPr>
            <p:ph type="body" sz="quarter" idx="14"/>
          </p:nvPr>
        </p:nvSpPr>
        <p:spPr>
          <a:xfrm>
            <a:off x="1144588" y="3152775"/>
            <a:ext cx="22098000" cy="7607300"/>
          </a:xfrm>
        </p:spPr>
        <p:txBody>
          <a:bodyPr/>
          <a:lstStyle/>
          <a:p>
            <a:pPr>
              <a:defRPr/>
            </a:pPr>
            <a:r>
              <a:rPr lang="en-US" sz="5200" dirty="0"/>
              <a:t>Up to 50% of PI’s salary</a:t>
            </a:r>
          </a:p>
          <a:p>
            <a:pPr>
              <a:defRPr/>
            </a:pPr>
            <a:r>
              <a:rPr lang="en-US" sz="5200" dirty="0"/>
              <a:t>Up to $10,000 per year total for your mentors ($3000 max per mentor each year)</a:t>
            </a:r>
          </a:p>
          <a:p>
            <a:pPr>
              <a:defRPr/>
            </a:pPr>
            <a:r>
              <a:rPr lang="en-US" sz="5200" dirty="0"/>
              <a:t>Travel</a:t>
            </a:r>
          </a:p>
          <a:p>
            <a:pPr lvl="1">
              <a:defRPr/>
            </a:pPr>
            <a:r>
              <a:rPr kumimoji="1" lang="en-US" sz="5200" dirty="0"/>
              <a:t>For you or your mentor(s) to meet when you are not at the same institution</a:t>
            </a:r>
            <a:endParaRPr lang="en-US" sz="5200" dirty="0"/>
          </a:p>
          <a:p>
            <a:pPr lvl="1">
              <a:defRPr/>
            </a:pPr>
            <a:r>
              <a:rPr lang="en-US" sz="5200" dirty="0"/>
              <a:t>For specialized workshops at other institutions</a:t>
            </a:r>
          </a:p>
          <a:p>
            <a:pPr lvl="1">
              <a:defRPr/>
            </a:pPr>
            <a:r>
              <a:rPr lang="en-US" sz="5200" dirty="0"/>
              <a:t>For professional conferences (including the required IES PI meeting in Washington, DC)</a:t>
            </a:r>
          </a:p>
          <a:p>
            <a:pPr lvl="1" fontAlgn="t">
              <a:defRPr/>
            </a:pPr>
            <a:endParaRPr lang="en-US" sz="5200" dirty="0"/>
          </a:p>
          <a:p>
            <a:pPr marL="182880">
              <a:defRPr/>
            </a:pPr>
            <a:endParaRPr kumimoji="1" lang="en-US" sz="5200" dirty="0"/>
          </a:p>
          <a:p>
            <a:pPr>
              <a:defRPr/>
            </a:pPr>
            <a:endParaRPr lang="en-US" sz="5200" dirty="0"/>
          </a:p>
        </p:txBody>
      </p:sp>
      <p:sp>
        <p:nvSpPr>
          <p:cNvPr id="6" name="Slide Number Placeholder 3">
            <a:extLst>
              <a:ext uri="{FF2B5EF4-FFF2-40B4-BE49-F238E27FC236}">
                <a16:creationId xmlns:a16="http://schemas.microsoft.com/office/drawing/2014/main" id="{7AAFA8AD-8DF8-5743-BF0D-312448BACAA3}"/>
              </a:ext>
            </a:extLst>
          </p:cNvPr>
          <p:cNvSpPr>
            <a:spLocks noGrp="1" noChangeArrowheads="1"/>
          </p:cNvSpPr>
          <p:nvPr>
            <p:ph type="sldNum" sz="quarter" idx="15"/>
          </p:nvPr>
        </p:nvSpPr>
        <p:spPr bwMode="auto">
          <a:xfrm>
            <a:off x="22674263" y="12585700"/>
            <a:ext cx="950912"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388CEBC8-F415-4C00-B890-4C2D1EC15B80}" type="slidenum">
              <a:rPr altLang="en-US" sz="2000" smtClean="0">
                <a:solidFill>
                  <a:srgbClr val="1A3B73"/>
                </a:solidFill>
                <a:latin typeface="Segoe UI" panose="020B0502040204020203" pitchFamily="34" charset="0"/>
                <a:cs typeface="Segoe UI" panose="020B0502040204020203" pitchFamily="34" charset="0"/>
              </a:rPr>
              <a:pPr defTabSz="1219200" fontAlgn="base">
                <a:spcBef>
                  <a:spcPct val="0"/>
                </a:spcBef>
                <a:spcAft>
                  <a:spcPct val="0"/>
                </a:spcAft>
              </a:pPr>
              <a:t>42</a:t>
            </a:fld>
            <a:endParaRPr altLang="en-US" sz="2000" dirty="0">
              <a:solidFill>
                <a:srgbClr val="1A3B73"/>
              </a:solidFill>
              <a:latin typeface="Segoe UI" panose="020B0502040204020203" pitchFamily="34" charset="0"/>
              <a:cs typeface="Segoe UI" panose="020B0502040204020203" pitchFamily="34" charset="0"/>
            </a:endParaRPr>
          </a:p>
        </p:txBody>
      </p:sp>
    </p:spTree>
  </p:cSld>
  <p:clrMapOvr>
    <a:masterClrMapping/>
  </p:clrMapOvr>
  <p:transition spd="slow" advTm="94166"/>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74D949A5-291C-4CE4-B9DE-AE7BE50CF569}"/>
              </a:ext>
            </a:extLst>
          </p:cNvPr>
          <p:cNvSpPr>
            <a:spLocks noGrp="1" noChangeArrowheads="1"/>
          </p:cNvSpPr>
          <p:nvPr>
            <p:ph type="ctrTitle"/>
          </p:nvPr>
        </p:nvSpPr>
        <p:spPr>
          <a:xfrm>
            <a:off x="1144588" y="1143000"/>
            <a:ext cx="22098000" cy="2209800"/>
          </a:xfrm>
        </p:spPr>
        <p:txBody>
          <a:bodyPr/>
          <a:lstStyle/>
          <a:p>
            <a:pPr algn="ctr" eaLnBrk="1" hangingPunct="1"/>
            <a:r>
              <a:rPr altLang="en-US"/>
              <a:t>Public Access to Research</a:t>
            </a:r>
          </a:p>
        </p:txBody>
      </p:sp>
      <p:sp>
        <p:nvSpPr>
          <p:cNvPr id="148483" name="Content Placeholder 2">
            <a:extLst>
              <a:ext uri="{FF2B5EF4-FFF2-40B4-BE49-F238E27FC236}">
                <a16:creationId xmlns:a16="http://schemas.microsoft.com/office/drawing/2014/main" id="{F2A623EF-7758-49C9-9A48-3940D4ED58C3}"/>
              </a:ext>
            </a:extLst>
          </p:cNvPr>
          <p:cNvSpPr>
            <a:spLocks noGrp="1" noChangeArrowheads="1"/>
          </p:cNvSpPr>
          <p:nvPr>
            <p:ph type="body" sz="quarter" idx="14"/>
          </p:nvPr>
        </p:nvSpPr>
        <p:spPr>
          <a:xfrm>
            <a:off x="1146175" y="3810000"/>
            <a:ext cx="22098000" cy="7607300"/>
          </a:xfrm>
        </p:spPr>
        <p:txBody>
          <a:bodyPr/>
          <a:lstStyle/>
          <a:p>
            <a:pPr marL="638175" eaLnBrk="1" hangingPunct="1">
              <a:buFontTx/>
              <a:buChar char="•"/>
            </a:pPr>
            <a:r>
              <a:rPr lang="en-US" altLang="en-US" sz="5600">
                <a:hlinkClick r:id="rId3"/>
              </a:rPr>
              <a:t>IES Policy Regarding Public Access to Research</a:t>
            </a:r>
            <a:endParaRPr altLang="en-US" sz="5600"/>
          </a:p>
          <a:p>
            <a:pPr marL="1133475" lvl="1" eaLnBrk="1" hangingPunct="1"/>
            <a:r>
              <a:rPr lang="en-US" altLang="en-US" sz="5600">
                <a:latin typeface="Georgia" panose="02040502050405020303" pitchFamily="18" charset="0"/>
              </a:rPr>
              <a:t>Part I: Public Access to Publications from IES-funded Research</a:t>
            </a:r>
            <a:endParaRPr altLang="en-US" sz="5600">
              <a:latin typeface="Georgia" panose="02040502050405020303" pitchFamily="18" charset="0"/>
            </a:endParaRPr>
          </a:p>
          <a:p>
            <a:pPr marL="1133475" lvl="1" eaLnBrk="1" hangingPunct="1"/>
            <a:r>
              <a:rPr lang="en-US" altLang="en-US" sz="5600">
                <a:latin typeface="Georgia" panose="02040502050405020303" pitchFamily="18" charset="0"/>
              </a:rPr>
              <a:t>Part II: Public Access to Data Resulting from IES-funded Grants</a:t>
            </a:r>
            <a:endParaRPr altLang="en-US" sz="5600">
              <a:latin typeface="Georgia" panose="02040502050405020303" pitchFamily="18" charset="0"/>
            </a:endParaRPr>
          </a:p>
        </p:txBody>
      </p:sp>
      <p:sp>
        <p:nvSpPr>
          <p:cNvPr id="148484" name="Slide Number Placeholder 3">
            <a:extLst>
              <a:ext uri="{FF2B5EF4-FFF2-40B4-BE49-F238E27FC236}">
                <a16:creationId xmlns:a16="http://schemas.microsoft.com/office/drawing/2014/main" id="{828AF8F8-1719-424A-A570-FD8F671414EE}"/>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388CEBC8-F415-4C00-B890-4C2D1EC15B80}" type="slidenum">
              <a:rPr altLang="en-US" sz="2000" smtClean="0">
                <a:solidFill>
                  <a:srgbClr val="1A3B73"/>
                </a:solidFill>
                <a:latin typeface="Segoe UI" panose="020B0502040204020203" pitchFamily="34" charset="0"/>
                <a:cs typeface="Segoe UI" panose="020B0502040204020203" pitchFamily="34" charset="0"/>
              </a:rPr>
              <a:pPr defTabSz="1219200" fontAlgn="base">
                <a:spcBef>
                  <a:spcPct val="0"/>
                </a:spcBef>
                <a:spcAft>
                  <a:spcPct val="0"/>
                </a:spcAft>
              </a:pPr>
              <a:t>43</a:t>
            </a:fld>
            <a:endParaRPr altLang="en-US" sz="2000" dirty="0">
              <a:solidFill>
                <a:srgbClr val="1A3B73"/>
              </a:solidFill>
              <a:latin typeface="Segoe UI" panose="020B0502040204020203" pitchFamily="34" charset="0"/>
              <a:cs typeface="Segoe UI" panose="020B05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28291"/>
    </mc:Choice>
    <mc:Fallback xmlns="">
      <p:transition spd="slow" advTm="28291"/>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1B94AB4F-422F-49A0-8202-D657C9F65981}"/>
              </a:ext>
            </a:extLst>
          </p:cNvPr>
          <p:cNvSpPr>
            <a:spLocks noGrp="1" noChangeArrowheads="1"/>
          </p:cNvSpPr>
          <p:nvPr>
            <p:ph type="ctrTitle"/>
          </p:nvPr>
        </p:nvSpPr>
        <p:spPr>
          <a:xfrm>
            <a:off x="1144588" y="1143000"/>
            <a:ext cx="22098000" cy="1219200"/>
          </a:xfrm>
        </p:spPr>
        <p:txBody>
          <a:bodyPr/>
          <a:lstStyle/>
          <a:p>
            <a:pPr algn="ctr" eaLnBrk="1" hangingPunct="1"/>
            <a:r>
              <a:rPr altLang="en-US"/>
              <a:t>Key Steps in Writing and Submitting a Grant Application</a:t>
            </a:r>
          </a:p>
        </p:txBody>
      </p:sp>
      <p:sp>
        <p:nvSpPr>
          <p:cNvPr id="4" name="Text Placeholder 3">
            <a:extLst>
              <a:ext uri="{FF2B5EF4-FFF2-40B4-BE49-F238E27FC236}">
                <a16:creationId xmlns:a16="http://schemas.microsoft.com/office/drawing/2014/main" id="{6EE6CE08-C743-4A47-A348-70F72864CD51}"/>
              </a:ext>
            </a:extLst>
          </p:cNvPr>
          <p:cNvSpPr>
            <a:spLocks noGrp="1"/>
          </p:cNvSpPr>
          <p:nvPr>
            <p:ph type="body" sz="quarter" idx="14"/>
          </p:nvPr>
        </p:nvSpPr>
        <p:spPr>
          <a:xfrm>
            <a:off x="1144588" y="2362200"/>
            <a:ext cx="22098000" cy="9372600"/>
          </a:xfrm>
        </p:spPr>
        <p:txBody>
          <a:bodyPr rtlCol="0">
            <a:normAutofit fontScale="92500" lnSpcReduction="20000"/>
          </a:bodyPr>
          <a:lstStyle/>
          <a:p>
            <a:pPr marL="0" indent="0" defTabSz="1219215" eaLnBrk="1" fontAlgn="auto" hangingPunct="1">
              <a:spcBef>
                <a:spcPts val="0"/>
              </a:spcBef>
              <a:spcAft>
                <a:spcPts val="0"/>
              </a:spcAft>
              <a:buFont typeface="Arial" panose="020B0604020202020204" pitchFamily="34" charset="0"/>
              <a:buNone/>
              <a:defRPr/>
            </a:pPr>
            <a:endParaRPr lang="en-US" sz="5900" dirty="0"/>
          </a:p>
          <a:p>
            <a:pPr defTabSz="1219215" eaLnBrk="1" fontAlgn="auto" hangingPunct="1">
              <a:spcBef>
                <a:spcPts val="0"/>
              </a:spcBef>
              <a:spcAft>
                <a:spcPts val="0"/>
              </a:spcAft>
              <a:defRPr/>
            </a:pPr>
            <a:r>
              <a:rPr lang="en-US" sz="5900" dirty="0"/>
              <a:t>Read the Request for Applications </a:t>
            </a:r>
          </a:p>
          <a:p>
            <a:pPr marL="1981225" lvl="1" indent="-910179" defTabSz="1219215" eaLnBrk="1" fontAlgn="auto" hangingPunct="1">
              <a:spcBef>
                <a:spcPts val="0"/>
              </a:spcBef>
              <a:spcAft>
                <a:spcPts val="0"/>
              </a:spcAft>
              <a:buFont typeface="Arial"/>
              <a:buChar char="–"/>
              <a:defRPr/>
            </a:pPr>
            <a:r>
              <a:rPr lang="en-US" sz="5900" dirty="0">
                <a:latin typeface="Georgia" panose="02040502050405020303" pitchFamily="18" charset="0"/>
                <a:hlinkClick r:id="rId3"/>
              </a:rPr>
              <a:t>https://ies.ed.gov/funding/</a:t>
            </a:r>
            <a:r>
              <a:rPr lang="en-US" sz="5900" dirty="0">
                <a:latin typeface="Georgia" panose="02040502050405020303" pitchFamily="18" charset="0"/>
              </a:rPr>
              <a:t>(or </a:t>
            </a:r>
            <a:r>
              <a:rPr lang="en-US" sz="5900" dirty="0">
                <a:latin typeface="Georgia" panose="02040502050405020303" pitchFamily="18" charset="0"/>
                <a:hlinkClick r:id="rId3"/>
              </a:rPr>
              <a:t>https://ies.ed.gov/funding/22rfas.asp</a:t>
            </a:r>
            <a:r>
              <a:rPr lang="en-US" sz="5900" dirty="0">
                <a:latin typeface="Georgia" panose="02040502050405020303" pitchFamily="18" charset="0"/>
              </a:rPr>
              <a:t>)</a:t>
            </a:r>
          </a:p>
          <a:p>
            <a:pPr marL="0" indent="0" defTabSz="1219215" eaLnBrk="1" fontAlgn="auto" hangingPunct="1">
              <a:spcBef>
                <a:spcPts val="0"/>
              </a:spcBef>
              <a:spcAft>
                <a:spcPts val="0"/>
              </a:spcAft>
              <a:buFont typeface="Arial" panose="020B0604020202020204" pitchFamily="34" charset="0"/>
              <a:buNone/>
              <a:defRPr/>
            </a:pPr>
            <a:r>
              <a:rPr lang="en-US" sz="5900" dirty="0"/>
              <a:t> </a:t>
            </a:r>
          </a:p>
          <a:p>
            <a:pPr defTabSz="1219215" eaLnBrk="1" fontAlgn="auto" hangingPunct="1">
              <a:spcBef>
                <a:spcPts val="0"/>
              </a:spcBef>
              <a:spcAft>
                <a:spcPts val="0"/>
              </a:spcAft>
              <a:defRPr/>
            </a:pPr>
            <a:r>
              <a:rPr lang="en-US" sz="5900" dirty="0"/>
              <a:t>Submit a Letter of Intent</a:t>
            </a:r>
          </a:p>
          <a:p>
            <a:pPr marL="1981225" lvl="1" indent="-910179" defTabSz="1219215" eaLnBrk="1" fontAlgn="auto" hangingPunct="1">
              <a:spcBef>
                <a:spcPts val="0"/>
              </a:spcBef>
              <a:spcAft>
                <a:spcPts val="0"/>
              </a:spcAft>
              <a:buFont typeface="Arial"/>
              <a:buChar char="–"/>
              <a:defRPr/>
            </a:pPr>
            <a:r>
              <a:rPr lang="en-US" sz="5900" dirty="0">
                <a:latin typeface="Georgia" panose="02040502050405020303" pitchFamily="18" charset="0"/>
                <a:hlinkClick r:id="rId3"/>
              </a:rPr>
              <a:t>https://iesreview.ed.gov/LOI/LOISubmit</a:t>
            </a:r>
            <a:endParaRPr lang="en-US" sz="5900" dirty="0">
              <a:latin typeface="Georgia" panose="02040502050405020303" pitchFamily="18" charset="0"/>
            </a:endParaRPr>
          </a:p>
          <a:p>
            <a:pPr marL="1071046" lvl="1" indent="0" defTabSz="1219215" eaLnBrk="1" fontAlgn="auto" hangingPunct="1">
              <a:spcBef>
                <a:spcPts val="0"/>
              </a:spcBef>
              <a:spcAft>
                <a:spcPts val="0"/>
              </a:spcAft>
              <a:buFont typeface="Arial"/>
              <a:buNone/>
              <a:defRPr/>
            </a:pPr>
            <a:endParaRPr lang="en-US" sz="5900" dirty="0">
              <a:latin typeface="Georgia" panose="02040502050405020303" pitchFamily="18" charset="0"/>
            </a:endParaRPr>
          </a:p>
          <a:p>
            <a:pPr defTabSz="1219215" eaLnBrk="1" fontAlgn="auto" hangingPunct="1">
              <a:spcBef>
                <a:spcPts val="0"/>
              </a:spcBef>
              <a:spcAft>
                <a:spcPts val="0"/>
              </a:spcAft>
              <a:defRPr/>
            </a:pPr>
            <a:r>
              <a:rPr lang="en-US" sz="5900" dirty="0"/>
              <a:t>Download an Application Package</a:t>
            </a:r>
          </a:p>
          <a:p>
            <a:pPr marL="1981225" lvl="1" indent="-910179" defTabSz="1219215" eaLnBrk="1" fontAlgn="auto" hangingPunct="1">
              <a:spcBef>
                <a:spcPts val="0"/>
              </a:spcBef>
              <a:spcAft>
                <a:spcPts val="0"/>
              </a:spcAft>
              <a:buFont typeface="Arial"/>
              <a:buChar char="–"/>
              <a:defRPr/>
            </a:pPr>
            <a:r>
              <a:rPr lang="en-US" sz="5900" dirty="0">
                <a:latin typeface="Georgia" panose="02040502050405020303" pitchFamily="18" charset="0"/>
                <a:hlinkClick r:id="rId3"/>
              </a:rPr>
              <a:t>https://www.Grants.Gov/</a:t>
            </a:r>
            <a:endParaRPr lang="en-US" sz="5900" dirty="0">
              <a:latin typeface="Georgia" panose="02040502050405020303" pitchFamily="18" charset="0"/>
            </a:endParaRPr>
          </a:p>
          <a:p>
            <a:pPr marL="1071046" lvl="1" indent="0" defTabSz="1219215" eaLnBrk="1" fontAlgn="auto" hangingPunct="1">
              <a:spcBef>
                <a:spcPts val="0"/>
              </a:spcBef>
              <a:spcAft>
                <a:spcPts val="0"/>
              </a:spcAft>
              <a:buFont typeface="Arial"/>
              <a:buNone/>
              <a:defRPr/>
            </a:pPr>
            <a:endParaRPr lang="en-US" sz="5900" dirty="0">
              <a:latin typeface="Georgia" panose="02040502050405020303" pitchFamily="18" charset="0"/>
            </a:endParaRPr>
          </a:p>
          <a:p>
            <a:pPr defTabSz="1219215" eaLnBrk="1" fontAlgn="auto" hangingPunct="1">
              <a:spcBef>
                <a:spcPts val="0"/>
              </a:spcBef>
              <a:spcAft>
                <a:spcPts val="0"/>
              </a:spcAft>
              <a:defRPr/>
            </a:pPr>
            <a:r>
              <a:rPr lang="en-US" sz="5900" dirty="0"/>
              <a:t>Follow the guidance in the IES Application Submission Guide</a:t>
            </a:r>
          </a:p>
          <a:p>
            <a:pPr marL="1981225" lvl="1" indent="-910179" defTabSz="1219215" eaLnBrk="1" fontAlgn="auto" hangingPunct="1">
              <a:spcBef>
                <a:spcPts val="0"/>
              </a:spcBef>
              <a:spcAft>
                <a:spcPts val="0"/>
              </a:spcAft>
              <a:buFont typeface="Arial"/>
              <a:buChar char="–"/>
              <a:defRPr/>
            </a:pPr>
            <a:r>
              <a:rPr lang="en-US" sz="5900" dirty="0">
                <a:latin typeface="Georgia" panose="02040502050405020303" pitchFamily="18" charset="0"/>
                <a:hlinkClick r:id="rId3"/>
              </a:rPr>
              <a:t>https://ies.ed.gov/funding/pdf/FY2022_submission_guide.pdf</a:t>
            </a:r>
            <a:r>
              <a:rPr lang="en-US" sz="5900" dirty="0">
                <a:latin typeface="Georgia" panose="02040502050405020303" pitchFamily="18" charset="0"/>
              </a:rPr>
              <a:t> </a:t>
            </a:r>
          </a:p>
          <a:p>
            <a:pPr marL="0" indent="0" defTabSz="1219215" eaLnBrk="1" fontAlgn="auto" hangingPunct="1">
              <a:spcBef>
                <a:spcPts val="0"/>
              </a:spcBef>
              <a:spcAft>
                <a:spcPts val="0"/>
              </a:spcAft>
              <a:buFont typeface="Arial" panose="020B0604020202020204" pitchFamily="34" charset="0"/>
              <a:buNone/>
              <a:defRPr/>
            </a:pPr>
            <a:endParaRPr lang="en-US" sz="6000" dirty="0"/>
          </a:p>
          <a:p>
            <a:pPr marL="1981225" lvl="1" indent="-910179" defTabSz="1219215" eaLnBrk="1" fontAlgn="auto" hangingPunct="1">
              <a:spcBef>
                <a:spcPts val="0"/>
              </a:spcBef>
              <a:spcAft>
                <a:spcPts val="0"/>
              </a:spcAft>
              <a:buFont typeface="Arial"/>
              <a:buChar char="–"/>
              <a:defRPr/>
            </a:pPr>
            <a:endParaRPr lang="en-US" sz="2667"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0E65ADEF-30FC-40EF-A964-5CEA5F6A7523}"/>
              </a:ext>
            </a:extLst>
          </p:cNvPr>
          <p:cNvSpPr>
            <a:spLocks noGrp="1"/>
          </p:cNvSpPr>
          <p:nvPr>
            <p:ph type="sldNum" sz="quarter" idx="15"/>
          </p:nvPr>
        </p:nvSpPr>
        <p:spPr/>
        <p:txBody>
          <a:bodyPr/>
          <a:lstStyle/>
          <a:p>
            <a:pPr>
              <a:defRPr/>
            </a:pPr>
            <a:fld id="{5E50182A-817B-4D05-920F-35CDBA99DB7F}" type="slidenum">
              <a:rPr lang="uk-UA"/>
              <a:pPr>
                <a:defRPr/>
              </a:pPr>
              <a:t>44</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advTm="96162"/>
    </mc:Choice>
    <mc:Fallback xmlns="">
      <p:transition spd="slow" advTm="96162"/>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8F9DB5D0-47D0-438C-AD76-45C71783ECFB}"/>
              </a:ext>
            </a:extLst>
          </p:cNvPr>
          <p:cNvSpPr>
            <a:spLocks noGrp="1" noChangeArrowheads="1"/>
          </p:cNvSpPr>
          <p:nvPr>
            <p:ph type="ctrTitle"/>
          </p:nvPr>
        </p:nvSpPr>
        <p:spPr>
          <a:xfrm>
            <a:off x="1144588" y="798513"/>
            <a:ext cx="22098000" cy="1219200"/>
          </a:xfrm>
        </p:spPr>
        <p:txBody>
          <a:bodyPr/>
          <a:lstStyle/>
          <a:p>
            <a:pPr algn="ctr" eaLnBrk="1" hangingPunct="1"/>
            <a:r>
              <a:rPr altLang="en-US" dirty="0"/>
              <a:t>Grant Application Package (</a:t>
            </a:r>
            <a:r>
              <a:rPr altLang="en-US" dirty="0">
                <a:hlinkClick r:id="rId3"/>
              </a:rPr>
              <a:t>www.</a:t>
            </a:r>
            <a:r>
              <a:rPr lang="en-US" altLang="en-US" dirty="0">
                <a:hlinkClick r:id="rId3"/>
              </a:rPr>
              <a:t>Grants.Gov</a:t>
            </a:r>
            <a:r>
              <a:rPr altLang="en-US" dirty="0"/>
              <a:t>)</a:t>
            </a:r>
          </a:p>
        </p:txBody>
      </p:sp>
      <p:pic>
        <p:nvPicPr>
          <p:cNvPr id="5" name="Picture 3" title="A screenshot of the Grants.gov webpage">
            <a:extLst>
              <a:ext uri="{FF2B5EF4-FFF2-40B4-BE49-F238E27FC236}">
                <a16:creationId xmlns:a16="http://schemas.microsoft.com/office/drawing/2014/main" id="{62151F5A-F1DE-44D5-A89D-AE772D5DE28C}"/>
              </a:ext>
            </a:extLst>
          </p:cNvPr>
          <p:cNvPicPr>
            <a:picLocks noChangeAspect="1" noChangeArrowheads="1"/>
          </p:cNvPicPr>
          <p:nvPr/>
        </p:nvPicPr>
        <p:blipFill>
          <a:blip r:embed="rId4"/>
          <a:srcRect/>
          <a:stretch>
            <a:fillRect/>
          </a:stretch>
        </p:blipFill>
        <p:spPr bwMode="auto">
          <a:xfrm>
            <a:off x="3811588" y="2762250"/>
            <a:ext cx="15630525" cy="8991600"/>
          </a:xfrm>
          <a:prstGeom prst="rect">
            <a:avLst/>
          </a:prstGeom>
          <a:noFill/>
          <a:ln>
            <a:noFill/>
          </a:ln>
        </p:spPr>
      </p:pic>
      <p:sp>
        <p:nvSpPr>
          <p:cNvPr id="3" name="Slide Number Placeholder 2">
            <a:extLst>
              <a:ext uri="{FF2B5EF4-FFF2-40B4-BE49-F238E27FC236}">
                <a16:creationId xmlns:a16="http://schemas.microsoft.com/office/drawing/2014/main" id="{05197CF7-7BA9-4D7D-85D3-BA6A4B784A01}"/>
              </a:ext>
            </a:extLst>
          </p:cNvPr>
          <p:cNvSpPr>
            <a:spLocks noGrp="1"/>
          </p:cNvSpPr>
          <p:nvPr>
            <p:ph type="sldNum" sz="quarter" idx="15"/>
          </p:nvPr>
        </p:nvSpPr>
        <p:spPr/>
        <p:txBody>
          <a:bodyPr/>
          <a:lstStyle/>
          <a:p>
            <a:pPr>
              <a:defRPr/>
            </a:pPr>
            <a:fld id="{5F829D00-7E4D-4B33-99A9-FD7D6E5B25C8}" type="slidenum">
              <a:rPr lang="uk-UA"/>
              <a:pPr>
                <a:defRPr/>
              </a:pPr>
              <a:t>45</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advTm="23322"/>
    </mc:Choice>
    <mc:Fallback xmlns="">
      <p:transition spd="slow" advTm="23322"/>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a:extLst>
              <a:ext uri="{FF2B5EF4-FFF2-40B4-BE49-F238E27FC236}">
                <a16:creationId xmlns:a16="http://schemas.microsoft.com/office/drawing/2014/main" id="{030AD527-CD21-4898-AD2E-9E5D097471F1}"/>
              </a:ext>
            </a:extLst>
          </p:cNvPr>
          <p:cNvSpPr>
            <a:spLocks noGrp="1" noChangeArrowheads="1"/>
          </p:cNvSpPr>
          <p:nvPr>
            <p:ph type="ctrTitle"/>
          </p:nvPr>
        </p:nvSpPr>
        <p:spPr>
          <a:xfrm>
            <a:off x="1144588" y="1143000"/>
            <a:ext cx="22098000" cy="1219200"/>
          </a:xfrm>
        </p:spPr>
        <p:txBody>
          <a:bodyPr/>
          <a:lstStyle/>
          <a:p>
            <a:pPr algn="ctr" eaLnBrk="1" hangingPunct="1"/>
            <a:r>
              <a:rPr altLang="en-US"/>
              <a:t>Acceptance and Peer Review</a:t>
            </a:r>
          </a:p>
        </p:txBody>
      </p:sp>
      <p:sp>
        <p:nvSpPr>
          <p:cNvPr id="4" name="Text Placeholder 3">
            <a:extLst>
              <a:ext uri="{FF2B5EF4-FFF2-40B4-BE49-F238E27FC236}">
                <a16:creationId xmlns:a16="http://schemas.microsoft.com/office/drawing/2014/main" id="{B77AC2C1-5BFD-4415-9333-58F4A6F94AEA}"/>
              </a:ext>
            </a:extLst>
          </p:cNvPr>
          <p:cNvSpPr>
            <a:spLocks noGrp="1"/>
          </p:cNvSpPr>
          <p:nvPr>
            <p:ph type="body" sz="quarter" idx="14"/>
          </p:nvPr>
        </p:nvSpPr>
        <p:spPr>
          <a:xfrm>
            <a:off x="1158875" y="3184525"/>
            <a:ext cx="22098000" cy="9372600"/>
          </a:xfrm>
        </p:spPr>
        <p:txBody>
          <a:bodyPr rtlCol="0">
            <a:normAutofit/>
          </a:bodyPr>
          <a:lstStyle/>
          <a:p>
            <a:pPr defTabSz="1219215" eaLnBrk="1" fontAlgn="auto" hangingPunct="1">
              <a:spcBef>
                <a:spcPts val="0"/>
              </a:spcBef>
              <a:spcAft>
                <a:spcPts val="1200"/>
              </a:spcAft>
              <a:buClr>
                <a:srgbClr val="19568B"/>
              </a:buClr>
              <a:defRPr/>
            </a:pPr>
            <a:r>
              <a:rPr lang="en-US" sz="5400" dirty="0"/>
              <a:t>Applications are reviewed for compliance and responsiveness to the RFA</a:t>
            </a:r>
          </a:p>
          <a:p>
            <a:pPr defTabSz="1219215" eaLnBrk="1" fontAlgn="auto" hangingPunct="1">
              <a:spcBef>
                <a:spcPts val="0"/>
              </a:spcBef>
              <a:spcAft>
                <a:spcPts val="1200"/>
              </a:spcAft>
              <a:buClr>
                <a:srgbClr val="19568B"/>
              </a:buClr>
              <a:defRPr/>
            </a:pPr>
            <a:r>
              <a:rPr lang="en-US" sz="5400" dirty="0"/>
              <a:t>Applications that are compliant and responsive are assigned to a review panel</a:t>
            </a:r>
          </a:p>
          <a:p>
            <a:pPr defTabSz="1219215" eaLnBrk="1" fontAlgn="auto" hangingPunct="1">
              <a:spcBef>
                <a:spcPts val="0"/>
              </a:spcBef>
              <a:spcAft>
                <a:spcPts val="1200"/>
              </a:spcAft>
              <a:buClr>
                <a:srgbClr val="19568B"/>
              </a:buClr>
              <a:defRPr/>
            </a:pPr>
            <a:r>
              <a:rPr lang="en-US" sz="5400" dirty="0"/>
              <a:t>2-3 panel members conduct a primary review of each application</a:t>
            </a:r>
          </a:p>
          <a:p>
            <a:pPr defTabSz="1219215" eaLnBrk="1" fontAlgn="auto" hangingPunct="1">
              <a:spcBef>
                <a:spcPts val="0"/>
              </a:spcBef>
              <a:spcAft>
                <a:spcPts val="1200"/>
              </a:spcAft>
              <a:buClr>
                <a:srgbClr val="19568B"/>
              </a:buClr>
              <a:defRPr/>
            </a:pPr>
            <a:r>
              <a:rPr lang="en-US" sz="5400" dirty="0"/>
              <a:t>Applications are rank ordered according to average overall score</a:t>
            </a:r>
          </a:p>
          <a:p>
            <a:pPr defTabSz="1219215" eaLnBrk="1" fontAlgn="auto" hangingPunct="1">
              <a:spcBef>
                <a:spcPts val="0"/>
              </a:spcBef>
              <a:spcAft>
                <a:spcPts val="1200"/>
              </a:spcAft>
              <a:buClr>
                <a:srgbClr val="19568B"/>
              </a:buClr>
              <a:defRPr/>
            </a:pPr>
            <a:r>
              <a:rPr lang="en-US" sz="5400" dirty="0"/>
              <a:t>The most competitive applications are reviewed and scored by the full panel</a:t>
            </a:r>
          </a:p>
          <a:p>
            <a:pPr defTabSz="1219215" eaLnBrk="1" fontAlgn="auto" hangingPunct="1">
              <a:spcBef>
                <a:spcPts val="0"/>
              </a:spcBef>
              <a:spcAft>
                <a:spcPts val="1200"/>
              </a:spcAft>
              <a:buClr>
                <a:srgbClr val="19568B"/>
              </a:buClr>
              <a:defRPr/>
            </a:pPr>
            <a:r>
              <a:rPr lang="en-US" sz="5400" dirty="0"/>
              <a:t>IES seeks to fund all applications scored as Outstanding or Excellent</a:t>
            </a:r>
          </a:p>
          <a:p>
            <a:pPr defTabSz="1219215" eaLnBrk="1" fontAlgn="auto" hangingPunct="1">
              <a:spcBef>
                <a:spcPts val="0"/>
              </a:spcBef>
              <a:spcAft>
                <a:spcPts val="1200"/>
              </a:spcAft>
              <a:buClr>
                <a:srgbClr val="19568B"/>
              </a:buClr>
              <a:defRPr/>
            </a:pPr>
            <a:endParaRPr lang="en-US" sz="5400" dirty="0"/>
          </a:p>
          <a:p>
            <a:pPr marL="0" indent="0" defTabSz="1219215" eaLnBrk="1" fontAlgn="auto" hangingPunct="1">
              <a:spcBef>
                <a:spcPts val="0"/>
              </a:spcBef>
              <a:spcAft>
                <a:spcPts val="1200"/>
              </a:spcAft>
              <a:buClr>
                <a:srgbClr val="19568B"/>
              </a:buClr>
              <a:buFont typeface="Arial" panose="020B0604020202020204" pitchFamily="34" charset="0"/>
              <a:buNone/>
              <a:defRPr/>
            </a:pPr>
            <a:endParaRPr lang="en-US" sz="5400" dirty="0"/>
          </a:p>
          <a:p>
            <a:pPr marL="1981225" lvl="1" indent="-910179" defTabSz="1219215" eaLnBrk="1" fontAlgn="auto" hangingPunct="1">
              <a:spcBef>
                <a:spcPts val="0"/>
              </a:spcBef>
              <a:spcAft>
                <a:spcPts val="0"/>
              </a:spcAft>
              <a:buFont typeface="Arial"/>
              <a:buChar char="–"/>
              <a:defRPr/>
            </a:pPr>
            <a:endParaRPr lang="en-US" sz="2667"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C93DAB8F-CDB6-446A-9791-E7FDF7635940}"/>
              </a:ext>
            </a:extLst>
          </p:cNvPr>
          <p:cNvSpPr>
            <a:spLocks noGrp="1"/>
          </p:cNvSpPr>
          <p:nvPr>
            <p:ph type="sldNum" sz="quarter" idx="15"/>
          </p:nvPr>
        </p:nvSpPr>
        <p:spPr/>
        <p:txBody>
          <a:bodyPr/>
          <a:lstStyle/>
          <a:p>
            <a:pPr>
              <a:defRPr/>
            </a:pPr>
            <a:fld id="{63BAE589-B4E6-4502-A3B2-C3412927075F}" type="slidenum">
              <a:rPr lang="uk-UA"/>
              <a:pPr>
                <a:defRPr/>
              </a:pPr>
              <a:t>46</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advTm="63052"/>
    </mc:Choice>
    <mc:Fallback xmlns="">
      <p:transition spd="slow" advTm="63052"/>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a:extLst>
              <a:ext uri="{FF2B5EF4-FFF2-40B4-BE49-F238E27FC236}">
                <a16:creationId xmlns:a16="http://schemas.microsoft.com/office/drawing/2014/main" id="{0FBC5932-CC47-456F-8618-702A5EA14B4D}"/>
              </a:ext>
            </a:extLst>
          </p:cNvPr>
          <p:cNvSpPr>
            <a:spLocks noGrp="1" noChangeArrowheads="1"/>
          </p:cNvSpPr>
          <p:nvPr>
            <p:ph type="ctrTitle"/>
          </p:nvPr>
        </p:nvSpPr>
        <p:spPr>
          <a:xfrm>
            <a:off x="1144588" y="1143000"/>
            <a:ext cx="22098000" cy="1219200"/>
          </a:xfrm>
        </p:spPr>
        <p:txBody>
          <a:bodyPr/>
          <a:lstStyle/>
          <a:p>
            <a:pPr algn="ctr" eaLnBrk="1" hangingPunct="1"/>
            <a:r>
              <a:rPr altLang="en-US"/>
              <a:t>Funding Decisions </a:t>
            </a:r>
          </a:p>
        </p:txBody>
      </p:sp>
      <p:sp>
        <p:nvSpPr>
          <p:cNvPr id="4" name="Text Placeholder 3">
            <a:extLst>
              <a:ext uri="{FF2B5EF4-FFF2-40B4-BE49-F238E27FC236}">
                <a16:creationId xmlns:a16="http://schemas.microsoft.com/office/drawing/2014/main" id="{F95FFC1A-2F46-4F98-8FEB-66F4D499CCF8}"/>
              </a:ext>
            </a:extLst>
          </p:cNvPr>
          <p:cNvSpPr>
            <a:spLocks noGrp="1"/>
          </p:cNvSpPr>
          <p:nvPr>
            <p:ph type="body" sz="quarter" idx="14"/>
          </p:nvPr>
        </p:nvSpPr>
        <p:spPr>
          <a:xfrm>
            <a:off x="1144588" y="3152775"/>
            <a:ext cx="22098000" cy="7607300"/>
          </a:xfrm>
        </p:spPr>
        <p:txBody>
          <a:bodyPr rtlCol="0">
            <a:normAutofit/>
          </a:bodyPr>
          <a:lstStyle/>
          <a:p>
            <a:pPr marL="0" indent="0" defTabSz="1219215" eaLnBrk="1" fontAlgn="auto" hangingPunct="1">
              <a:spcBef>
                <a:spcPts val="0"/>
              </a:spcBef>
              <a:spcAft>
                <a:spcPts val="0"/>
              </a:spcAft>
              <a:buFont typeface="Arial" panose="020B0604020202020204" pitchFamily="34" charset="0"/>
              <a:buNone/>
              <a:defRPr/>
            </a:pPr>
            <a:r>
              <a:rPr lang="en-US" dirty="0"/>
              <a:t>The following will be considered in making award decisions for responsive and compliant applications: </a:t>
            </a:r>
          </a:p>
          <a:p>
            <a:pPr marL="0" indent="0" defTabSz="1219215" eaLnBrk="1" fontAlgn="auto" hangingPunct="1">
              <a:spcBef>
                <a:spcPts val="0"/>
              </a:spcBef>
              <a:spcAft>
                <a:spcPts val="0"/>
              </a:spcAft>
              <a:buFont typeface="Arial" panose="020B0604020202020204" pitchFamily="34" charset="0"/>
              <a:buNone/>
              <a:defRPr/>
            </a:pPr>
            <a:endParaRPr lang="en-US" dirty="0"/>
          </a:p>
          <a:p>
            <a:pPr defTabSz="1219215" eaLnBrk="1" fontAlgn="auto" hangingPunct="1">
              <a:spcBef>
                <a:spcPts val="0"/>
              </a:spcBef>
              <a:spcAft>
                <a:spcPts val="0"/>
              </a:spcAft>
              <a:defRPr/>
            </a:pPr>
            <a:r>
              <a:rPr lang="en-US" dirty="0"/>
              <a:t>Scientific merit as determined by scientific peer review </a:t>
            </a:r>
          </a:p>
          <a:p>
            <a:pPr defTabSz="1219215" eaLnBrk="1" fontAlgn="auto" hangingPunct="1">
              <a:spcBef>
                <a:spcPts val="0"/>
              </a:spcBef>
              <a:spcAft>
                <a:spcPts val="0"/>
              </a:spcAft>
              <a:defRPr/>
            </a:pPr>
            <a:r>
              <a:rPr lang="en-US" dirty="0"/>
              <a:t>Performance and use of funds under a previous federal award</a:t>
            </a:r>
          </a:p>
          <a:p>
            <a:pPr defTabSz="1219215" eaLnBrk="1" fontAlgn="auto" hangingPunct="1">
              <a:spcBef>
                <a:spcPts val="0"/>
              </a:spcBef>
              <a:spcAft>
                <a:spcPts val="0"/>
              </a:spcAft>
              <a:defRPr/>
            </a:pPr>
            <a:r>
              <a:rPr lang="en-US" dirty="0"/>
              <a:t>Contribution to the overall program of research described in this request for applications </a:t>
            </a:r>
          </a:p>
          <a:p>
            <a:pPr defTabSz="1219215" eaLnBrk="1" fontAlgn="auto" hangingPunct="1">
              <a:spcBef>
                <a:spcPts val="0"/>
              </a:spcBef>
              <a:spcAft>
                <a:spcPts val="0"/>
              </a:spcAft>
              <a:defRPr/>
            </a:pPr>
            <a:r>
              <a:rPr lang="en-US" dirty="0"/>
              <a:t>Ability to carry out the proposed research within the maximum award and duration requirements</a:t>
            </a:r>
          </a:p>
          <a:p>
            <a:pPr defTabSz="1219215" eaLnBrk="1" fontAlgn="auto" hangingPunct="1">
              <a:spcBef>
                <a:spcPts val="0"/>
              </a:spcBef>
              <a:spcAft>
                <a:spcPts val="0"/>
              </a:spcAft>
              <a:defRPr/>
            </a:pPr>
            <a:r>
              <a:rPr lang="en-US" dirty="0"/>
              <a:t>Availability of funds </a:t>
            </a:r>
          </a:p>
        </p:txBody>
      </p:sp>
      <p:sp>
        <p:nvSpPr>
          <p:cNvPr id="3" name="Slide Number Placeholder 2">
            <a:extLst>
              <a:ext uri="{FF2B5EF4-FFF2-40B4-BE49-F238E27FC236}">
                <a16:creationId xmlns:a16="http://schemas.microsoft.com/office/drawing/2014/main" id="{590FB15A-244C-42F2-9FFC-3233FDA45E52}"/>
              </a:ext>
            </a:extLst>
          </p:cNvPr>
          <p:cNvSpPr>
            <a:spLocks noGrp="1"/>
          </p:cNvSpPr>
          <p:nvPr>
            <p:ph type="sldNum" sz="quarter" idx="15"/>
          </p:nvPr>
        </p:nvSpPr>
        <p:spPr/>
        <p:txBody>
          <a:bodyPr/>
          <a:lstStyle/>
          <a:p>
            <a:pPr>
              <a:defRPr/>
            </a:pPr>
            <a:fld id="{19C21261-E873-463B-BFB6-E35E6FB6656B}" type="slidenum">
              <a:rPr lang="uk-UA"/>
              <a:pPr>
                <a:defRPr/>
              </a:pPr>
              <a:t>47</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advTm="37032"/>
    </mc:Choice>
    <mc:Fallback xmlns="">
      <p:transition spd="slow" advTm="37032"/>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a:extLst>
              <a:ext uri="{FF2B5EF4-FFF2-40B4-BE49-F238E27FC236}">
                <a16:creationId xmlns:a16="http://schemas.microsoft.com/office/drawing/2014/main" id="{F4F57492-8BB6-4249-89DC-16C7037756D0}"/>
              </a:ext>
            </a:extLst>
          </p:cNvPr>
          <p:cNvSpPr>
            <a:spLocks noGrp="1" noChangeArrowheads="1"/>
          </p:cNvSpPr>
          <p:nvPr>
            <p:ph type="ctrTitle"/>
          </p:nvPr>
        </p:nvSpPr>
        <p:spPr>
          <a:xfrm>
            <a:off x="1144588" y="1143000"/>
            <a:ext cx="22098000" cy="1219200"/>
          </a:xfrm>
        </p:spPr>
        <p:txBody>
          <a:bodyPr/>
          <a:lstStyle/>
          <a:p>
            <a:pPr eaLnBrk="1" hangingPunct="1"/>
            <a:r>
              <a:rPr altLang="en-US"/>
              <a:t>Peer Review Process</a:t>
            </a:r>
          </a:p>
        </p:txBody>
      </p:sp>
      <p:sp>
        <p:nvSpPr>
          <p:cNvPr id="4" name="Text Placeholder 3">
            <a:extLst>
              <a:ext uri="{FF2B5EF4-FFF2-40B4-BE49-F238E27FC236}">
                <a16:creationId xmlns:a16="http://schemas.microsoft.com/office/drawing/2014/main" id="{5FF611F5-220C-417B-94DE-F13C4B0B821D}"/>
              </a:ext>
            </a:extLst>
          </p:cNvPr>
          <p:cNvSpPr>
            <a:spLocks noGrp="1"/>
          </p:cNvSpPr>
          <p:nvPr>
            <p:ph type="body" sz="quarter" idx="14"/>
          </p:nvPr>
        </p:nvSpPr>
        <p:spPr>
          <a:xfrm>
            <a:off x="1144588" y="3048000"/>
            <a:ext cx="22098000" cy="8837613"/>
          </a:xfrm>
        </p:spPr>
        <p:txBody>
          <a:bodyPr rtlCol="0">
            <a:normAutofit/>
          </a:bodyPr>
          <a:lstStyle/>
          <a:p>
            <a:pPr defTabSz="1219215" eaLnBrk="1" fontAlgn="auto" hangingPunct="1">
              <a:spcBef>
                <a:spcPts val="0"/>
              </a:spcBef>
              <a:spcAft>
                <a:spcPts val="1200"/>
              </a:spcAft>
              <a:buClr>
                <a:srgbClr val="19568B"/>
              </a:buClr>
              <a:defRPr/>
            </a:pPr>
            <a:r>
              <a:rPr lang="en-US" sz="6000" kern="0" dirty="0"/>
              <a:t>Overseen by the IES </a:t>
            </a:r>
            <a:r>
              <a:rPr lang="en-US" sz="6000" kern="0" dirty="0">
                <a:hlinkClick r:id="rId3"/>
              </a:rPr>
              <a:t>Office of Science</a:t>
            </a:r>
            <a:endParaRPr lang="en-US" sz="6000" kern="0" dirty="0"/>
          </a:p>
          <a:p>
            <a:pPr defTabSz="1219215" eaLnBrk="1" fontAlgn="auto" hangingPunct="1">
              <a:spcBef>
                <a:spcPts val="0"/>
              </a:spcBef>
              <a:spcAft>
                <a:spcPts val="1200"/>
              </a:spcAft>
              <a:buClr>
                <a:srgbClr val="19568B"/>
              </a:buClr>
              <a:defRPr/>
            </a:pPr>
            <a:endParaRPr lang="en-US" sz="1600" kern="0" dirty="0"/>
          </a:p>
          <a:p>
            <a:pPr defTabSz="1219215" eaLnBrk="1" fontAlgn="auto" hangingPunct="1">
              <a:spcBef>
                <a:spcPts val="0"/>
              </a:spcBef>
              <a:spcAft>
                <a:spcPts val="1200"/>
              </a:spcAft>
              <a:buClr>
                <a:srgbClr val="19568B"/>
              </a:buClr>
              <a:defRPr/>
            </a:pPr>
            <a:r>
              <a:rPr lang="en-US" sz="6000" dirty="0"/>
              <a:t>Applications are assigned to panel according to the match between the overall expertise of reviewers on each panel and the content and methodological approach proposed in each application. </a:t>
            </a:r>
          </a:p>
          <a:p>
            <a:pPr defTabSz="1219215" eaLnBrk="1" fontAlgn="auto" hangingPunct="1">
              <a:spcBef>
                <a:spcPts val="0"/>
              </a:spcBef>
              <a:spcAft>
                <a:spcPts val="1200"/>
              </a:spcAft>
              <a:buClr>
                <a:srgbClr val="19568B"/>
              </a:buClr>
              <a:defRPr/>
            </a:pPr>
            <a:endParaRPr lang="en-US" sz="4000" dirty="0"/>
          </a:p>
          <a:p>
            <a:pPr defTabSz="1219215" eaLnBrk="1" fontAlgn="auto" hangingPunct="1">
              <a:spcBef>
                <a:spcPts val="0"/>
              </a:spcBef>
              <a:spcAft>
                <a:spcPts val="1200"/>
              </a:spcAft>
              <a:buClr>
                <a:srgbClr val="19568B"/>
              </a:buClr>
              <a:defRPr/>
            </a:pPr>
            <a:r>
              <a:rPr lang="en-US" sz="6000" dirty="0"/>
              <a:t>See the Procedures for Peer Review of Grant Applications </a:t>
            </a:r>
            <a:r>
              <a:rPr lang="en-US" sz="6000" dirty="0">
                <a:hlinkClick r:id="rId3"/>
              </a:rPr>
              <a:t>(https://ies.ed.gov/director/sro/application_review.asp)</a:t>
            </a:r>
            <a:endParaRPr lang="en-US" sz="6000" dirty="0"/>
          </a:p>
          <a:p>
            <a:pPr marL="0" indent="0" defTabSz="1219215" eaLnBrk="1" fontAlgn="auto" hangingPunct="1">
              <a:spcBef>
                <a:spcPts val="0"/>
              </a:spcBef>
              <a:spcAft>
                <a:spcPts val="0"/>
              </a:spcAft>
              <a:buClr>
                <a:srgbClr val="19568B"/>
              </a:buClr>
              <a:buFont typeface="Arial" panose="020B0604020202020204" pitchFamily="34" charset="0"/>
              <a:buNone/>
              <a:defRPr/>
            </a:pPr>
            <a:endParaRPr lang="en-US" dirty="0"/>
          </a:p>
        </p:txBody>
      </p:sp>
      <p:sp>
        <p:nvSpPr>
          <p:cNvPr id="3" name="Slide Number Placeholder 2">
            <a:extLst>
              <a:ext uri="{FF2B5EF4-FFF2-40B4-BE49-F238E27FC236}">
                <a16:creationId xmlns:a16="http://schemas.microsoft.com/office/drawing/2014/main" id="{7DBAD4FE-6076-4731-9EDD-89343C2360A0}"/>
              </a:ext>
            </a:extLst>
          </p:cNvPr>
          <p:cNvSpPr>
            <a:spLocks noGrp="1"/>
          </p:cNvSpPr>
          <p:nvPr>
            <p:ph type="sldNum" sz="quarter" idx="15"/>
          </p:nvPr>
        </p:nvSpPr>
        <p:spPr/>
        <p:txBody>
          <a:bodyPr/>
          <a:lstStyle/>
          <a:p>
            <a:pPr>
              <a:defRPr/>
            </a:pPr>
            <a:fld id="{A7787507-1B8F-4E24-A76B-A6FCCCAA0D4C}" type="slidenum">
              <a:rPr lang="uk-UA"/>
              <a:pPr>
                <a:defRPr/>
              </a:pPr>
              <a:t>48</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advTm="41859"/>
    </mc:Choice>
    <mc:Fallback xmlns="">
      <p:transition spd="slow" advTm="41859"/>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a:extLst>
              <a:ext uri="{FF2B5EF4-FFF2-40B4-BE49-F238E27FC236}">
                <a16:creationId xmlns:a16="http://schemas.microsoft.com/office/drawing/2014/main" id="{BEF9BECC-C8F8-46A0-AE8F-3EBB39F7AB20}"/>
              </a:ext>
            </a:extLst>
          </p:cNvPr>
          <p:cNvSpPr>
            <a:spLocks noGrp="1" noChangeArrowheads="1"/>
          </p:cNvSpPr>
          <p:nvPr>
            <p:ph type="ctrTitle"/>
          </p:nvPr>
        </p:nvSpPr>
        <p:spPr>
          <a:xfrm>
            <a:off x="1144588" y="1143000"/>
            <a:ext cx="22098000" cy="1219200"/>
          </a:xfrm>
        </p:spPr>
        <p:txBody>
          <a:bodyPr/>
          <a:lstStyle/>
          <a:p>
            <a:pPr algn="ctr" eaLnBrk="1" hangingPunct="1"/>
            <a:r>
              <a:rPr altLang="en-US"/>
              <a:t>Notification</a:t>
            </a:r>
          </a:p>
        </p:txBody>
      </p:sp>
      <p:sp>
        <p:nvSpPr>
          <p:cNvPr id="4" name="Text Placeholder 3">
            <a:extLst>
              <a:ext uri="{FF2B5EF4-FFF2-40B4-BE49-F238E27FC236}">
                <a16:creationId xmlns:a16="http://schemas.microsoft.com/office/drawing/2014/main" id="{11EFEFCC-416B-4B82-B025-8B2464382921}"/>
              </a:ext>
            </a:extLst>
          </p:cNvPr>
          <p:cNvSpPr>
            <a:spLocks noGrp="1"/>
          </p:cNvSpPr>
          <p:nvPr>
            <p:ph type="body" sz="quarter" idx="14"/>
          </p:nvPr>
        </p:nvSpPr>
        <p:spPr>
          <a:xfrm>
            <a:off x="1144588" y="3111500"/>
            <a:ext cx="22098000" cy="9372600"/>
          </a:xfrm>
        </p:spPr>
        <p:txBody>
          <a:bodyPr rtlCol="0">
            <a:normAutofit/>
          </a:bodyPr>
          <a:lstStyle/>
          <a:p>
            <a:pPr defTabSz="1219215" eaLnBrk="1" fontAlgn="auto" hangingPunct="1">
              <a:spcBef>
                <a:spcPts val="0"/>
              </a:spcBef>
              <a:spcAft>
                <a:spcPts val="0"/>
              </a:spcAft>
              <a:buClr>
                <a:srgbClr val="19568B"/>
              </a:buClr>
              <a:defRPr/>
            </a:pPr>
            <a:r>
              <a:rPr lang="en-US" sz="6000" kern="0" dirty="0"/>
              <a:t>All applicants will receive e-mail notification that the following information is available via the Applicant Notification System (</a:t>
            </a:r>
            <a:r>
              <a:rPr lang="en-US" sz="6000" kern="0" dirty="0">
                <a:hlinkClick r:id="rId3"/>
              </a:rPr>
              <a:t>https://iesreview.ed.gov/</a:t>
            </a:r>
            <a:r>
              <a:rPr lang="en-US" sz="6000" kern="0" dirty="0"/>
              <a:t>):</a:t>
            </a:r>
          </a:p>
          <a:p>
            <a:pPr marL="0" indent="0" defTabSz="1219215" eaLnBrk="1" fontAlgn="auto" hangingPunct="1">
              <a:spcBef>
                <a:spcPts val="0"/>
              </a:spcBef>
              <a:spcAft>
                <a:spcPts val="0"/>
              </a:spcAft>
              <a:buClr>
                <a:srgbClr val="19568B"/>
              </a:buClr>
              <a:buFont typeface="Arial" panose="020B0604020202020204" pitchFamily="34" charset="0"/>
              <a:buNone/>
              <a:defRPr/>
            </a:pPr>
            <a:endParaRPr lang="en-US" sz="6000" kern="0" dirty="0"/>
          </a:p>
          <a:p>
            <a:pPr marL="1981225" lvl="1" indent="-910179" defTabSz="1219215" eaLnBrk="1" fontAlgn="auto" hangingPunct="1">
              <a:spcBef>
                <a:spcPts val="0"/>
              </a:spcBef>
              <a:spcAft>
                <a:spcPts val="0"/>
              </a:spcAft>
              <a:buFont typeface="Arial"/>
              <a:buChar char="–"/>
              <a:defRPr/>
            </a:pPr>
            <a:r>
              <a:rPr lang="en-US" sz="6000" kern="0" dirty="0">
                <a:latin typeface="Georgia" panose="02040502050405020303" pitchFamily="18" charset="0"/>
              </a:rPr>
              <a:t>Status of award</a:t>
            </a:r>
          </a:p>
          <a:p>
            <a:pPr marL="1981225" lvl="1" indent="-910179" defTabSz="1219215" eaLnBrk="1" fontAlgn="auto" hangingPunct="1">
              <a:spcBef>
                <a:spcPts val="0"/>
              </a:spcBef>
              <a:spcAft>
                <a:spcPts val="0"/>
              </a:spcAft>
              <a:buFont typeface="Arial"/>
              <a:buChar char="–"/>
              <a:defRPr/>
            </a:pPr>
            <a:r>
              <a:rPr lang="en-US" sz="6000" kern="0" dirty="0">
                <a:latin typeface="Georgia" panose="02040502050405020303" pitchFamily="18" charset="0"/>
              </a:rPr>
              <a:t>Reviews</a:t>
            </a:r>
            <a:endParaRPr lang="en-US" sz="2667"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8D93973A-A1A3-496A-97C7-E61622251141}"/>
              </a:ext>
            </a:extLst>
          </p:cNvPr>
          <p:cNvSpPr>
            <a:spLocks noGrp="1"/>
          </p:cNvSpPr>
          <p:nvPr>
            <p:ph type="sldNum" sz="quarter" idx="15"/>
          </p:nvPr>
        </p:nvSpPr>
        <p:spPr/>
        <p:txBody>
          <a:bodyPr/>
          <a:lstStyle/>
          <a:p>
            <a:pPr>
              <a:defRPr/>
            </a:pPr>
            <a:fld id="{0BE5C84F-6B5A-4765-8D51-61FFC5C1B9EC}" type="slidenum">
              <a:rPr lang="uk-UA"/>
              <a:pPr>
                <a:defRPr/>
              </a:pPr>
              <a:t>49</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advTm="35211"/>
    </mc:Choice>
    <mc:Fallback xmlns="">
      <p:transition spd="slow" advTm="3521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486ED2A8-7A53-4A6B-80C7-DE14125D0F75}"/>
              </a:ext>
            </a:extLst>
          </p:cNvPr>
          <p:cNvSpPr>
            <a:spLocks noGrp="1" noChangeArrowheads="1"/>
          </p:cNvSpPr>
          <p:nvPr>
            <p:ph type="ctrTitle"/>
          </p:nvPr>
        </p:nvSpPr>
        <p:spPr>
          <a:xfrm>
            <a:off x="2268538" y="5530850"/>
            <a:ext cx="20496212" cy="3232150"/>
          </a:xfrm>
        </p:spPr>
        <p:txBody>
          <a:bodyPr/>
          <a:lstStyle/>
          <a:p>
            <a:pPr eaLnBrk="1" hangingPunct="1"/>
            <a:r>
              <a:rPr altLang="en-US" dirty="0"/>
              <a:t>Introduction to IES</a:t>
            </a:r>
          </a:p>
        </p:txBody>
      </p:sp>
      <p:sp>
        <p:nvSpPr>
          <p:cNvPr id="3" name="Slide Number Placeholder 2">
            <a:extLst>
              <a:ext uri="{FF2B5EF4-FFF2-40B4-BE49-F238E27FC236}">
                <a16:creationId xmlns:a16="http://schemas.microsoft.com/office/drawing/2014/main" id="{470C5F9E-A7D0-4116-A445-EC59A0DFCCB4}"/>
              </a:ext>
            </a:extLst>
          </p:cNvPr>
          <p:cNvSpPr>
            <a:spLocks noGrp="1"/>
          </p:cNvSpPr>
          <p:nvPr>
            <p:ph type="sldNum" sz="quarter" idx="10"/>
          </p:nvPr>
        </p:nvSpPr>
        <p:spPr/>
        <p:txBody>
          <a:bodyPr/>
          <a:lstStyle/>
          <a:p>
            <a:pPr>
              <a:defRPr/>
            </a:pPr>
            <a:fld id="{97E1C903-5153-44A5-8373-FE52D2734146}" type="slidenum">
              <a:rPr lang="uk-UA"/>
              <a:pPr>
                <a:defRPr/>
              </a:pPr>
              <a:t>5</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advTm="6264"/>
    </mc:Choice>
    <mc:Fallback xmlns="">
      <p:transition spd="slow" advTm="6264"/>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a:extLst>
              <a:ext uri="{FF2B5EF4-FFF2-40B4-BE49-F238E27FC236}">
                <a16:creationId xmlns:a16="http://schemas.microsoft.com/office/drawing/2014/main" id="{5D3D6AAE-6350-46A7-99C5-0ECBAB2C5868}"/>
              </a:ext>
            </a:extLst>
          </p:cNvPr>
          <p:cNvSpPr>
            <a:spLocks noGrp="1" noChangeArrowheads="1"/>
          </p:cNvSpPr>
          <p:nvPr>
            <p:ph type="ctrTitle"/>
          </p:nvPr>
        </p:nvSpPr>
        <p:spPr>
          <a:xfrm>
            <a:off x="1144588" y="1143000"/>
            <a:ext cx="22098000" cy="1219200"/>
          </a:xfrm>
        </p:spPr>
        <p:txBody>
          <a:bodyPr/>
          <a:lstStyle/>
          <a:p>
            <a:pPr algn="ctr" eaLnBrk="1" hangingPunct="1"/>
            <a:r>
              <a:rPr altLang="en-US"/>
              <a:t>Program Officers are a Resource</a:t>
            </a:r>
          </a:p>
        </p:txBody>
      </p:sp>
      <p:sp>
        <p:nvSpPr>
          <p:cNvPr id="4" name="Text Placeholder 3">
            <a:extLst>
              <a:ext uri="{FF2B5EF4-FFF2-40B4-BE49-F238E27FC236}">
                <a16:creationId xmlns:a16="http://schemas.microsoft.com/office/drawing/2014/main" id="{771CC460-0FEE-4DB3-9091-97D92CB0FE17}"/>
              </a:ext>
            </a:extLst>
          </p:cNvPr>
          <p:cNvSpPr>
            <a:spLocks noGrp="1"/>
          </p:cNvSpPr>
          <p:nvPr>
            <p:ph type="body" sz="quarter" idx="14"/>
          </p:nvPr>
        </p:nvSpPr>
        <p:spPr>
          <a:xfrm>
            <a:off x="1144588" y="3352800"/>
            <a:ext cx="22098000" cy="8763000"/>
          </a:xfrm>
        </p:spPr>
        <p:txBody>
          <a:bodyPr rtlCol="0">
            <a:normAutofit/>
          </a:bodyPr>
          <a:lstStyle/>
          <a:p>
            <a:pPr defTabSz="1219215" eaLnBrk="1" fontAlgn="auto" hangingPunct="1">
              <a:spcBef>
                <a:spcPts val="0"/>
              </a:spcBef>
              <a:spcAft>
                <a:spcPts val="0"/>
              </a:spcAft>
              <a:defRPr/>
            </a:pPr>
            <a:r>
              <a:rPr lang="en-US" sz="6000" dirty="0"/>
              <a:t>Discuss your research idea with a program officer</a:t>
            </a:r>
          </a:p>
          <a:p>
            <a:pPr marL="1981225" lvl="1" indent="-910179" defTabSz="1219215" eaLnBrk="1" fontAlgn="auto" hangingPunct="1">
              <a:spcBef>
                <a:spcPts val="0"/>
              </a:spcBef>
              <a:spcAft>
                <a:spcPts val="0"/>
              </a:spcAft>
              <a:buFont typeface="Arial"/>
              <a:buChar char="–"/>
              <a:defRPr/>
            </a:pPr>
            <a:r>
              <a:rPr lang="en-US" sz="6000" dirty="0">
                <a:latin typeface="Georgia" panose="02040502050405020303" pitchFamily="18" charset="0"/>
              </a:rPr>
              <a:t>Email a synopsis and schedule a time for a call</a:t>
            </a:r>
          </a:p>
          <a:p>
            <a:pPr marL="1981225" lvl="1" indent="-910179" defTabSz="1219215" eaLnBrk="1" fontAlgn="auto" hangingPunct="1">
              <a:spcBef>
                <a:spcPts val="0"/>
              </a:spcBef>
              <a:spcAft>
                <a:spcPts val="1200"/>
              </a:spcAft>
              <a:buFont typeface="Arial"/>
              <a:buChar char="–"/>
              <a:defRPr/>
            </a:pPr>
            <a:r>
              <a:rPr lang="en-US" sz="6000" dirty="0">
                <a:latin typeface="Georgia" panose="02040502050405020303" pitchFamily="18" charset="0"/>
              </a:rPr>
              <a:t>Email short questions </a:t>
            </a:r>
          </a:p>
          <a:p>
            <a:pPr marL="1071046" lvl="1" indent="0" defTabSz="1219215" eaLnBrk="1" fontAlgn="auto" hangingPunct="1">
              <a:spcBef>
                <a:spcPts val="0"/>
              </a:spcBef>
              <a:spcAft>
                <a:spcPts val="1200"/>
              </a:spcAft>
              <a:buFont typeface="Arial" panose="020B0604020202020204" pitchFamily="34" charset="0"/>
              <a:buNone/>
              <a:defRPr/>
            </a:pPr>
            <a:endParaRPr lang="en-US" sz="4800" dirty="0">
              <a:latin typeface="Georgia" panose="02040502050405020303" pitchFamily="18" charset="0"/>
            </a:endParaRPr>
          </a:p>
          <a:p>
            <a:pPr defTabSz="1219215" eaLnBrk="1" fontAlgn="auto" hangingPunct="1">
              <a:spcBef>
                <a:spcPts val="0"/>
              </a:spcBef>
              <a:spcAft>
                <a:spcPts val="1200"/>
              </a:spcAft>
              <a:defRPr/>
            </a:pPr>
            <a:r>
              <a:rPr lang="en-US" sz="6000" dirty="0"/>
              <a:t>You will hear from us if you submit a letter of intent</a:t>
            </a:r>
          </a:p>
          <a:p>
            <a:pPr marL="0" indent="0" defTabSz="1219215" eaLnBrk="1" fontAlgn="auto" hangingPunct="1">
              <a:spcBef>
                <a:spcPts val="0"/>
              </a:spcBef>
              <a:spcAft>
                <a:spcPts val="1200"/>
              </a:spcAft>
              <a:buFont typeface="Arial" panose="020B0604020202020204" pitchFamily="34" charset="0"/>
              <a:buNone/>
              <a:defRPr/>
            </a:pPr>
            <a:endParaRPr lang="en-US" sz="4400" dirty="0"/>
          </a:p>
          <a:p>
            <a:pPr defTabSz="1219215" eaLnBrk="1" fontAlgn="auto" hangingPunct="1">
              <a:spcBef>
                <a:spcPts val="0"/>
              </a:spcBef>
              <a:spcAft>
                <a:spcPts val="1200"/>
              </a:spcAft>
              <a:defRPr/>
            </a:pPr>
            <a:r>
              <a:rPr lang="en-US" sz="6000" dirty="0"/>
              <a:t>Program officers will review draft applications, given we receive drafts within sufficient time</a:t>
            </a:r>
          </a:p>
          <a:p>
            <a:pPr defTabSz="1219215" eaLnBrk="1" fontAlgn="auto" hangingPunct="1">
              <a:spcBef>
                <a:spcPts val="0"/>
              </a:spcBef>
              <a:spcAft>
                <a:spcPts val="0"/>
              </a:spcAft>
              <a:defRPr/>
            </a:pPr>
            <a:endParaRPr lang="en-US" sz="6000" dirty="0"/>
          </a:p>
        </p:txBody>
      </p:sp>
      <p:sp>
        <p:nvSpPr>
          <p:cNvPr id="3" name="Slide Number Placeholder 2">
            <a:extLst>
              <a:ext uri="{FF2B5EF4-FFF2-40B4-BE49-F238E27FC236}">
                <a16:creationId xmlns:a16="http://schemas.microsoft.com/office/drawing/2014/main" id="{C11B35E5-D8CA-480F-9E1F-E28F4E3B40BD}"/>
              </a:ext>
            </a:extLst>
          </p:cNvPr>
          <p:cNvSpPr>
            <a:spLocks noGrp="1"/>
          </p:cNvSpPr>
          <p:nvPr>
            <p:ph type="sldNum" sz="quarter" idx="15"/>
          </p:nvPr>
        </p:nvSpPr>
        <p:spPr/>
        <p:txBody>
          <a:bodyPr/>
          <a:lstStyle/>
          <a:p>
            <a:pPr>
              <a:defRPr/>
            </a:pPr>
            <a:fld id="{549B8EE2-1A08-4BC9-891E-692494C48840}" type="slidenum">
              <a:rPr lang="uk-UA"/>
              <a:pPr>
                <a:defRPr/>
              </a:pPr>
              <a:t>50</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advTm="22672"/>
    </mc:Choice>
    <mc:Fallback xmlns="">
      <p:transition spd="slow" advTm="22672"/>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a:extLst>
              <a:ext uri="{FF2B5EF4-FFF2-40B4-BE49-F238E27FC236}">
                <a16:creationId xmlns:a16="http://schemas.microsoft.com/office/drawing/2014/main" id="{6F21EF15-1883-4955-B1C8-E1DCC64B7EE0}"/>
              </a:ext>
            </a:extLst>
          </p:cNvPr>
          <p:cNvSpPr>
            <a:spLocks noGrp="1" noChangeArrowheads="1"/>
          </p:cNvSpPr>
          <p:nvPr>
            <p:ph type="ctrTitle"/>
          </p:nvPr>
        </p:nvSpPr>
        <p:spPr>
          <a:xfrm>
            <a:off x="1144588" y="1143000"/>
            <a:ext cx="22098000" cy="1219200"/>
          </a:xfrm>
        </p:spPr>
        <p:txBody>
          <a:bodyPr/>
          <a:lstStyle/>
          <a:p>
            <a:pPr algn="ctr"/>
            <a:r>
              <a:rPr altLang="en-US"/>
              <a:t>For Additional Information </a:t>
            </a:r>
          </a:p>
        </p:txBody>
      </p:sp>
      <p:sp>
        <p:nvSpPr>
          <p:cNvPr id="4" name="Text Placeholder 3">
            <a:extLst>
              <a:ext uri="{FF2B5EF4-FFF2-40B4-BE49-F238E27FC236}">
                <a16:creationId xmlns:a16="http://schemas.microsoft.com/office/drawing/2014/main" id="{51DAAC2C-4711-47C4-8457-51A5B61F8A86}"/>
              </a:ext>
            </a:extLst>
          </p:cNvPr>
          <p:cNvSpPr>
            <a:spLocks noGrp="1"/>
          </p:cNvSpPr>
          <p:nvPr>
            <p:ph type="body" sz="quarter" idx="14"/>
          </p:nvPr>
        </p:nvSpPr>
        <p:spPr>
          <a:xfrm>
            <a:off x="1144588" y="2362200"/>
            <a:ext cx="22098000" cy="9372600"/>
          </a:xfrm>
        </p:spPr>
        <p:txBody>
          <a:bodyPr/>
          <a:lstStyle/>
          <a:p>
            <a:pPr marL="0" indent="0" defTabSz="1219215" fontAlgn="auto">
              <a:spcBef>
                <a:spcPts val="0"/>
              </a:spcBef>
              <a:spcAft>
                <a:spcPts val="0"/>
              </a:spcAft>
              <a:buClr>
                <a:srgbClr val="19568B"/>
              </a:buClr>
              <a:buFont typeface="Arial" panose="020B0604020202020204" pitchFamily="34" charset="0"/>
              <a:buNone/>
              <a:defRPr/>
            </a:pPr>
            <a:endParaRPr lang="en-US" sz="5400" dirty="0"/>
          </a:p>
          <a:p>
            <a:pPr defTabSz="1219215" fontAlgn="auto">
              <a:spcBef>
                <a:spcPts val="0"/>
              </a:spcBef>
              <a:spcAft>
                <a:spcPts val="0"/>
              </a:spcAft>
              <a:buClr>
                <a:srgbClr val="19568B"/>
              </a:buClr>
              <a:defRPr/>
            </a:pPr>
            <a:r>
              <a:rPr lang="en-US" sz="5400" dirty="0"/>
              <a:t>Please reach out to one of the program officers listed in the relevant RFA</a:t>
            </a:r>
          </a:p>
          <a:p>
            <a:pPr marL="0" indent="0" defTabSz="1219215" fontAlgn="auto">
              <a:spcBef>
                <a:spcPts val="0"/>
              </a:spcBef>
              <a:spcAft>
                <a:spcPts val="0"/>
              </a:spcAft>
              <a:buClr>
                <a:srgbClr val="19568B"/>
              </a:buClr>
              <a:buFont typeface="Arial" panose="020B0604020202020204" pitchFamily="34" charset="0"/>
              <a:buNone/>
              <a:defRPr/>
            </a:pPr>
            <a:endParaRPr lang="en-US" sz="5400" dirty="0"/>
          </a:p>
          <a:p>
            <a:pPr defTabSz="1219215" fontAlgn="auto">
              <a:spcBef>
                <a:spcPts val="0"/>
              </a:spcBef>
              <a:spcAft>
                <a:spcPts val="0"/>
              </a:spcAft>
              <a:buClr>
                <a:srgbClr val="19568B"/>
              </a:buClr>
              <a:defRPr/>
            </a:pPr>
            <a:r>
              <a:rPr lang="en-US" sz="5400" dirty="0"/>
              <a:t>You may also contact the presenter for this webinar – Katina </a:t>
            </a:r>
            <a:r>
              <a:rPr lang="en-US" sz="5400"/>
              <a:t>Stapleton (</a:t>
            </a:r>
            <a:r>
              <a:rPr lang="en-US" sz="5400">
                <a:hlinkClick r:id="rId3"/>
              </a:rPr>
              <a:t>Katina.Stapleton@ed.gov</a:t>
            </a:r>
            <a:r>
              <a:rPr lang="en-US" sz="5400"/>
              <a:t>). </a:t>
            </a:r>
            <a:endParaRPr lang="en-US" sz="5400" dirty="0"/>
          </a:p>
          <a:p>
            <a:pPr defTabSz="1219215" fontAlgn="auto">
              <a:spcBef>
                <a:spcPts val="0"/>
              </a:spcBef>
              <a:spcAft>
                <a:spcPts val="0"/>
              </a:spcAft>
              <a:buClr>
                <a:srgbClr val="19568B"/>
              </a:buClr>
              <a:defRPr/>
            </a:pPr>
            <a:endParaRPr lang="en-US" sz="5400" dirty="0"/>
          </a:p>
          <a:p>
            <a:pPr marL="0" indent="0" algn="ctr" defTabSz="1219215" fontAlgn="auto">
              <a:spcBef>
                <a:spcPts val="0"/>
              </a:spcBef>
              <a:spcAft>
                <a:spcPts val="0"/>
              </a:spcAft>
              <a:buClr>
                <a:srgbClr val="19568B"/>
              </a:buClr>
              <a:buFont typeface="Arial" panose="020B0604020202020204" pitchFamily="34" charset="0"/>
              <a:buNone/>
              <a:defRPr/>
            </a:pPr>
            <a:r>
              <a:rPr lang="en-US" sz="5400" dirty="0"/>
              <a:t>Good Luck! </a:t>
            </a:r>
          </a:p>
          <a:p>
            <a:pPr defTabSz="1219215" fontAlgn="auto">
              <a:spcBef>
                <a:spcPts val="0"/>
              </a:spcBef>
              <a:spcAft>
                <a:spcPts val="0"/>
              </a:spcAft>
              <a:buClr>
                <a:srgbClr val="19568B"/>
              </a:buClr>
              <a:defRPr/>
            </a:pPr>
            <a:endParaRPr lang="en-US" sz="5400" dirty="0"/>
          </a:p>
        </p:txBody>
      </p:sp>
      <p:sp>
        <p:nvSpPr>
          <p:cNvPr id="3" name="Slide Number Placeholder 2">
            <a:extLst>
              <a:ext uri="{FF2B5EF4-FFF2-40B4-BE49-F238E27FC236}">
                <a16:creationId xmlns:a16="http://schemas.microsoft.com/office/drawing/2014/main" id="{5282FED0-EDF6-4CF9-86F9-CC9E668E8655}"/>
              </a:ext>
            </a:extLst>
          </p:cNvPr>
          <p:cNvSpPr>
            <a:spLocks noGrp="1"/>
          </p:cNvSpPr>
          <p:nvPr>
            <p:ph type="sldNum" sz="quarter" idx="15"/>
          </p:nvPr>
        </p:nvSpPr>
        <p:spPr/>
        <p:txBody>
          <a:bodyPr/>
          <a:lstStyle/>
          <a:p>
            <a:pPr>
              <a:defRPr/>
            </a:pPr>
            <a:fld id="{2F186B78-8CF4-453F-A21F-A8246504D46D}" type="slidenum">
              <a:rPr lang="uk-UA"/>
              <a:pPr>
                <a:defRPr/>
              </a:pPr>
              <a:t>51</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advTm="16764"/>
    </mc:Choice>
    <mc:Fallback xmlns="">
      <p:transition spd="slow" advTm="1676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8E4F-470F-4110-80A6-CBB8442241FD}"/>
              </a:ext>
            </a:extLst>
          </p:cNvPr>
          <p:cNvSpPr>
            <a:spLocks noGrp="1"/>
          </p:cNvSpPr>
          <p:nvPr>
            <p:ph type="ctrTitle"/>
          </p:nvPr>
        </p:nvSpPr>
        <p:spPr/>
        <p:txBody>
          <a:bodyPr/>
          <a:lstStyle/>
          <a:p>
            <a:pPr algn="ctr"/>
            <a:r>
              <a:rPr lang="en-US" dirty="0">
                <a:latin typeface="Georgia" panose="02040502050405020303" pitchFamily="18" charset="0"/>
              </a:rPr>
              <a:t>Organizational Structure of IES</a:t>
            </a:r>
          </a:p>
        </p:txBody>
      </p:sp>
      <p:graphicFrame>
        <p:nvGraphicFramePr>
          <p:cNvPr id="7" name="Diagram 6" descr="Chart featuring Organizational Structure of IES">
            <a:extLst>
              <a:ext uri="{FF2B5EF4-FFF2-40B4-BE49-F238E27FC236}">
                <a16:creationId xmlns:a16="http://schemas.microsoft.com/office/drawing/2014/main" id="{49AE3898-038A-48BC-B546-832BBFE27157}"/>
              </a:ext>
            </a:extLst>
          </p:cNvPr>
          <p:cNvGraphicFramePr/>
          <p:nvPr>
            <p:extLst>
              <p:ext uri="{D42A27DB-BD31-4B8C-83A1-F6EECF244321}">
                <p14:modId xmlns:p14="http://schemas.microsoft.com/office/powerpoint/2010/main" val="1879276651"/>
              </p:ext>
            </p:extLst>
          </p:nvPr>
        </p:nvGraphicFramePr>
        <p:xfrm>
          <a:off x="1755545" y="2667546"/>
          <a:ext cx="20342752" cy="9066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D272556D-F75D-F146-8DCC-75893F5FEACC}"/>
              </a:ext>
            </a:extLst>
          </p:cNvPr>
          <p:cNvSpPr>
            <a:spLocks noGrp="1" noChangeArrowheads="1"/>
          </p:cNvSpPr>
          <p:nvPr>
            <p:ph type="sldNum" sz="quarter" idx="15"/>
          </p:nvPr>
        </p:nvSpPr>
        <p:spPr bwMode="auto">
          <a:xfrm>
            <a:off x="22674263" y="12585700"/>
            <a:ext cx="950912" cy="733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388CEBC8-F415-4C00-B890-4C2D1EC15B80}" type="slidenum">
              <a:rPr altLang="en-US" sz="2000" smtClean="0">
                <a:solidFill>
                  <a:srgbClr val="1A3B73"/>
                </a:solidFill>
                <a:latin typeface="Segoe UI" panose="020B0502040204020203" pitchFamily="34" charset="0"/>
                <a:cs typeface="Segoe UI" panose="020B0502040204020203" pitchFamily="34" charset="0"/>
              </a:rPr>
              <a:pPr defTabSz="1219200" fontAlgn="base">
                <a:spcBef>
                  <a:spcPct val="0"/>
                </a:spcBef>
                <a:spcAft>
                  <a:spcPct val="0"/>
                </a:spcAft>
              </a:pPr>
              <a:t>6</a:t>
            </a:fld>
            <a:endParaRPr altLang="en-US" sz="2000" dirty="0">
              <a:solidFill>
                <a:srgbClr val="1A3B73"/>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87978013"/>
      </p:ext>
    </p:extLst>
  </p:cSld>
  <p:clrMapOvr>
    <a:masterClrMapping/>
  </p:clrMapOvr>
  <mc:AlternateContent xmlns:mc="http://schemas.openxmlformats.org/markup-compatibility/2006" xmlns:p14="http://schemas.microsoft.com/office/powerpoint/2010/main">
    <mc:Choice Requires="p14">
      <p:transition spd="slow" p14:dur="2000" advTm="132273"/>
    </mc:Choice>
    <mc:Fallback xmlns="">
      <p:transition spd="slow" advTm="13227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B34FE32F-46DB-419F-A8EB-C02627D3EDDA}"/>
              </a:ext>
            </a:extLst>
          </p:cNvPr>
          <p:cNvSpPr>
            <a:spLocks noGrp="1" noChangeArrowheads="1"/>
          </p:cNvSpPr>
          <p:nvPr>
            <p:ph type="ctrTitle"/>
          </p:nvPr>
        </p:nvSpPr>
        <p:spPr>
          <a:xfrm>
            <a:off x="1144588" y="1219200"/>
            <a:ext cx="22098000" cy="1219200"/>
          </a:xfrm>
        </p:spPr>
        <p:txBody>
          <a:bodyPr/>
          <a:lstStyle/>
          <a:p>
            <a:pPr algn="ctr" eaLnBrk="1" hangingPunct="1"/>
            <a:r>
              <a:rPr altLang="en-US">
                <a:solidFill>
                  <a:schemeClr val="accent1"/>
                </a:solidFill>
              </a:rPr>
              <a:t>Objectives of IES Research Grant Programs</a:t>
            </a:r>
          </a:p>
        </p:txBody>
      </p:sp>
      <p:sp>
        <p:nvSpPr>
          <p:cNvPr id="4" name="Text Placeholder 3">
            <a:extLst>
              <a:ext uri="{FF2B5EF4-FFF2-40B4-BE49-F238E27FC236}">
                <a16:creationId xmlns:a16="http://schemas.microsoft.com/office/drawing/2014/main" id="{50CD25FE-3004-4AA7-AADA-F639E992CE22}"/>
              </a:ext>
            </a:extLst>
          </p:cNvPr>
          <p:cNvSpPr>
            <a:spLocks noGrp="1"/>
          </p:cNvSpPr>
          <p:nvPr>
            <p:ph type="body" sz="quarter" idx="14"/>
          </p:nvPr>
        </p:nvSpPr>
        <p:spPr>
          <a:xfrm>
            <a:off x="1144588" y="2574925"/>
            <a:ext cx="22098000" cy="9677400"/>
          </a:xfrm>
        </p:spPr>
        <p:txBody>
          <a:bodyPr rtlCol="0">
            <a:normAutofit/>
          </a:bodyPr>
          <a:lstStyle/>
          <a:p>
            <a:pPr marL="342900" indent="-342900" defTabSz="1219215" eaLnBrk="1" fontAlgn="auto" hangingPunct="1">
              <a:spcBef>
                <a:spcPts val="0"/>
              </a:spcBef>
              <a:spcAft>
                <a:spcPts val="1800"/>
              </a:spcAft>
              <a:defRPr/>
            </a:pPr>
            <a:r>
              <a:rPr lang="en-US" sz="5000" dirty="0">
                <a:solidFill>
                  <a:schemeClr val="accent1"/>
                </a:solidFill>
              </a:rPr>
              <a:t>Develop or identify education interventions (practices, programs, policies, and approaches) that enhance education outcomes and can be widely deployed</a:t>
            </a:r>
          </a:p>
          <a:p>
            <a:pPr marL="0" indent="0" defTabSz="1219215" eaLnBrk="1" fontAlgn="auto" hangingPunct="1">
              <a:spcBef>
                <a:spcPts val="0"/>
              </a:spcBef>
              <a:spcAft>
                <a:spcPts val="1800"/>
              </a:spcAft>
              <a:buFont typeface="Arial" panose="020B0604020202020204" pitchFamily="34" charset="0"/>
              <a:buNone/>
              <a:defRPr/>
            </a:pPr>
            <a:endParaRPr lang="en-US" sz="1000" dirty="0">
              <a:solidFill>
                <a:schemeClr val="accent1"/>
              </a:solidFill>
            </a:endParaRPr>
          </a:p>
          <a:p>
            <a:pPr marL="342900" indent="-342900" defTabSz="1219215" eaLnBrk="1" fontAlgn="auto" hangingPunct="1">
              <a:spcBef>
                <a:spcPts val="0"/>
              </a:spcBef>
              <a:spcAft>
                <a:spcPts val="1800"/>
              </a:spcAft>
              <a:defRPr/>
            </a:pPr>
            <a:r>
              <a:rPr lang="en-US" sz="5000" dirty="0">
                <a:solidFill>
                  <a:schemeClr val="accent1"/>
                </a:solidFill>
              </a:rPr>
              <a:t>Identify what does </a:t>
            </a:r>
            <a:r>
              <a:rPr lang="en-US" sz="5000" u="sng" dirty="0">
                <a:solidFill>
                  <a:schemeClr val="accent1"/>
                </a:solidFill>
              </a:rPr>
              <a:t>not</a:t>
            </a:r>
            <a:r>
              <a:rPr lang="en-US" sz="5000" dirty="0">
                <a:solidFill>
                  <a:schemeClr val="accent1"/>
                </a:solidFill>
              </a:rPr>
              <a:t> work and thereby encourage innovation and further research</a:t>
            </a:r>
          </a:p>
          <a:p>
            <a:pPr marL="0" indent="0" defTabSz="1219215" eaLnBrk="1" fontAlgn="auto" hangingPunct="1">
              <a:spcBef>
                <a:spcPts val="0"/>
              </a:spcBef>
              <a:spcAft>
                <a:spcPts val="1800"/>
              </a:spcAft>
              <a:buFont typeface="Arial" panose="020B0604020202020204" pitchFamily="34" charset="0"/>
              <a:buNone/>
              <a:defRPr/>
            </a:pPr>
            <a:endParaRPr lang="en-US" sz="1000" dirty="0">
              <a:solidFill>
                <a:schemeClr val="accent1"/>
              </a:solidFill>
            </a:endParaRPr>
          </a:p>
          <a:p>
            <a:pPr marL="342900" indent="-342900" defTabSz="1219215" eaLnBrk="1" fontAlgn="auto" hangingPunct="1">
              <a:spcBef>
                <a:spcPts val="0"/>
              </a:spcBef>
              <a:spcAft>
                <a:spcPts val="1800"/>
              </a:spcAft>
              <a:defRPr/>
            </a:pPr>
            <a:r>
              <a:rPr lang="en-US" sz="5000" dirty="0">
                <a:solidFill>
                  <a:schemeClr val="accent1"/>
                </a:solidFill>
              </a:rPr>
              <a:t>Understand the processes that underlie the effectiveness of education interventions and the variation in their effectiveness</a:t>
            </a:r>
          </a:p>
          <a:p>
            <a:pPr marL="0" indent="0" defTabSz="1219215" eaLnBrk="1" fontAlgn="auto" hangingPunct="1">
              <a:spcBef>
                <a:spcPts val="0"/>
              </a:spcBef>
              <a:spcAft>
                <a:spcPts val="1800"/>
              </a:spcAft>
              <a:buFont typeface="Arial" panose="020B0604020202020204" pitchFamily="34" charset="0"/>
              <a:buNone/>
              <a:defRPr/>
            </a:pPr>
            <a:endParaRPr lang="en-US" sz="900" dirty="0">
              <a:solidFill>
                <a:schemeClr val="accent1"/>
              </a:solidFill>
            </a:endParaRPr>
          </a:p>
          <a:p>
            <a:pPr marL="342900" indent="-342900" defTabSz="1219215" eaLnBrk="1" fontAlgn="auto" hangingPunct="1">
              <a:spcBef>
                <a:spcPts val="0"/>
              </a:spcBef>
              <a:spcAft>
                <a:spcPts val="1800"/>
              </a:spcAft>
              <a:defRPr/>
            </a:pPr>
            <a:r>
              <a:rPr lang="en-US" sz="5000" dirty="0">
                <a:solidFill>
                  <a:schemeClr val="accent1"/>
                </a:solidFill>
              </a:rPr>
              <a:t>Develop measures of academic achievement and progress</a:t>
            </a:r>
          </a:p>
          <a:p>
            <a:pPr marL="0" indent="0" defTabSz="1219215" eaLnBrk="1" fontAlgn="auto" hangingPunct="1">
              <a:spcBef>
                <a:spcPts val="0"/>
              </a:spcBef>
              <a:spcAft>
                <a:spcPts val="1800"/>
              </a:spcAft>
              <a:buFont typeface="Arial" panose="020B0604020202020204" pitchFamily="34" charset="0"/>
              <a:buNone/>
              <a:defRPr/>
            </a:pPr>
            <a:endParaRPr lang="en-US" sz="900" dirty="0">
              <a:solidFill>
                <a:schemeClr val="accent1"/>
              </a:solidFill>
            </a:endParaRPr>
          </a:p>
          <a:p>
            <a:pPr marL="342900" indent="-342900" defTabSz="1219215" eaLnBrk="1" fontAlgn="auto" hangingPunct="1">
              <a:spcBef>
                <a:spcPts val="0"/>
              </a:spcBef>
              <a:spcAft>
                <a:spcPts val="1800"/>
              </a:spcAft>
              <a:defRPr/>
            </a:pPr>
            <a:r>
              <a:rPr lang="en-US" sz="5000" dirty="0">
                <a:solidFill>
                  <a:schemeClr val="accent1"/>
                </a:solidFill>
              </a:rPr>
              <a:t>Support research and national leadership on core issues</a:t>
            </a:r>
          </a:p>
          <a:p>
            <a:pPr marL="0" indent="0" defTabSz="1219215" eaLnBrk="1" fontAlgn="auto" hangingPunct="1">
              <a:spcBef>
                <a:spcPts val="0"/>
              </a:spcBef>
              <a:spcAft>
                <a:spcPts val="0"/>
              </a:spcAft>
              <a:buFont typeface="Arial" panose="020B0604020202020204" pitchFamily="34" charset="0"/>
              <a:buNone/>
              <a:defRPr/>
            </a:pPr>
            <a:endParaRPr lang="en-US" dirty="0"/>
          </a:p>
        </p:txBody>
      </p:sp>
      <p:sp>
        <p:nvSpPr>
          <p:cNvPr id="3" name="Slide Number Placeholder 2">
            <a:extLst>
              <a:ext uri="{FF2B5EF4-FFF2-40B4-BE49-F238E27FC236}">
                <a16:creationId xmlns:a16="http://schemas.microsoft.com/office/drawing/2014/main" id="{E2DBDE0B-3F31-48FF-88AE-FF7FCC00369F}"/>
              </a:ext>
            </a:extLst>
          </p:cNvPr>
          <p:cNvSpPr>
            <a:spLocks noGrp="1"/>
          </p:cNvSpPr>
          <p:nvPr>
            <p:ph type="sldNum" sz="quarter" idx="15"/>
          </p:nvPr>
        </p:nvSpPr>
        <p:spPr/>
        <p:txBody>
          <a:bodyPr/>
          <a:lstStyle/>
          <a:p>
            <a:pPr>
              <a:defRPr/>
            </a:pPr>
            <a:fld id="{3E6905B9-F4A6-4FEE-A2E7-FF35B2A29611}" type="slidenum">
              <a:rPr lang="uk-UA"/>
              <a:pPr>
                <a:defRPr/>
              </a:pPr>
              <a:t>7</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advTm="73640"/>
    </mc:Choice>
    <mc:Fallback xmlns="">
      <p:transition spd="slow" advTm="7364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917294A1-8F08-4502-8262-229FEC7133C0}"/>
              </a:ext>
            </a:extLst>
          </p:cNvPr>
          <p:cNvSpPr>
            <a:spLocks noGrp="1" noChangeArrowheads="1"/>
          </p:cNvSpPr>
          <p:nvPr>
            <p:ph type="ctrTitle"/>
          </p:nvPr>
        </p:nvSpPr>
        <p:spPr>
          <a:xfrm>
            <a:off x="1144588" y="1219200"/>
            <a:ext cx="22098000" cy="1219200"/>
          </a:xfrm>
        </p:spPr>
        <p:txBody>
          <a:bodyPr/>
          <a:lstStyle/>
          <a:p>
            <a:pPr algn="ctr" eaLnBrk="1" hangingPunct="1"/>
            <a:r>
              <a:rPr altLang="en-US">
                <a:solidFill>
                  <a:schemeClr val="accent1"/>
                </a:solidFill>
              </a:rPr>
              <a:t>Objectives of IES Research Training Programs</a:t>
            </a:r>
          </a:p>
        </p:txBody>
      </p:sp>
      <p:sp>
        <p:nvSpPr>
          <p:cNvPr id="58371" name="Text Placeholder 3">
            <a:extLst>
              <a:ext uri="{FF2B5EF4-FFF2-40B4-BE49-F238E27FC236}">
                <a16:creationId xmlns:a16="http://schemas.microsoft.com/office/drawing/2014/main" id="{A9BF02A0-0B44-4877-B08F-E6221E7C56E5}"/>
              </a:ext>
            </a:extLst>
          </p:cNvPr>
          <p:cNvSpPr>
            <a:spLocks noGrp="1" noChangeArrowheads="1"/>
          </p:cNvSpPr>
          <p:nvPr>
            <p:ph type="body" sz="quarter" idx="14"/>
          </p:nvPr>
        </p:nvSpPr>
        <p:spPr>
          <a:xfrm>
            <a:off x="1144588" y="2819400"/>
            <a:ext cx="22098000" cy="9677400"/>
          </a:xfrm>
        </p:spPr>
        <p:txBody>
          <a:bodyPr/>
          <a:lstStyle/>
          <a:p>
            <a:pPr eaLnBrk="1" hangingPunct="1">
              <a:spcAft>
                <a:spcPts val="2400"/>
              </a:spcAft>
              <a:buFontTx/>
              <a:buChar char="•"/>
            </a:pPr>
            <a:r>
              <a:rPr lang="en-US" altLang="en-US" sz="5000" dirty="0"/>
              <a:t>Prepare individuals to conduct rigorous and relevant education research that advances knowledge within the field and addresses issues important to education policymakers and practitioners.</a:t>
            </a:r>
          </a:p>
          <a:p>
            <a:pPr eaLnBrk="1" hangingPunct="1">
              <a:spcAft>
                <a:spcPts val="2400"/>
              </a:spcAft>
              <a:buFontTx/>
              <a:buChar char="•"/>
            </a:pPr>
            <a:r>
              <a:rPr lang="en-US" altLang="en-US" sz="5000" dirty="0"/>
              <a:t>Train and mentor students and researchers from diverse backgrounds in order to encourage their entry into and success within education research careers.</a:t>
            </a:r>
          </a:p>
          <a:p>
            <a:pPr eaLnBrk="1" hangingPunct="1">
              <a:spcAft>
                <a:spcPts val="2400"/>
              </a:spcAft>
              <a:buFontTx/>
              <a:buChar char="•"/>
            </a:pPr>
            <a:r>
              <a:rPr lang="en-US" altLang="en-US" sz="5000" dirty="0"/>
              <a:t>Improve the quality of education research and encourage new ideas, approaches, and perspectives.</a:t>
            </a:r>
          </a:p>
        </p:txBody>
      </p:sp>
      <p:sp>
        <p:nvSpPr>
          <p:cNvPr id="3" name="Slide Number Placeholder 2">
            <a:extLst>
              <a:ext uri="{FF2B5EF4-FFF2-40B4-BE49-F238E27FC236}">
                <a16:creationId xmlns:a16="http://schemas.microsoft.com/office/drawing/2014/main" id="{D0369DBB-4896-45A5-91F5-34215D3F9424}"/>
              </a:ext>
            </a:extLst>
          </p:cNvPr>
          <p:cNvSpPr>
            <a:spLocks noGrp="1"/>
          </p:cNvSpPr>
          <p:nvPr>
            <p:ph type="sldNum" sz="quarter" idx="15"/>
          </p:nvPr>
        </p:nvSpPr>
        <p:spPr/>
        <p:txBody>
          <a:bodyPr/>
          <a:lstStyle/>
          <a:p>
            <a:pPr>
              <a:defRPr/>
            </a:pPr>
            <a:fld id="{C4E38448-3D97-450A-8AA0-84A8160CA8D0}" type="slidenum">
              <a:rPr lang="uk-UA"/>
              <a:pPr>
                <a:defRPr/>
              </a:pPr>
              <a:t>8</a:t>
            </a:fld>
            <a:endParaRPr lang="uk-UA" dirty="0"/>
          </a:p>
        </p:txBody>
      </p:sp>
    </p:spTree>
  </p:cSld>
  <p:clrMapOvr>
    <a:masterClrMapping/>
  </p:clrMapOvr>
  <mc:AlternateContent xmlns:mc="http://schemas.openxmlformats.org/markup-compatibility/2006" xmlns:p14="http://schemas.microsoft.com/office/powerpoint/2010/main">
    <mc:Choice Requires="p14">
      <p:transition spd="slow" p14:dur="2000" advTm="46449"/>
    </mc:Choice>
    <mc:Fallback xmlns="">
      <p:transition spd="slow" advTm="4644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67FB251C-FEFC-4040-BC5A-0B7964A9CE78}"/>
              </a:ext>
            </a:extLst>
          </p:cNvPr>
          <p:cNvSpPr>
            <a:spLocks noGrp="1" noChangeArrowheads="1"/>
          </p:cNvSpPr>
          <p:nvPr>
            <p:ph type="ctrTitle"/>
          </p:nvPr>
        </p:nvSpPr>
        <p:spPr>
          <a:xfrm>
            <a:off x="1144588" y="1219200"/>
            <a:ext cx="22098000" cy="1219200"/>
          </a:xfrm>
        </p:spPr>
        <p:txBody>
          <a:bodyPr/>
          <a:lstStyle/>
          <a:p>
            <a:pPr algn="ctr"/>
            <a:r>
              <a:rPr altLang="en-US"/>
              <a:t>Projects Should Yield Meaningful Findings and Products</a:t>
            </a:r>
            <a:endParaRPr altLang="en-US">
              <a:solidFill>
                <a:schemeClr val="tx1"/>
              </a:solidFill>
            </a:endParaRPr>
          </a:p>
        </p:txBody>
      </p:sp>
      <p:sp>
        <p:nvSpPr>
          <p:cNvPr id="4" name="Text Placeholder 3">
            <a:extLst>
              <a:ext uri="{FF2B5EF4-FFF2-40B4-BE49-F238E27FC236}">
                <a16:creationId xmlns:a16="http://schemas.microsoft.com/office/drawing/2014/main" id="{4ACF90A5-BE93-4CDC-AF02-4DE1AD3E81EA}"/>
              </a:ext>
            </a:extLst>
          </p:cNvPr>
          <p:cNvSpPr>
            <a:spLocks noGrp="1"/>
          </p:cNvSpPr>
          <p:nvPr>
            <p:ph type="body" sz="quarter" idx="14"/>
          </p:nvPr>
        </p:nvSpPr>
        <p:spPr>
          <a:xfrm>
            <a:off x="1127125" y="3268663"/>
            <a:ext cx="22098000" cy="8505825"/>
          </a:xfrm>
        </p:spPr>
        <p:txBody>
          <a:bodyPr>
            <a:noAutofit/>
          </a:bodyPr>
          <a:lstStyle/>
          <a:p>
            <a:pPr>
              <a:defRPr/>
            </a:pPr>
            <a:r>
              <a:rPr lang="en-US" altLang="en-US" sz="5000" dirty="0"/>
              <a:t>Contribute knowledge and theory of teaching, learning, and organizing education systems</a:t>
            </a:r>
          </a:p>
          <a:p>
            <a:pPr marL="0" indent="0">
              <a:buFont typeface="Arial" panose="020B0604020202020204" pitchFamily="34" charset="0"/>
              <a:buNone/>
              <a:defRPr/>
            </a:pPr>
            <a:endParaRPr lang="en-US" altLang="en-US" sz="5000" dirty="0"/>
          </a:p>
          <a:p>
            <a:pPr>
              <a:defRPr/>
            </a:pPr>
            <a:r>
              <a:rPr lang="en-US" altLang="en-US" sz="5000" dirty="0"/>
              <a:t>Identify the benefits and effects that programs, policies, and practices have on relevant outcomes for learners</a:t>
            </a:r>
          </a:p>
          <a:p>
            <a:pPr marL="0" indent="0">
              <a:buFont typeface="Arial" panose="020B0604020202020204" pitchFamily="34" charset="0"/>
              <a:buNone/>
              <a:defRPr/>
            </a:pPr>
            <a:endParaRPr lang="en-US" altLang="en-US" sz="5000" dirty="0"/>
          </a:p>
          <a:p>
            <a:pPr>
              <a:defRPr/>
            </a:pPr>
            <a:r>
              <a:rPr lang="en-US" altLang="en-US" sz="5000" dirty="0"/>
              <a:t>Identify costs and cost effectiveness of such programs, policies, and practices </a:t>
            </a:r>
          </a:p>
          <a:p>
            <a:pPr marL="0" indent="0">
              <a:buFont typeface="Arial" panose="020B0604020202020204" pitchFamily="34" charset="0"/>
              <a:buNone/>
              <a:defRPr/>
            </a:pPr>
            <a:endParaRPr lang="en-US" altLang="en-US" sz="5000" dirty="0"/>
          </a:p>
          <a:p>
            <a:pPr>
              <a:defRPr/>
            </a:pPr>
            <a:r>
              <a:rPr lang="en-US" altLang="en-US" sz="5000" dirty="0"/>
              <a:t>Disseminate findings and products in a way useful to and accessible by educators, parents, policymakers, researchers, and the public</a:t>
            </a:r>
          </a:p>
        </p:txBody>
      </p:sp>
      <p:sp>
        <p:nvSpPr>
          <p:cNvPr id="3" name="Slide Number Placeholder 2">
            <a:extLst>
              <a:ext uri="{FF2B5EF4-FFF2-40B4-BE49-F238E27FC236}">
                <a16:creationId xmlns:a16="http://schemas.microsoft.com/office/drawing/2014/main" id="{47AE1878-628B-456F-8109-2D3FEC09D159}"/>
              </a:ext>
            </a:extLst>
          </p:cNvPr>
          <p:cNvSpPr>
            <a:spLocks noGrp="1"/>
          </p:cNvSpPr>
          <p:nvPr>
            <p:ph type="sldNum" sz="quarter" idx="15"/>
          </p:nvPr>
        </p:nvSpPr>
        <p:spPr/>
        <p:txBody>
          <a:bodyPr/>
          <a:lstStyle>
            <a:defPPr>
              <a:defRPr lang="en-US"/>
            </a:defPPr>
            <a:lvl1pPr marL="0" algn="r" defTabSz="1219261" rtl="0" eaLnBrk="1" latinLnBrk="0" hangingPunct="1">
              <a:defRPr lang="en-US" sz="2133" b="0" i="0" kern="1200">
                <a:solidFill>
                  <a:srgbClr val="576F7F"/>
                </a:solidFill>
                <a:latin typeface="Times New Roman" panose="02020603050405020304" pitchFamily="18" charset="0"/>
                <a:ea typeface="+mn-ea"/>
                <a:cs typeface="Times New Roman" panose="02020603050405020304" pitchFamily="18"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fontAlgn="base">
              <a:spcBef>
                <a:spcPct val="0"/>
              </a:spcBef>
              <a:spcAft>
                <a:spcPct val="0"/>
              </a:spcAft>
              <a:defRPr/>
            </a:pPr>
            <a:fld id="{97F46626-EDE2-4EDE-BFA0-49601603C06E}" type="slidenum">
              <a:rPr lang="uk-UA" smtClean="0">
                <a:latin typeface="Georgia" panose="02040502050405020303" pitchFamily="18" charset="0"/>
              </a:rPr>
              <a:pPr fontAlgn="base">
                <a:spcBef>
                  <a:spcPct val="0"/>
                </a:spcBef>
                <a:spcAft>
                  <a:spcPct val="0"/>
                </a:spcAft>
                <a:defRPr/>
              </a:pPr>
              <a:t>9</a:t>
            </a:fld>
            <a:endParaRPr lang="uk-UA" dirty="0">
              <a:latin typeface="Georgia" panose="02040502050405020303"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44211"/>
    </mc:Choice>
    <mc:Fallback xmlns="">
      <p:transition spd="slow" advTm="44211"/>
    </mc:Fallback>
  </mc:AlternateContent>
</p:sld>
</file>

<file path=ppt/theme/theme1.xml><?xml version="1.0" encoding="utf-8"?>
<a:theme xmlns:a="http://schemas.openxmlformats.org/drawingml/2006/main" name="1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DC98171ABF41439B409D0A1DDFBE39" ma:contentTypeVersion="13" ma:contentTypeDescription="Create a new document." ma:contentTypeScope="" ma:versionID="acaedba2247c9c833831a0dc53022f65">
  <xsd:schema xmlns:xsd="http://www.w3.org/2001/XMLSchema" xmlns:xs="http://www.w3.org/2001/XMLSchema" xmlns:p="http://schemas.microsoft.com/office/2006/metadata/properties" xmlns:ns3="f87c7b8b-c0e7-4b77-a067-2c707fd1239f" xmlns:ns4="02e41e38-1731-4866-b09a-6257d8bc047f" targetNamespace="http://schemas.microsoft.com/office/2006/metadata/properties" ma:root="true" ma:fieldsID="b1e61ac470b5bf8875c7f625394b3190" ns3:_="" ns4:_="">
    <xsd:import namespace="f87c7b8b-c0e7-4b77-a067-2c707fd1239f"/>
    <xsd:import namespace="02e41e38-1731-4866-b09a-6257d8bc04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EventHashCode" minOccurs="0"/>
                <xsd:element ref="ns4:MediaServiceGenerationTime" minOccurs="0"/>
                <xsd:element ref="ns4:MediaServiceOCR"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c7b8b-c0e7-4b77-a067-2c707fd123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41e38-1731-4866-b09a-6257d8bc047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6CAC2B-8BD1-4976-8826-863B8DE4A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c7b8b-c0e7-4b77-a067-2c707fd1239f"/>
    <ds:schemaRef ds:uri="02e41e38-1731-4866-b09a-6257d8bc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ED474D8-5B50-4C96-B5AE-3646A6764450}">
  <ds:schemaRefs>
    <ds:schemaRef ds:uri="http://purl.org/dc/terms/"/>
    <ds:schemaRef ds:uri="http://purl.org/dc/dcmitype/"/>
    <ds:schemaRef ds:uri="f87c7b8b-c0e7-4b77-a067-2c707fd1239f"/>
    <ds:schemaRef ds:uri="http://schemas.microsoft.com/office/2006/documentManagement/types"/>
    <ds:schemaRef ds:uri="http://purl.org/dc/elements/1.1/"/>
    <ds:schemaRef ds:uri="02e41e38-1731-4866-b09a-6257d8bc047f"/>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6BB5BF9-5F39-4C84-9CCE-6E7D80C659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14758</TotalTime>
  <Words>10745</Words>
  <Application>Microsoft Office PowerPoint</Application>
  <PresentationFormat>Custom</PresentationFormat>
  <Paragraphs>594</Paragraphs>
  <Slides>51</Slides>
  <Notes>51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51</vt:i4>
      </vt:variant>
    </vt:vector>
  </HeadingPairs>
  <TitlesOfParts>
    <vt:vector size="60" baseType="lpstr">
      <vt:lpstr>Arial</vt:lpstr>
      <vt:lpstr>Calibri</vt:lpstr>
      <vt:lpstr>Courier New</vt:lpstr>
      <vt:lpstr>Georgia</vt:lpstr>
      <vt:lpstr>Segoe UI</vt:lpstr>
      <vt:lpstr>Segoe UI Semibold</vt:lpstr>
      <vt:lpstr>Times New Roman</vt:lpstr>
      <vt:lpstr>1_Custom Design</vt:lpstr>
      <vt:lpstr>2_Custom Design</vt:lpstr>
      <vt:lpstr>Funding Opportunities for Minority Serving Institutions FY2022</vt:lpstr>
      <vt:lpstr>Focus of this webinar</vt:lpstr>
      <vt:lpstr>Audience for this Webinar</vt:lpstr>
      <vt:lpstr>Does IES have Funding Opportunities for MSIs?</vt:lpstr>
      <vt:lpstr>Introduction to IES</vt:lpstr>
      <vt:lpstr>Organizational Structure of IES</vt:lpstr>
      <vt:lpstr>Objectives of IES Research Grant Programs</vt:lpstr>
      <vt:lpstr>Objectives of IES Research Training Programs</vt:lpstr>
      <vt:lpstr>Projects Should Yield Meaningful Findings and Products</vt:lpstr>
      <vt:lpstr>Why would you apply to IES?</vt:lpstr>
      <vt:lpstr>What makes us different from other ED funding programs?</vt:lpstr>
      <vt:lpstr>How does IES compare to other agencies? </vt:lpstr>
      <vt:lpstr>How Do I Learn More About IES Funding Opportunities?</vt:lpstr>
      <vt:lpstr>How to Identify Funding Opportunities</vt:lpstr>
      <vt:lpstr>How to Identify Appropriate Grant Programs</vt:lpstr>
      <vt:lpstr>FY 2022 IES Grant Programs</vt:lpstr>
      <vt:lpstr>Requests for Applications (RFAs) &amp; Submission Guide</vt:lpstr>
      <vt:lpstr>Applying to the Early Career Mentoring Program for Faculty at Minority Serving Institutions</vt:lpstr>
      <vt:lpstr>Purpose of the Early Career Mentoring Program for Faculty at Minority Serving Institutions</vt:lpstr>
      <vt:lpstr>Awards</vt:lpstr>
      <vt:lpstr>MSI Eligibility Requirements</vt:lpstr>
      <vt:lpstr>MSI Certification</vt:lpstr>
      <vt:lpstr>Using the OPE Title III and IV Eligibility Matrix</vt:lpstr>
      <vt:lpstr>Using the OPE Title III and IV Eligibility Matrix, cont. </vt:lpstr>
      <vt:lpstr>Using the e-CFR HBCU list</vt:lpstr>
      <vt:lpstr>Principal Investigator Requirements</vt:lpstr>
      <vt:lpstr>Mentor Requirements and Recommendations </vt:lpstr>
      <vt:lpstr>Tips for Mentor Selection</vt:lpstr>
      <vt:lpstr>Other Questions to Consider When Identifying Mentors</vt:lpstr>
      <vt:lpstr>Required Sections of the Training Program Narrative </vt:lpstr>
      <vt:lpstr>Significance</vt:lpstr>
      <vt:lpstr>Research Training Plan</vt:lpstr>
      <vt:lpstr>Developing the Research Training Plan</vt:lpstr>
      <vt:lpstr>Following the Standards for Excellence in Education Research (SEER)</vt:lpstr>
      <vt:lpstr>Career Plan</vt:lpstr>
      <vt:lpstr>Example Educational Opportunities</vt:lpstr>
      <vt:lpstr>Personnel </vt:lpstr>
      <vt:lpstr>Personnel, continued</vt:lpstr>
      <vt:lpstr>Resources</vt:lpstr>
      <vt:lpstr>Appendices </vt:lpstr>
      <vt:lpstr>Appendices, continued</vt:lpstr>
      <vt:lpstr>Budget Parameters for Early Career Mentoring Program</vt:lpstr>
      <vt:lpstr>Public Access to Research</vt:lpstr>
      <vt:lpstr>Key Steps in Writing and Submitting a Grant Application</vt:lpstr>
      <vt:lpstr>Grant Application Package (www.Grants.Gov)</vt:lpstr>
      <vt:lpstr>Acceptance and Peer Review</vt:lpstr>
      <vt:lpstr>Funding Decisions </vt:lpstr>
      <vt:lpstr>Peer Review Process</vt:lpstr>
      <vt:lpstr>Notification</vt:lpstr>
      <vt:lpstr>Program Officers are a Resource</vt:lpstr>
      <vt:lpstr>For Additional Information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CGH</dc:creator>
  <cp:keywords/>
  <dc:description/>
  <cp:lastModifiedBy>Debbie Levi</cp:lastModifiedBy>
  <cp:revision>781</cp:revision>
  <dcterms:created xsi:type="dcterms:W3CDTF">2015-09-22T16:23:20Z</dcterms:created>
  <dcterms:modified xsi:type="dcterms:W3CDTF">2021-07-22T19:15:09Z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0x01010057DC98171ABF41439B409D0A1DDFBE39</vt:lpwstr>
  </property>
</Properties>
</file>