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2" r:id="rId5"/>
    <p:sldMasterId id="2147483735" r:id="rId6"/>
  </p:sldMasterIdLst>
  <p:notesMasterIdLst>
    <p:notesMasterId r:id="rId21"/>
  </p:notesMasterIdLst>
  <p:sldIdLst>
    <p:sldId id="256" r:id="rId7"/>
    <p:sldId id="308" r:id="rId8"/>
    <p:sldId id="1128" r:id="rId9"/>
    <p:sldId id="1116" r:id="rId10"/>
    <p:sldId id="1115" r:id="rId11"/>
    <p:sldId id="1138" r:id="rId12"/>
    <p:sldId id="1137" r:id="rId13"/>
    <p:sldId id="1133" r:id="rId14"/>
    <p:sldId id="1136" r:id="rId15"/>
    <p:sldId id="1114" r:id="rId16"/>
    <p:sldId id="1134" r:id="rId17"/>
    <p:sldId id="1135" r:id="rId18"/>
    <p:sldId id="1131" r:id="rId19"/>
    <p:sldId id="112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11FC3BD-4E82-4E39-B92F-15B9131BB3B3}">
          <p14:sldIdLst>
            <p14:sldId id="256"/>
            <p14:sldId id="308"/>
            <p14:sldId id="1128"/>
            <p14:sldId id="1116"/>
            <p14:sldId id="1115"/>
            <p14:sldId id="1138"/>
            <p14:sldId id="1137"/>
            <p14:sldId id="1133"/>
            <p14:sldId id="1136"/>
            <p14:sldId id="1114"/>
            <p14:sldId id="1134"/>
            <p14:sldId id="1135"/>
            <p14:sldId id="1131"/>
            <p14:sldId id="1121"/>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feld, Corinne" initials="AC" lastIdx="1" clrIdx="0">
    <p:extLst>
      <p:ext uri="{19B8F6BF-5375-455C-9EA6-DF929625EA0E}">
        <p15:presenceInfo xmlns:p15="http://schemas.microsoft.com/office/powerpoint/2012/main" userId="S::Corinne.Alfeld@ed.gov::85391e59-0d0d-4b8d-957f-45595f4ac7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6600"/>
    <a:srgbClr val="EAB2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F91C2E-4569-4A35-836C-F12BE01BE1C6}" v="38" dt="2023-11-02T17:49:14.0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73" autoAdjust="0"/>
    <p:restoredTop sz="94598" autoAdjust="0"/>
  </p:normalViewPr>
  <p:slideViewPr>
    <p:cSldViewPr snapToGrid="0">
      <p:cViewPr varScale="1">
        <p:scale>
          <a:sx n="119" d="100"/>
          <a:sy n="119" d="100"/>
        </p:scale>
        <p:origin x="1080" y="114"/>
      </p:cViewPr>
      <p:guideLst/>
    </p:cSldViewPr>
  </p:slideViewPr>
  <p:outlineViewPr>
    <p:cViewPr>
      <p:scale>
        <a:sx n="33" d="100"/>
        <a:sy n="33" d="100"/>
      </p:scale>
      <p:origin x="0" y="-2307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commentAuthors" Target="commentAuthor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925BCC-23CE-4F96-939F-B60753DBB100}" type="datetimeFigureOut">
              <a:rPr lang="en-US" smtClean="0"/>
              <a:t>11/2/2023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BE81D5-7BEC-4C6B-BDDE-41B44B4DD289}" type="slidenum">
              <a:rPr lang="en-US" smtClean="0"/>
              <a:t>‹#›</a:t>
            </a:fld>
            <a:endParaRPr lang="en-US"/>
          </a:p>
        </p:txBody>
      </p:sp>
    </p:spTree>
    <p:extLst>
      <p:ext uri="{BB962C8B-B14F-4D97-AF65-F5344CB8AC3E}">
        <p14:creationId xmlns:p14="http://schemas.microsoft.com/office/powerpoint/2010/main" val="589947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Freeform 23">
            <a:extLst>
              <a:ext uri="{FF2B5EF4-FFF2-40B4-BE49-F238E27FC236}">
                <a16:creationId xmlns:a16="http://schemas.microsoft.com/office/drawing/2014/main" id="{603D09A8-EAE1-49EF-A311-1BE47D3AE4F3}"/>
              </a:ext>
            </a:extLst>
          </p:cNvPr>
          <p:cNvSpPr/>
          <p:nvPr userDrawn="1"/>
        </p:nvSpPr>
        <p:spPr>
          <a:xfrm>
            <a:off x="4208464" y="6207127"/>
            <a:ext cx="4935537" cy="650875"/>
          </a:xfrm>
          <a:custGeom>
            <a:avLst/>
            <a:gdLst>
              <a:gd name="connsiteX0" fmla="*/ 4053670 w 4934976"/>
              <a:gd name="connsiteY0" fmla="*/ 210 h 650379"/>
              <a:gd name="connsiteX1" fmla="*/ 4661756 w 4934976"/>
              <a:gd name="connsiteY1" fmla="*/ 22664 h 650379"/>
              <a:gd name="connsiteX2" fmla="*/ 4934976 w 4934976"/>
              <a:gd name="connsiteY2" fmla="*/ 53267 h 650379"/>
              <a:gd name="connsiteX3" fmla="*/ 4934976 w 4934976"/>
              <a:gd name="connsiteY3" fmla="*/ 650379 h 650379"/>
              <a:gd name="connsiteX4" fmla="*/ 0 w 4934976"/>
              <a:gd name="connsiteY4" fmla="*/ 650379 h 650379"/>
              <a:gd name="connsiteX5" fmla="*/ 339330 w 4934976"/>
              <a:gd name="connsiteY5" fmla="*/ 579415 h 650379"/>
              <a:gd name="connsiteX6" fmla="*/ 4053670 w 4934976"/>
              <a:gd name="connsiteY6" fmla="*/ 210 h 650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34976" h="650379">
                <a:moveTo>
                  <a:pt x="4053670" y="210"/>
                </a:moveTo>
                <a:cubicBezTo>
                  <a:pt x="4258426" y="-1336"/>
                  <a:pt x="4461378" y="5588"/>
                  <a:pt x="4661756" y="22664"/>
                </a:cubicBezTo>
                <a:lnTo>
                  <a:pt x="4934976" y="53267"/>
                </a:lnTo>
                <a:lnTo>
                  <a:pt x="4934976" y="650379"/>
                </a:lnTo>
                <a:lnTo>
                  <a:pt x="0" y="650379"/>
                </a:lnTo>
                <a:lnTo>
                  <a:pt x="339330" y="579415"/>
                </a:lnTo>
                <a:cubicBezTo>
                  <a:pt x="1531634" y="323692"/>
                  <a:pt x="2825134" y="9488"/>
                  <a:pt x="4053670" y="210"/>
                </a:cubicBezTo>
                <a:close/>
              </a:path>
            </a:pathLst>
          </a:custGeom>
          <a:solidFill>
            <a:srgbClr val="1A3B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6" name="Document 3">
            <a:extLst>
              <a:ext uri="{FF2B5EF4-FFF2-40B4-BE49-F238E27FC236}">
                <a16:creationId xmlns:a16="http://schemas.microsoft.com/office/drawing/2014/main" id="{FB5DFC02-D6F9-489A-8CBF-9BB4D997062B}"/>
              </a:ext>
            </a:extLst>
          </p:cNvPr>
          <p:cNvSpPr/>
          <p:nvPr userDrawn="1"/>
        </p:nvSpPr>
        <p:spPr>
          <a:xfrm>
            <a:off x="0" y="209550"/>
            <a:ext cx="9144000" cy="1328738"/>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1070"/>
              <a:gd name="connsiteX1" fmla="*/ 21600 w 21600"/>
              <a:gd name="connsiteY1" fmla="*/ 0 h 21070"/>
              <a:gd name="connsiteX2" fmla="*/ 21568 w 21600"/>
              <a:gd name="connsiteY2" fmla="*/ 14716 h 21070"/>
              <a:gd name="connsiteX3" fmla="*/ 0 w 21600"/>
              <a:gd name="connsiteY3" fmla="*/ 20172 h 21070"/>
              <a:gd name="connsiteX4" fmla="*/ 0 w 21600"/>
              <a:gd name="connsiteY4" fmla="*/ 0 h 21070"/>
              <a:gd name="connsiteX0" fmla="*/ 0 w 21607"/>
              <a:gd name="connsiteY0" fmla="*/ 0 h 20785"/>
              <a:gd name="connsiteX1" fmla="*/ 21600 w 21607"/>
              <a:gd name="connsiteY1" fmla="*/ 0 h 20785"/>
              <a:gd name="connsiteX2" fmla="*/ 21607 w 21607"/>
              <a:gd name="connsiteY2" fmla="*/ 9243 h 20785"/>
              <a:gd name="connsiteX3" fmla="*/ 0 w 21607"/>
              <a:gd name="connsiteY3" fmla="*/ 20172 h 20785"/>
              <a:gd name="connsiteX4" fmla="*/ 0 w 21607"/>
              <a:gd name="connsiteY4" fmla="*/ 0 h 20785"/>
              <a:gd name="connsiteX0" fmla="*/ 0 w 21600"/>
              <a:gd name="connsiteY0" fmla="*/ 0 h 20797"/>
              <a:gd name="connsiteX1" fmla="*/ 21600 w 21600"/>
              <a:gd name="connsiteY1" fmla="*/ 0 h 20797"/>
              <a:gd name="connsiteX2" fmla="*/ 21597 w 21600"/>
              <a:gd name="connsiteY2" fmla="*/ 9585 h 20797"/>
              <a:gd name="connsiteX3" fmla="*/ 0 w 21600"/>
              <a:gd name="connsiteY3" fmla="*/ 20172 h 20797"/>
              <a:gd name="connsiteX4" fmla="*/ 0 w 21600"/>
              <a:gd name="connsiteY4" fmla="*/ 0 h 20797"/>
              <a:gd name="connsiteX0" fmla="*/ 0 w 21600"/>
              <a:gd name="connsiteY0" fmla="*/ 0 h 12501"/>
              <a:gd name="connsiteX1" fmla="*/ 21600 w 21600"/>
              <a:gd name="connsiteY1" fmla="*/ 0 h 12501"/>
              <a:gd name="connsiteX2" fmla="*/ 21597 w 21600"/>
              <a:gd name="connsiteY2" fmla="*/ 9585 h 12501"/>
              <a:gd name="connsiteX3" fmla="*/ 0 w 21600"/>
              <a:gd name="connsiteY3" fmla="*/ 11165 h 12501"/>
              <a:gd name="connsiteX4" fmla="*/ 0 w 21600"/>
              <a:gd name="connsiteY4" fmla="*/ 0 h 12501"/>
              <a:gd name="connsiteX0" fmla="*/ 0 w 21600"/>
              <a:gd name="connsiteY0" fmla="*/ 0 h 14895"/>
              <a:gd name="connsiteX1" fmla="*/ 21600 w 21600"/>
              <a:gd name="connsiteY1" fmla="*/ 0 h 14895"/>
              <a:gd name="connsiteX2" fmla="*/ 21597 w 21600"/>
              <a:gd name="connsiteY2" fmla="*/ 9585 h 14895"/>
              <a:gd name="connsiteX3" fmla="*/ 0 w 21600"/>
              <a:gd name="connsiteY3" fmla="*/ 13901 h 14895"/>
              <a:gd name="connsiteX4" fmla="*/ 0 w 21600"/>
              <a:gd name="connsiteY4" fmla="*/ 0 h 14895"/>
              <a:gd name="connsiteX0" fmla="*/ 0 w 21600"/>
              <a:gd name="connsiteY0" fmla="*/ 0 h 20919"/>
              <a:gd name="connsiteX1" fmla="*/ 21600 w 21600"/>
              <a:gd name="connsiteY1" fmla="*/ 0 h 20919"/>
              <a:gd name="connsiteX2" fmla="*/ 21597 w 21600"/>
              <a:gd name="connsiteY2" fmla="*/ 9585 h 20919"/>
              <a:gd name="connsiteX3" fmla="*/ 0 w 21600"/>
              <a:gd name="connsiteY3" fmla="*/ 13901 h 20919"/>
              <a:gd name="connsiteX4" fmla="*/ 0 w 21600"/>
              <a:gd name="connsiteY4" fmla="*/ 0 h 20919"/>
              <a:gd name="connsiteX0" fmla="*/ 0 w 21600"/>
              <a:gd name="connsiteY0" fmla="*/ 0 h 19246"/>
              <a:gd name="connsiteX1" fmla="*/ 21600 w 21600"/>
              <a:gd name="connsiteY1" fmla="*/ 0 h 19246"/>
              <a:gd name="connsiteX2" fmla="*/ 21597 w 21600"/>
              <a:gd name="connsiteY2" fmla="*/ 9585 h 19246"/>
              <a:gd name="connsiteX3" fmla="*/ 0 w 21600"/>
              <a:gd name="connsiteY3" fmla="*/ 13901 h 19246"/>
              <a:gd name="connsiteX4" fmla="*/ 0 w 21600"/>
              <a:gd name="connsiteY4" fmla="*/ 0 h 19246"/>
              <a:gd name="connsiteX0" fmla="*/ 0 w 21600"/>
              <a:gd name="connsiteY0" fmla="*/ 0 h 19676"/>
              <a:gd name="connsiteX1" fmla="*/ 21600 w 21600"/>
              <a:gd name="connsiteY1" fmla="*/ 0 h 19676"/>
              <a:gd name="connsiteX2" fmla="*/ 21597 w 21600"/>
              <a:gd name="connsiteY2" fmla="*/ 9585 h 19676"/>
              <a:gd name="connsiteX3" fmla="*/ 0 w 21600"/>
              <a:gd name="connsiteY3" fmla="*/ 13901 h 19676"/>
              <a:gd name="connsiteX4" fmla="*/ 0 w 21600"/>
              <a:gd name="connsiteY4" fmla="*/ 0 h 19676"/>
              <a:gd name="connsiteX0" fmla="*/ 0 w 21600"/>
              <a:gd name="connsiteY0" fmla="*/ 0 h 20764"/>
              <a:gd name="connsiteX1" fmla="*/ 21600 w 21600"/>
              <a:gd name="connsiteY1" fmla="*/ 0 h 20764"/>
              <a:gd name="connsiteX2" fmla="*/ 21597 w 21600"/>
              <a:gd name="connsiteY2" fmla="*/ 9585 h 20764"/>
              <a:gd name="connsiteX3" fmla="*/ 0 w 21600"/>
              <a:gd name="connsiteY3" fmla="*/ 13901 h 20764"/>
              <a:gd name="connsiteX4" fmla="*/ 0 w 21600"/>
              <a:gd name="connsiteY4" fmla="*/ 0 h 20764"/>
              <a:gd name="connsiteX0" fmla="*/ 0 w 21600"/>
              <a:gd name="connsiteY0" fmla="*/ 0 h 19657"/>
              <a:gd name="connsiteX1" fmla="*/ 21600 w 21600"/>
              <a:gd name="connsiteY1" fmla="*/ 0 h 19657"/>
              <a:gd name="connsiteX2" fmla="*/ 21597 w 21600"/>
              <a:gd name="connsiteY2" fmla="*/ 9585 h 19657"/>
              <a:gd name="connsiteX3" fmla="*/ 0 w 21600"/>
              <a:gd name="connsiteY3" fmla="*/ 12592 h 19657"/>
              <a:gd name="connsiteX4" fmla="*/ 0 w 21600"/>
              <a:gd name="connsiteY4" fmla="*/ 0 h 19657"/>
              <a:gd name="connsiteX0" fmla="*/ 0 w 21600"/>
              <a:gd name="connsiteY0" fmla="*/ 0 h 18373"/>
              <a:gd name="connsiteX1" fmla="*/ 21600 w 21600"/>
              <a:gd name="connsiteY1" fmla="*/ 0 h 18373"/>
              <a:gd name="connsiteX2" fmla="*/ 21597 w 21600"/>
              <a:gd name="connsiteY2" fmla="*/ 9585 h 18373"/>
              <a:gd name="connsiteX3" fmla="*/ 0 w 21600"/>
              <a:gd name="connsiteY3" fmla="*/ 12592 h 18373"/>
              <a:gd name="connsiteX4" fmla="*/ 0 w 21600"/>
              <a:gd name="connsiteY4" fmla="*/ 0 h 18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18373">
                <a:moveTo>
                  <a:pt x="0" y="0"/>
                </a:moveTo>
                <a:lnTo>
                  <a:pt x="21600" y="0"/>
                </a:lnTo>
                <a:cubicBezTo>
                  <a:pt x="21600" y="5774"/>
                  <a:pt x="21597" y="3811"/>
                  <a:pt x="21597" y="9585"/>
                </a:cubicBezTo>
                <a:cubicBezTo>
                  <a:pt x="16408" y="1294"/>
                  <a:pt x="6529" y="30161"/>
                  <a:pt x="0" y="12592"/>
                </a:cubicBezTo>
                <a:lnTo>
                  <a:pt x="0" y="0"/>
                </a:lnTo>
                <a:close/>
              </a:path>
            </a:pathLst>
          </a:custGeom>
          <a:solidFill>
            <a:srgbClr val="00A9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pic>
        <p:nvPicPr>
          <p:cNvPr id="7" name="Picture 8">
            <a:extLst>
              <a:ext uri="{FF2B5EF4-FFF2-40B4-BE49-F238E27FC236}">
                <a16:creationId xmlns:a16="http://schemas.microsoft.com/office/drawing/2014/main" id="{7D025263-214E-4A32-8318-0E61EB084A4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9739" y="6043615"/>
            <a:ext cx="22193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Document 3">
            <a:extLst>
              <a:ext uri="{FF2B5EF4-FFF2-40B4-BE49-F238E27FC236}">
                <a16:creationId xmlns:a16="http://schemas.microsoft.com/office/drawing/2014/main" id="{172AA056-8C28-49E6-B9D7-4F2DEF31DE4A}"/>
              </a:ext>
            </a:extLst>
          </p:cNvPr>
          <p:cNvSpPr/>
          <p:nvPr userDrawn="1"/>
        </p:nvSpPr>
        <p:spPr>
          <a:xfrm>
            <a:off x="0" y="0"/>
            <a:ext cx="9144000" cy="1500188"/>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1070"/>
              <a:gd name="connsiteX1" fmla="*/ 21600 w 21600"/>
              <a:gd name="connsiteY1" fmla="*/ 0 h 21070"/>
              <a:gd name="connsiteX2" fmla="*/ 21568 w 21600"/>
              <a:gd name="connsiteY2" fmla="*/ 14716 h 21070"/>
              <a:gd name="connsiteX3" fmla="*/ 0 w 21600"/>
              <a:gd name="connsiteY3" fmla="*/ 20172 h 21070"/>
              <a:gd name="connsiteX4" fmla="*/ 0 w 21600"/>
              <a:gd name="connsiteY4" fmla="*/ 0 h 21070"/>
              <a:gd name="connsiteX0" fmla="*/ 0 w 21607"/>
              <a:gd name="connsiteY0" fmla="*/ 0 h 20785"/>
              <a:gd name="connsiteX1" fmla="*/ 21600 w 21607"/>
              <a:gd name="connsiteY1" fmla="*/ 0 h 20785"/>
              <a:gd name="connsiteX2" fmla="*/ 21607 w 21607"/>
              <a:gd name="connsiteY2" fmla="*/ 9243 h 20785"/>
              <a:gd name="connsiteX3" fmla="*/ 0 w 21607"/>
              <a:gd name="connsiteY3" fmla="*/ 20172 h 20785"/>
              <a:gd name="connsiteX4" fmla="*/ 0 w 21607"/>
              <a:gd name="connsiteY4" fmla="*/ 0 h 20785"/>
              <a:gd name="connsiteX0" fmla="*/ 0 w 21600"/>
              <a:gd name="connsiteY0" fmla="*/ 0 h 20797"/>
              <a:gd name="connsiteX1" fmla="*/ 21600 w 21600"/>
              <a:gd name="connsiteY1" fmla="*/ 0 h 20797"/>
              <a:gd name="connsiteX2" fmla="*/ 21597 w 21600"/>
              <a:gd name="connsiteY2" fmla="*/ 9585 h 20797"/>
              <a:gd name="connsiteX3" fmla="*/ 0 w 21600"/>
              <a:gd name="connsiteY3" fmla="*/ 20172 h 20797"/>
              <a:gd name="connsiteX4" fmla="*/ 0 w 21600"/>
              <a:gd name="connsiteY4" fmla="*/ 0 h 20797"/>
              <a:gd name="connsiteX0" fmla="*/ 0 w 21600"/>
              <a:gd name="connsiteY0" fmla="*/ 0 h 12501"/>
              <a:gd name="connsiteX1" fmla="*/ 21600 w 21600"/>
              <a:gd name="connsiteY1" fmla="*/ 0 h 12501"/>
              <a:gd name="connsiteX2" fmla="*/ 21597 w 21600"/>
              <a:gd name="connsiteY2" fmla="*/ 9585 h 12501"/>
              <a:gd name="connsiteX3" fmla="*/ 0 w 21600"/>
              <a:gd name="connsiteY3" fmla="*/ 11165 h 12501"/>
              <a:gd name="connsiteX4" fmla="*/ 0 w 21600"/>
              <a:gd name="connsiteY4" fmla="*/ 0 h 12501"/>
              <a:gd name="connsiteX0" fmla="*/ 0 w 21600"/>
              <a:gd name="connsiteY0" fmla="*/ 0 h 14895"/>
              <a:gd name="connsiteX1" fmla="*/ 21600 w 21600"/>
              <a:gd name="connsiteY1" fmla="*/ 0 h 14895"/>
              <a:gd name="connsiteX2" fmla="*/ 21597 w 21600"/>
              <a:gd name="connsiteY2" fmla="*/ 9585 h 14895"/>
              <a:gd name="connsiteX3" fmla="*/ 0 w 21600"/>
              <a:gd name="connsiteY3" fmla="*/ 13901 h 14895"/>
              <a:gd name="connsiteX4" fmla="*/ 0 w 21600"/>
              <a:gd name="connsiteY4" fmla="*/ 0 h 14895"/>
              <a:gd name="connsiteX0" fmla="*/ 0 w 21600"/>
              <a:gd name="connsiteY0" fmla="*/ 0 h 20919"/>
              <a:gd name="connsiteX1" fmla="*/ 21600 w 21600"/>
              <a:gd name="connsiteY1" fmla="*/ 0 h 20919"/>
              <a:gd name="connsiteX2" fmla="*/ 21597 w 21600"/>
              <a:gd name="connsiteY2" fmla="*/ 9585 h 20919"/>
              <a:gd name="connsiteX3" fmla="*/ 0 w 21600"/>
              <a:gd name="connsiteY3" fmla="*/ 13901 h 20919"/>
              <a:gd name="connsiteX4" fmla="*/ 0 w 21600"/>
              <a:gd name="connsiteY4" fmla="*/ 0 h 20919"/>
              <a:gd name="connsiteX0" fmla="*/ 0 w 21600"/>
              <a:gd name="connsiteY0" fmla="*/ 0 h 19246"/>
              <a:gd name="connsiteX1" fmla="*/ 21600 w 21600"/>
              <a:gd name="connsiteY1" fmla="*/ 0 h 19246"/>
              <a:gd name="connsiteX2" fmla="*/ 21597 w 21600"/>
              <a:gd name="connsiteY2" fmla="*/ 9585 h 19246"/>
              <a:gd name="connsiteX3" fmla="*/ 0 w 21600"/>
              <a:gd name="connsiteY3" fmla="*/ 13901 h 19246"/>
              <a:gd name="connsiteX4" fmla="*/ 0 w 21600"/>
              <a:gd name="connsiteY4" fmla="*/ 0 h 19246"/>
              <a:gd name="connsiteX0" fmla="*/ 0 w 21600"/>
              <a:gd name="connsiteY0" fmla="*/ 0 h 19676"/>
              <a:gd name="connsiteX1" fmla="*/ 21600 w 21600"/>
              <a:gd name="connsiteY1" fmla="*/ 0 h 19676"/>
              <a:gd name="connsiteX2" fmla="*/ 21597 w 21600"/>
              <a:gd name="connsiteY2" fmla="*/ 9585 h 19676"/>
              <a:gd name="connsiteX3" fmla="*/ 0 w 21600"/>
              <a:gd name="connsiteY3" fmla="*/ 13901 h 19676"/>
              <a:gd name="connsiteX4" fmla="*/ 0 w 21600"/>
              <a:gd name="connsiteY4" fmla="*/ 0 h 19676"/>
              <a:gd name="connsiteX0" fmla="*/ 0 w 21600"/>
              <a:gd name="connsiteY0" fmla="*/ 0 h 20764"/>
              <a:gd name="connsiteX1" fmla="*/ 21600 w 21600"/>
              <a:gd name="connsiteY1" fmla="*/ 0 h 20764"/>
              <a:gd name="connsiteX2" fmla="*/ 21597 w 21600"/>
              <a:gd name="connsiteY2" fmla="*/ 9585 h 20764"/>
              <a:gd name="connsiteX3" fmla="*/ 0 w 21600"/>
              <a:gd name="connsiteY3" fmla="*/ 13901 h 20764"/>
              <a:gd name="connsiteX4" fmla="*/ 0 w 21600"/>
              <a:gd name="connsiteY4" fmla="*/ 0 h 20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0764">
                <a:moveTo>
                  <a:pt x="0" y="0"/>
                </a:moveTo>
                <a:lnTo>
                  <a:pt x="21600" y="0"/>
                </a:lnTo>
                <a:cubicBezTo>
                  <a:pt x="21600" y="5774"/>
                  <a:pt x="21597" y="3811"/>
                  <a:pt x="21597" y="9585"/>
                </a:cubicBezTo>
                <a:cubicBezTo>
                  <a:pt x="16408" y="1294"/>
                  <a:pt x="6728" y="34525"/>
                  <a:pt x="0" y="13901"/>
                </a:cubicBezTo>
                <a:lnTo>
                  <a:pt x="0" y="0"/>
                </a:lnTo>
                <a:close/>
              </a:path>
            </a:pathLst>
          </a:custGeom>
          <a:solidFill>
            <a:srgbClr val="1A3B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2" name="Title 1">
            <a:extLst>
              <a:ext uri="{FF2B5EF4-FFF2-40B4-BE49-F238E27FC236}">
                <a16:creationId xmlns:a16="http://schemas.microsoft.com/office/drawing/2014/main" id="{647C3C31-4737-4987-A4C3-C32DDDFF325B}"/>
              </a:ext>
            </a:extLst>
          </p:cNvPr>
          <p:cNvSpPr>
            <a:spLocks noGrp="1"/>
          </p:cNvSpPr>
          <p:nvPr>
            <p:ph type="ctrTitle"/>
          </p:nvPr>
        </p:nvSpPr>
        <p:spPr>
          <a:xfrm>
            <a:off x="254001" y="2262019"/>
            <a:ext cx="8555678" cy="1452733"/>
          </a:xfrm>
        </p:spPr>
        <p:txBody>
          <a:bodyPr anchor="b">
            <a:noAutofit/>
          </a:bodyPr>
          <a:lstStyle>
            <a:lvl1pPr algn="ctr">
              <a:defRPr sz="3300" b="1">
                <a:solidFill>
                  <a:srgbClr val="1A3B73"/>
                </a:solidFill>
                <a:latin typeface="Calibri" charset="0"/>
                <a:ea typeface="Calibri" charset="0"/>
                <a:cs typeface="Calibri" charset="0"/>
              </a:defRPr>
            </a:lvl1pPr>
          </a:lstStyle>
          <a:p>
            <a:r>
              <a:rPr lang="en-US" dirty="0"/>
              <a:t>Click to edit Master title style</a:t>
            </a:r>
          </a:p>
        </p:txBody>
      </p:sp>
      <p:sp>
        <p:nvSpPr>
          <p:cNvPr id="3" name="Subtitle 2">
            <a:extLst>
              <a:ext uri="{FF2B5EF4-FFF2-40B4-BE49-F238E27FC236}">
                <a16:creationId xmlns:a16="http://schemas.microsoft.com/office/drawing/2014/main" id="{E8E78594-2649-4D0D-9913-5D0DC7420D05}"/>
              </a:ext>
            </a:extLst>
          </p:cNvPr>
          <p:cNvSpPr>
            <a:spLocks noGrp="1"/>
          </p:cNvSpPr>
          <p:nvPr>
            <p:ph type="subTitle" idx="1"/>
          </p:nvPr>
        </p:nvSpPr>
        <p:spPr>
          <a:xfrm>
            <a:off x="586943" y="3818549"/>
            <a:ext cx="7889791" cy="637180"/>
          </a:xfrm>
        </p:spPr>
        <p:txBody>
          <a:bodyPr>
            <a:noAutofit/>
          </a:bodyPr>
          <a:lstStyle>
            <a:lvl1pPr marL="0" indent="0" algn="ctr">
              <a:buNone/>
              <a:defRPr sz="2100">
                <a:solidFill>
                  <a:schemeClr val="tx1">
                    <a:lumMod val="75000"/>
                    <a:lumOff val="25000"/>
                  </a:schemeClr>
                </a:solidFill>
                <a:latin typeface="Calibri" charset="0"/>
                <a:ea typeface="Calibri" charset="0"/>
                <a:cs typeface="Calibri"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18" name="Content Placeholder 17">
            <a:extLst>
              <a:ext uri="{FF2B5EF4-FFF2-40B4-BE49-F238E27FC236}">
                <a16:creationId xmlns:a16="http://schemas.microsoft.com/office/drawing/2014/main" id="{C654FA92-8D25-42EF-ABAA-6AC02B68D8FD}"/>
              </a:ext>
            </a:extLst>
          </p:cNvPr>
          <p:cNvSpPr>
            <a:spLocks noGrp="1"/>
          </p:cNvSpPr>
          <p:nvPr>
            <p:ph sz="quarter" idx="10"/>
          </p:nvPr>
        </p:nvSpPr>
        <p:spPr>
          <a:xfrm>
            <a:off x="587376" y="4572000"/>
            <a:ext cx="7889875" cy="749300"/>
          </a:xfrm>
        </p:spPr>
        <p:txBody>
          <a:bodyPr>
            <a:noAutofit/>
          </a:bodyPr>
          <a:lstStyle>
            <a:lvl1pPr marL="0" indent="0" algn="ctr">
              <a:buFontTx/>
              <a:buNone/>
              <a:defRPr sz="1350" i="1">
                <a:latin typeface="Calibri" charset="0"/>
                <a:ea typeface="Calibri" charset="0"/>
                <a:cs typeface="Calibri" charset="0"/>
              </a:defRPr>
            </a:lvl1pPr>
          </a:lstStyle>
          <a:p>
            <a:pPr lvl="0"/>
            <a:r>
              <a:rPr lang="en-US" dirty="0"/>
              <a:t>Edit Master text styles</a:t>
            </a:r>
          </a:p>
        </p:txBody>
      </p:sp>
      <p:sp>
        <p:nvSpPr>
          <p:cNvPr id="9" name="Slide Number Placeholder 5">
            <a:extLst>
              <a:ext uri="{FF2B5EF4-FFF2-40B4-BE49-F238E27FC236}">
                <a16:creationId xmlns:a16="http://schemas.microsoft.com/office/drawing/2014/main" id="{720629A8-75CA-41A4-9F25-431E84CC42F5}"/>
              </a:ext>
            </a:extLst>
          </p:cNvPr>
          <p:cNvSpPr>
            <a:spLocks noGrp="1"/>
          </p:cNvSpPr>
          <p:nvPr>
            <p:ph type="sldNum" sz="quarter" idx="11"/>
          </p:nvPr>
        </p:nvSpPr>
        <p:spPr>
          <a:xfrm>
            <a:off x="7916864" y="6484940"/>
            <a:ext cx="877887" cy="236537"/>
          </a:xfrm>
        </p:spPr>
        <p:txBody>
          <a:bodyPr/>
          <a:lstStyle>
            <a:lvl1pPr algn="r">
              <a:defRPr sz="750">
                <a:solidFill>
                  <a:schemeClr val="bg1"/>
                </a:solidFill>
                <a:latin typeface="Segoe UI" panose="020B0502040204020203" pitchFamily="34" charset="0"/>
                <a:cs typeface="Segoe UI" panose="020B0502040204020203" pitchFamily="34" charset="0"/>
              </a:defRPr>
            </a:lvl1pPr>
          </a:lstStyle>
          <a:p>
            <a:pPr>
              <a:defRPr/>
            </a:pPr>
            <a:fld id="{9374FB5F-A418-43AC-B58D-B7CACB148E12}" type="slidenum">
              <a:rPr lang="en-US"/>
              <a:pPr>
                <a:defRPr/>
              </a:pPr>
              <a:t>‹#›</a:t>
            </a:fld>
            <a:endParaRPr lang="en-US" dirty="0"/>
          </a:p>
        </p:txBody>
      </p:sp>
    </p:spTree>
    <p:extLst>
      <p:ext uri="{BB962C8B-B14F-4D97-AF65-F5344CB8AC3E}">
        <p14:creationId xmlns:p14="http://schemas.microsoft.com/office/powerpoint/2010/main" val="4106225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5" name="Group 4"/>
          <p:cNvGrpSpPr/>
          <p:nvPr userDrawn="1"/>
        </p:nvGrpSpPr>
        <p:grpSpPr>
          <a:xfrm>
            <a:off x="0" y="0"/>
            <a:ext cx="9144000" cy="1371600"/>
            <a:chOff x="0" y="0"/>
            <a:chExt cx="9144000" cy="1371600"/>
          </a:xfrm>
        </p:grpSpPr>
        <p:sp>
          <p:nvSpPr>
            <p:cNvPr id="11" name="Rectangle 10"/>
            <p:cNvSpPr/>
            <p:nvPr userDrawn="1"/>
          </p:nvSpPr>
          <p:spPr>
            <a:xfrm>
              <a:off x="0" y="0"/>
              <a:ext cx="9144000" cy="1371600"/>
            </a:xfrm>
            <a:prstGeom prst="rect">
              <a:avLst/>
            </a:prstGeom>
            <a:solidFill>
              <a:srgbClr val="00A9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Rectangle 3"/>
            <p:cNvSpPr/>
            <p:nvPr userDrawn="1"/>
          </p:nvSpPr>
          <p:spPr>
            <a:xfrm>
              <a:off x="0" y="0"/>
              <a:ext cx="9144000" cy="1307592"/>
            </a:xfrm>
            <a:prstGeom prst="rect">
              <a:avLst/>
            </a:prstGeom>
            <a:solidFill>
              <a:srgbClr val="1A3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9869" y="6373162"/>
            <a:ext cx="1300480" cy="419044"/>
          </a:xfrm>
          <a:prstGeom prst="rect">
            <a:avLst/>
          </a:prstGeom>
        </p:spPr>
      </p:pic>
      <p:sp>
        <p:nvSpPr>
          <p:cNvPr id="2" name="Title 1">
            <a:extLst>
              <a:ext uri="{FF2B5EF4-FFF2-40B4-BE49-F238E27FC236}">
                <a16:creationId xmlns:a16="http://schemas.microsoft.com/office/drawing/2014/main" id="{667D6ADC-F6AA-4023-8C2E-68A13DD46B67}"/>
              </a:ext>
            </a:extLst>
          </p:cNvPr>
          <p:cNvSpPr>
            <a:spLocks noGrp="1"/>
          </p:cNvSpPr>
          <p:nvPr>
            <p:ph type="title"/>
          </p:nvPr>
        </p:nvSpPr>
        <p:spPr/>
        <p:txBody>
          <a:bodyPr anchor="ctr"/>
          <a:lstStyle>
            <a:lvl1pPr>
              <a:lnSpc>
                <a:spcPts val="2550"/>
              </a:lnSpc>
              <a:defRPr/>
            </a:lvl1pPr>
          </a:lstStyle>
          <a:p>
            <a:r>
              <a:rPr lang="en-US" dirty="0"/>
              <a:t>Click to edit Master title style</a:t>
            </a:r>
          </a:p>
        </p:txBody>
      </p:sp>
      <p:sp>
        <p:nvSpPr>
          <p:cNvPr id="3" name="Content Placeholder 2">
            <a:extLst>
              <a:ext uri="{FF2B5EF4-FFF2-40B4-BE49-F238E27FC236}">
                <a16:creationId xmlns:a16="http://schemas.microsoft.com/office/drawing/2014/main" id="{1A9E19F6-6D0E-476D-A32E-C2289CA9B4C5}"/>
              </a:ext>
            </a:extLst>
          </p:cNvPr>
          <p:cNvSpPr>
            <a:spLocks noGrp="1"/>
          </p:cNvSpPr>
          <p:nvPr>
            <p:ph idx="1"/>
          </p:nvPr>
        </p:nvSpPr>
        <p:spPr>
          <a:xfrm>
            <a:off x="379144" y="1828800"/>
            <a:ext cx="8419171" cy="4564380"/>
          </a:xfrm>
        </p:spPr>
        <p:txBody>
          <a:bodyPr lIns="0">
            <a:noAutofit/>
          </a:bodyPr>
          <a:lstStyle>
            <a:lvl1pPr marL="240030">
              <a:buClr>
                <a:srgbClr val="19568B"/>
              </a:buClr>
              <a:defRPr sz="1800"/>
            </a:lvl1pPr>
            <a:lvl2pPr marL="425196">
              <a:defRPr sz="1650"/>
            </a:lvl2pPr>
            <a:lvl3pPr marL="685800" indent="-171450">
              <a:buFont typeface="Courier New" panose="02070309020205020404" pitchFamily="49" charset="0"/>
              <a:buChar char="o"/>
              <a:defRPr sz="1500"/>
            </a:lvl3pPr>
          </a:lstStyle>
          <a:p>
            <a:pPr lvl="0"/>
            <a:r>
              <a:rPr lang="en-US" dirty="0"/>
              <a:t>Edit Master text styles</a:t>
            </a:r>
          </a:p>
          <a:p>
            <a:pPr lvl="1"/>
            <a:r>
              <a:rPr lang="en-US" dirty="0"/>
              <a:t>Second level</a:t>
            </a:r>
          </a:p>
          <a:p>
            <a:pPr lvl="2"/>
            <a:r>
              <a:rPr lang="en-US" dirty="0"/>
              <a:t>Third level</a:t>
            </a:r>
          </a:p>
        </p:txBody>
      </p:sp>
      <p:sp>
        <p:nvSpPr>
          <p:cNvPr id="7" name="Slide Number Placeholder 5">
            <a:extLst>
              <a:ext uri="{FF2B5EF4-FFF2-40B4-BE49-F238E27FC236}">
                <a16:creationId xmlns:a16="http://schemas.microsoft.com/office/drawing/2014/main" id="{BDB554FE-8376-495F-9D74-E8B77CD69FAA}"/>
              </a:ext>
            </a:extLst>
          </p:cNvPr>
          <p:cNvSpPr>
            <a:spLocks noGrp="1"/>
          </p:cNvSpPr>
          <p:nvPr>
            <p:ph type="sldNum" sz="quarter" idx="4"/>
          </p:nvPr>
        </p:nvSpPr>
        <p:spPr>
          <a:xfrm>
            <a:off x="7917182" y="6522726"/>
            <a:ext cx="876951" cy="236855"/>
          </a:xfrm>
          <a:prstGeom prst="rect">
            <a:avLst/>
          </a:prstGeom>
        </p:spPr>
        <p:txBody>
          <a:bodyPr vert="horz" lIns="91440" tIns="45720" rIns="91440" bIns="45720" rtlCol="0" anchor="ctr"/>
          <a:lstStyle>
            <a:lvl1pPr algn="r">
              <a:defRPr sz="750">
                <a:solidFill>
                  <a:schemeClr val="tx1"/>
                </a:solidFill>
                <a:latin typeface="Segoe UI" panose="020B0502040204020203" pitchFamily="34" charset="0"/>
                <a:cs typeface="Segoe UI" panose="020B0502040204020203" pitchFamily="34" charset="0"/>
              </a:defRPr>
            </a:lvl1pPr>
          </a:lstStyle>
          <a:p>
            <a:fld id="{7ED9B146-B7C2-4098-ACBF-4ABDB92E2F86}" type="slidenum">
              <a:rPr lang="en-US" smtClean="0"/>
              <a:pPr/>
              <a:t>‹#›</a:t>
            </a:fld>
            <a:endParaRPr lang="en-US" dirty="0"/>
          </a:p>
        </p:txBody>
      </p:sp>
    </p:spTree>
    <p:extLst>
      <p:ext uri="{BB962C8B-B14F-4D97-AF65-F5344CB8AC3E}">
        <p14:creationId xmlns:p14="http://schemas.microsoft.com/office/powerpoint/2010/main" val="1433105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2Column">
    <p:spTree>
      <p:nvGrpSpPr>
        <p:cNvPr id="1" name=""/>
        <p:cNvGrpSpPr/>
        <p:nvPr/>
      </p:nvGrpSpPr>
      <p:grpSpPr>
        <a:xfrm>
          <a:off x="0" y="0"/>
          <a:ext cx="0" cy="0"/>
          <a:chOff x="0" y="0"/>
          <a:chExt cx="0" cy="0"/>
        </a:xfrm>
      </p:grpSpPr>
      <p:grpSp>
        <p:nvGrpSpPr>
          <p:cNvPr id="5" name="Group 4"/>
          <p:cNvGrpSpPr/>
          <p:nvPr userDrawn="1"/>
        </p:nvGrpSpPr>
        <p:grpSpPr>
          <a:xfrm>
            <a:off x="0" y="0"/>
            <a:ext cx="9144000" cy="1371600"/>
            <a:chOff x="0" y="0"/>
            <a:chExt cx="9144000" cy="1371600"/>
          </a:xfrm>
        </p:grpSpPr>
        <p:sp>
          <p:nvSpPr>
            <p:cNvPr id="11" name="Rectangle 10"/>
            <p:cNvSpPr/>
            <p:nvPr userDrawn="1"/>
          </p:nvSpPr>
          <p:spPr>
            <a:xfrm>
              <a:off x="0" y="0"/>
              <a:ext cx="9144000" cy="1371600"/>
            </a:xfrm>
            <a:prstGeom prst="rect">
              <a:avLst/>
            </a:prstGeom>
            <a:solidFill>
              <a:srgbClr val="00A9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Rectangle 3"/>
            <p:cNvSpPr/>
            <p:nvPr userDrawn="1"/>
          </p:nvSpPr>
          <p:spPr>
            <a:xfrm>
              <a:off x="0" y="0"/>
              <a:ext cx="9144000" cy="1307592"/>
            </a:xfrm>
            <a:prstGeom prst="rect">
              <a:avLst/>
            </a:prstGeom>
            <a:solidFill>
              <a:srgbClr val="1A3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9869" y="6373162"/>
            <a:ext cx="1300480" cy="419044"/>
          </a:xfrm>
          <a:prstGeom prst="rect">
            <a:avLst/>
          </a:prstGeom>
        </p:spPr>
      </p:pic>
      <p:sp>
        <p:nvSpPr>
          <p:cNvPr id="2" name="Title 1">
            <a:extLst>
              <a:ext uri="{FF2B5EF4-FFF2-40B4-BE49-F238E27FC236}">
                <a16:creationId xmlns:a16="http://schemas.microsoft.com/office/drawing/2014/main" id="{667D6ADC-F6AA-4023-8C2E-68A13DD46B67}"/>
              </a:ext>
            </a:extLst>
          </p:cNvPr>
          <p:cNvSpPr>
            <a:spLocks noGrp="1"/>
          </p:cNvSpPr>
          <p:nvPr>
            <p:ph type="title"/>
          </p:nvPr>
        </p:nvSpPr>
        <p:spPr/>
        <p:txBody>
          <a:bodyPr anchor="ctr"/>
          <a:lstStyle>
            <a:lvl1pPr>
              <a:lnSpc>
                <a:spcPts val="2550"/>
              </a:lnSpc>
              <a:defRPr/>
            </a:lvl1pPr>
          </a:lstStyle>
          <a:p>
            <a:r>
              <a:rPr lang="en-US" dirty="0"/>
              <a:t>Click to edit Master title style</a:t>
            </a:r>
          </a:p>
        </p:txBody>
      </p:sp>
      <p:sp>
        <p:nvSpPr>
          <p:cNvPr id="3" name="Content Placeholder 2">
            <a:extLst>
              <a:ext uri="{FF2B5EF4-FFF2-40B4-BE49-F238E27FC236}">
                <a16:creationId xmlns:a16="http://schemas.microsoft.com/office/drawing/2014/main" id="{1A9E19F6-6D0E-476D-A32E-C2289CA9B4C5}"/>
              </a:ext>
            </a:extLst>
          </p:cNvPr>
          <p:cNvSpPr>
            <a:spLocks noGrp="1"/>
          </p:cNvSpPr>
          <p:nvPr>
            <p:ph idx="1" hasCustomPrompt="1"/>
          </p:nvPr>
        </p:nvSpPr>
        <p:spPr>
          <a:xfrm>
            <a:off x="379144" y="1828800"/>
            <a:ext cx="8419171" cy="4564380"/>
          </a:xfrm>
        </p:spPr>
        <p:txBody>
          <a:bodyPr lIns="0" numCol="2" spcCol="182880">
            <a:noAutofit/>
          </a:bodyPr>
          <a:lstStyle>
            <a:lvl1pPr marL="240030">
              <a:buClr>
                <a:srgbClr val="19568B"/>
              </a:buClr>
              <a:defRPr sz="1800"/>
            </a:lvl1pPr>
            <a:lvl2pPr marL="425196">
              <a:defRPr sz="1650"/>
            </a:lvl2pPr>
            <a:lvl3pPr marL="685800" indent="-171450">
              <a:buFont typeface="Courier New" panose="02070309020205020404" pitchFamily="49" charset="0"/>
              <a:buChar char="o"/>
              <a:defRPr sz="1500"/>
            </a:lvl3pPr>
          </a:lstStyle>
          <a:p>
            <a:pPr lvl="0"/>
            <a:r>
              <a:rPr lang="en-US" dirty="0"/>
              <a:t>Edit Master text styles</a:t>
            </a:r>
          </a:p>
          <a:p>
            <a:pPr lvl="1"/>
            <a:r>
              <a:rPr lang="en-US" dirty="0"/>
              <a:t>Second level</a:t>
            </a:r>
          </a:p>
          <a:p>
            <a:pPr lvl="2"/>
            <a:r>
              <a:rPr lang="en-US" dirty="0"/>
              <a:t>Third level</a:t>
            </a:r>
          </a:p>
          <a:p>
            <a:pPr lvl="2"/>
            <a:endParaRPr lang="en-US" dirty="0"/>
          </a:p>
          <a:p>
            <a:pPr lvl="2"/>
            <a:endParaRPr lang="en-US" dirty="0"/>
          </a:p>
          <a:p>
            <a:pPr lvl="2"/>
            <a:endParaRPr lang="en-US" dirty="0"/>
          </a:p>
          <a:p>
            <a:pPr lvl="2"/>
            <a:endParaRPr lang="en-US" dirty="0"/>
          </a:p>
          <a:p>
            <a:pPr lvl="2"/>
            <a:endParaRPr lang="en-US" dirty="0"/>
          </a:p>
          <a:p>
            <a:pPr lvl="2"/>
            <a:endParaRPr lang="en-US" dirty="0"/>
          </a:p>
          <a:p>
            <a:pPr lvl="0"/>
            <a:r>
              <a:rPr lang="en-US" dirty="0"/>
              <a:t>Edit Master text styles</a:t>
            </a:r>
          </a:p>
          <a:p>
            <a:pPr lvl="1"/>
            <a:r>
              <a:rPr lang="en-US" dirty="0"/>
              <a:t>Second level</a:t>
            </a:r>
          </a:p>
          <a:p>
            <a:pPr lvl="2"/>
            <a:r>
              <a:rPr lang="en-US" dirty="0"/>
              <a:t>Third level</a:t>
            </a:r>
          </a:p>
          <a:p>
            <a:pPr lvl="2"/>
            <a:endParaRPr lang="en-US" dirty="0"/>
          </a:p>
        </p:txBody>
      </p:sp>
      <p:sp>
        <p:nvSpPr>
          <p:cNvPr id="7" name="Slide Number Placeholder 5">
            <a:extLst>
              <a:ext uri="{FF2B5EF4-FFF2-40B4-BE49-F238E27FC236}">
                <a16:creationId xmlns:a16="http://schemas.microsoft.com/office/drawing/2014/main" id="{BDB554FE-8376-495F-9D74-E8B77CD69FAA}"/>
              </a:ext>
            </a:extLst>
          </p:cNvPr>
          <p:cNvSpPr>
            <a:spLocks noGrp="1"/>
          </p:cNvSpPr>
          <p:nvPr>
            <p:ph type="sldNum" sz="quarter" idx="4"/>
          </p:nvPr>
        </p:nvSpPr>
        <p:spPr>
          <a:xfrm>
            <a:off x="7917182" y="6522726"/>
            <a:ext cx="876951" cy="236855"/>
          </a:xfrm>
          <a:prstGeom prst="rect">
            <a:avLst/>
          </a:prstGeom>
        </p:spPr>
        <p:txBody>
          <a:bodyPr vert="horz" lIns="91440" tIns="45720" rIns="91440" bIns="45720" rtlCol="0" anchor="ctr"/>
          <a:lstStyle>
            <a:lvl1pPr algn="r">
              <a:defRPr sz="750">
                <a:solidFill>
                  <a:schemeClr val="tx1"/>
                </a:solidFill>
                <a:latin typeface="Segoe UI" panose="020B0502040204020203" pitchFamily="34" charset="0"/>
                <a:cs typeface="Segoe UI" panose="020B0502040204020203" pitchFamily="34" charset="0"/>
              </a:defRPr>
            </a:lvl1pPr>
          </a:lstStyle>
          <a:p>
            <a:fld id="{7ED9B146-B7C2-4098-ACBF-4ABDB92E2F86}" type="slidenum">
              <a:rPr lang="en-US" smtClean="0"/>
              <a:pPr/>
              <a:t>‹#›</a:t>
            </a:fld>
            <a:endParaRPr lang="en-US" dirty="0"/>
          </a:p>
        </p:txBody>
      </p:sp>
    </p:spTree>
    <p:extLst>
      <p:ext uri="{BB962C8B-B14F-4D97-AF65-F5344CB8AC3E}">
        <p14:creationId xmlns:p14="http://schemas.microsoft.com/office/powerpoint/2010/main" val="34675596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Title and Content">
    <p:spTree>
      <p:nvGrpSpPr>
        <p:cNvPr id="1" name=""/>
        <p:cNvGrpSpPr/>
        <p:nvPr/>
      </p:nvGrpSpPr>
      <p:grpSpPr>
        <a:xfrm>
          <a:off x="0" y="0"/>
          <a:ext cx="0" cy="0"/>
          <a:chOff x="0" y="0"/>
          <a:chExt cx="0" cy="0"/>
        </a:xfrm>
      </p:grpSpPr>
      <p:grpSp>
        <p:nvGrpSpPr>
          <p:cNvPr id="9" name="Group 8"/>
          <p:cNvGrpSpPr/>
          <p:nvPr userDrawn="1"/>
        </p:nvGrpSpPr>
        <p:grpSpPr>
          <a:xfrm>
            <a:off x="0" y="0"/>
            <a:ext cx="9144000" cy="1371600"/>
            <a:chOff x="0" y="0"/>
            <a:chExt cx="9144000" cy="1371600"/>
          </a:xfrm>
        </p:grpSpPr>
        <p:sp>
          <p:nvSpPr>
            <p:cNvPr id="13" name="Rectangle 12"/>
            <p:cNvSpPr/>
            <p:nvPr userDrawn="1"/>
          </p:nvSpPr>
          <p:spPr>
            <a:xfrm>
              <a:off x="0" y="0"/>
              <a:ext cx="9144000" cy="1371600"/>
            </a:xfrm>
            <a:prstGeom prst="rect">
              <a:avLst/>
            </a:prstGeom>
            <a:solidFill>
              <a:srgbClr val="00A9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0" y="0"/>
              <a:ext cx="9144000" cy="1307592"/>
            </a:xfrm>
            <a:prstGeom prst="rect">
              <a:avLst/>
            </a:prstGeom>
            <a:solidFill>
              <a:srgbClr val="1A3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9869" y="6373162"/>
            <a:ext cx="1300480" cy="419044"/>
          </a:xfrm>
          <a:prstGeom prst="rect">
            <a:avLst/>
          </a:prstGeom>
        </p:spPr>
      </p:pic>
      <p:sp>
        <p:nvSpPr>
          <p:cNvPr id="2" name="Title 1">
            <a:extLst>
              <a:ext uri="{FF2B5EF4-FFF2-40B4-BE49-F238E27FC236}">
                <a16:creationId xmlns:a16="http://schemas.microsoft.com/office/drawing/2014/main" id="{667D6ADC-F6AA-4023-8C2E-68A13DD46B67}"/>
              </a:ext>
            </a:extLst>
          </p:cNvPr>
          <p:cNvSpPr>
            <a:spLocks noGrp="1"/>
          </p:cNvSpPr>
          <p:nvPr>
            <p:ph type="title"/>
          </p:nvPr>
        </p:nvSpPr>
        <p:spPr/>
        <p:txBody>
          <a:bodyPr/>
          <a:lstStyle/>
          <a:p>
            <a:r>
              <a:rPr lang="en-US" dirty="0"/>
              <a:t>Click to edit Master title style</a:t>
            </a:r>
          </a:p>
        </p:txBody>
      </p:sp>
      <p:sp>
        <p:nvSpPr>
          <p:cNvPr id="5" name="Content Placeholder 7">
            <a:extLst>
              <a:ext uri="{FF2B5EF4-FFF2-40B4-BE49-F238E27FC236}">
                <a16:creationId xmlns:a16="http://schemas.microsoft.com/office/drawing/2014/main" id="{47E3A576-DE3B-46E8-802F-7C0AE133EA97}"/>
              </a:ext>
            </a:extLst>
          </p:cNvPr>
          <p:cNvSpPr>
            <a:spLocks noGrp="1"/>
          </p:cNvSpPr>
          <p:nvPr>
            <p:ph sz="quarter" idx="13"/>
          </p:nvPr>
        </p:nvSpPr>
        <p:spPr>
          <a:xfrm>
            <a:off x="377825" y="1761740"/>
            <a:ext cx="8439150" cy="900939"/>
          </a:xfrm>
        </p:spPr>
        <p:txBody>
          <a:bodyPr>
            <a:noAutofit/>
          </a:bodyPr>
          <a:lstStyle>
            <a:lvl1pPr marL="0" indent="0">
              <a:buNone/>
              <a:defRPr sz="2100" b="1">
                <a:solidFill>
                  <a:srgbClr val="1A3B73"/>
                </a:solidFill>
                <a:latin typeface="Segoe UI Semibold" panose="020B0702040204020203" pitchFamily="34" charset="0"/>
                <a:cs typeface="Segoe UI Semibold" panose="020B0702040204020203" pitchFamily="34" charset="0"/>
              </a:defRPr>
            </a:lvl1pPr>
          </a:lstStyle>
          <a:p>
            <a:pPr lvl="0"/>
            <a:r>
              <a:rPr lang="en-US" dirty="0"/>
              <a:t>Edit Master text styles</a:t>
            </a:r>
          </a:p>
        </p:txBody>
      </p:sp>
      <p:sp>
        <p:nvSpPr>
          <p:cNvPr id="3" name="Content Placeholder 2">
            <a:extLst>
              <a:ext uri="{FF2B5EF4-FFF2-40B4-BE49-F238E27FC236}">
                <a16:creationId xmlns:a16="http://schemas.microsoft.com/office/drawing/2014/main" id="{1A9E19F6-6D0E-476D-A32E-C2289CA9B4C5}"/>
              </a:ext>
            </a:extLst>
          </p:cNvPr>
          <p:cNvSpPr>
            <a:spLocks noGrp="1"/>
          </p:cNvSpPr>
          <p:nvPr>
            <p:ph idx="1"/>
          </p:nvPr>
        </p:nvSpPr>
        <p:spPr>
          <a:xfrm>
            <a:off x="379144" y="2662673"/>
            <a:ext cx="8419171" cy="3750826"/>
          </a:xfrm>
        </p:spPr>
        <p:txBody>
          <a:bodyPr lIns="0"/>
          <a:lstStyle>
            <a:lvl1pPr marL="240030">
              <a:defRPr/>
            </a:lvl1pPr>
            <a:lvl2pPr marL="425196">
              <a:defRPr sz="1800"/>
            </a:lvl2pPr>
            <a:lvl3pPr marL="685800" indent="-171450">
              <a:buFont typeface="Courier New" panose="02070309020205020404" pitchFamily="49" charset="0"/>
              <a:buChar char="o"/>
              <a:defRPr/>
            </a:lvl3pPr>
          </a:lstStyle>
          <a:p>
            <a:pPr lvl="0"/>
            <a:r>
              <a:rPr lang="en-US" dirty="0"/>
              <a:t>Edit Master text styles</a:t>
            </a:r>
          </a:p>
          <a:p>
            <a:pPr lvl="1"/>
            <a:r>
              <a:rPr lang="en-US" dirty="0"/>
              <a:t>Second level</a:t>
            </a:r>
          </a:p>
          <a:p>
            <a:pPr lvl="2"/>
            <a:r>
              <a:rPr lang="en-US" dirty="0"/>
              <a:t>Third level</a:t>
            </a:r>
          </a:p>
        </p:txBody>
      </p:sp>
      <p:sp>
        <p:nvSpPr>
          <p:cNvPr id="6" name="Slide Number Placeholder 5">
            <a:extLst>
              <a:ext uri="{FF2B5EF4-FFF2-40B4-BE49-F238E27FC236}">
                <a16:creationId xmlns:a16="http://schemas.microsoft.com/office/drawing/2014/main" id="{8826993A-1C1F-4AE9-9C59-492C55F1B04E}"/>
              </a:ext>
            </a:extLst>
          </p:cNvPr>
          <p:cNvSpPr txBox="1">
            <a:spLocks/>
          </p:cNvSpPr>
          <p:nvPr userDrawn="1"/>
        </p:nvSpPr>
        <p:spPr>
          <a:xfrm>
            <a:off x="7917182" y="6522726"/>
            <a:ext cx="876951" cy="236855"/>
          </a:xfrm>
          <a:prstGeom prst="rect">
            <a:avLst/>
          </a:prstGeom>
        </p:spPr>
        <p:txBody>
          <a:bodyPr vert="horz" lIns="68580" tIns="34290" rIns="68580" bIns="34290" rtlCol="0" anchor="ctr"/>
          <a:lstStyle>
            <a:defPPr>
              <a:defRPr lang="en-US"/>
            </a:defPPr>
            <a:lvl1pPr marL="0" algn="r" defTabSz="457200" rtl="0" eaLnBrk="1" latinLnBrk="0" hangingPunct="1">
              <a:defRPr sz="1000" kern="1200">
                <a:solidFill>
                  <a:schemeClr val="bg1">
                    <a:lumMod val="50000"/>
                  </a:schemeClr>
                </a:solidFill>
                <a:latin typeface="Segoe UI" panose="020B0502040204020203" pitchFamily="34" charset="0"/>
                <a:ea typeface="+mn-ea"/>
                <a:cs typeface="Segoe UI" panose="020B0502040204020203"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ED9B146-B7C2-4098-ACBF-4ABDB92E2F86}" type="slidenum">
              <a:rPr lang="en-US" sz="750" smtClean="0">
                <a:solidFill>
                  <a:schemeClr val="tx1"/>
                </a:solidFill>
              </a:rPr>
              <a:pPr/>
              <a:t>‹#›</a:t>
            </a:fld>
            <a:endParaRPr lang="en-US" sz="750" dirty="0">
              <a:solidFill>
                <a:schemeClr val="tx1"/>
              </a:solidFill>
            </a:endParaRPr>
          </a:p>
        </p:txBody>
      </p:sp>
    </p:spTree>
    <p:extLst>
      <p:ext uri="{BB962C8B-B14F-4D97-AF65-F5344CB8AC3E}">
        <p14:creationId xmlns:p14="http://schemas.microsoft.com/office/powerpoint/2010/main" val="3636246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305071A-A35E-497B-890D-1C324D25F3FA}"/>
              </a:ext>
            </a:extLst>
          </p:cNvPr>
          <p:cNvSpPr/>
          <p:nvPr userDrawn="1"/>
        </p:nvSpPr>
        <p:spPr>
          <a:xfrm>
            <a:off x="411481" y="594360"/>
            <a:ext cx="8314070" cy="3718560"/>
          </a:xfrm>
          <a:prstGeom prst="rect">
            <a:avLst/>
          </a:prstGeom>
          <a:solidFill>
            <a:srgbClr val="00A9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19568B"/>
              </a:solidFill>
            </a:endParaRPr>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9869" y="6373162"/>
            <a:ext cx="1300480" cy="419044"/>
          </a:xfrm>
          <a:prstGeom prst="rect">
            <a:avLst/>
          </a:prstGeom>
        </p:spPr>
      </p:pic>
      <p:sp>
        <p:nvSpPr>
          <p:cNvPr id="8" name="Rectangle 7">
            <a:extLst>
              <a:ext uri="{FF2B5EF4-FFF2-40B4-BE49-F238E27FC236}">
                <a16:creationId xmlns:a16="http://schemas.microsoft.com/office/drawing/2014/main" id="{D305071A-A35E-497B-890D-1C324D25F3FA}"/>
              </a:ext>
            </a:extLst>
          </p:cNvPr>
          <p:cNvSpPr/>
          <p:nvPr userDrawn="1"/>
        </p:nvSpPr>
        <p:spPr>
          <a:xfrm>
            <a:off x="411481" y="556260"/>
            <a:ext cx="8314070" cy="3718560"/>
          </a:xfrm>
          <a:prstGeom prst="rect">
            <a:avLst/>
          </a:prstGeom>
          <a:solidFill>
            <a:srgbClr val="1A3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19568B"/>
              </a:solidFill>
            </a:endParaRPr>
          </a:p>
        </p:txBody>
      </p:sp>
      <p:sp>
        <p:nvSpPr>
          <p:cNvPr id="2" name="Title 1">
            <a:extLst>
              <a:ext uri="{FF2B5EF4-FFF2-40B4-BE49-F238E27FC236}">
                <a16:creationId xmlns:a16="http://schemas.microsoft.com/office/drawing/2014/main" id="{7DAEA9F3-49B2-415A-9958-F26031CC1742}"/>
              </a:ext>
            </a:extLst>
          </p:cNvPr>
          <p:cNvSpPr>
            <a:spLocks noGrp="1"/>
          </p:cNvSpPr>
          <p:nvPr>
            <p:ph type="title"/>
          </p:nvPr>
        </p:nvSpPr>
        <p:spPr>
          <a:xfrm>
            <a:off x="716281" y="891540"/>
            <a:ext cx="7794308" cy="3124200"/>
          </a:xfrm>
        </p:spPr>
        <p:txBody>
          <a:bodyPr anchor="b">
            <a:noAutofit/>
          </a:bodyPr>
          <a:lstStyle>
            <a:lvl1pPr algn="ctr">
              <a:defRPr sz="30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67C6A028-00D3-42F3-B981-913332AF70A2}"/>
              </a:ext>
            </a:extLst>
          </p:cNvPr>
          <p:cNvSpPr>
            <a:spLocks noGrp="1"/>
          </p:cNvSpPr>
          <p:nvPr>
            <p:ph type="body" idx="1"/>
          </p:nvPr>
        </p:nvSpPr>
        <p:spPr>
          <a:xfrm>
            <a:off x="411481" y="4486281"/>
            <a:ext cx="8314070" cy="1603375"/>
          </a:xfrm>
        </p:spPr>
        <p:txBody>
          <a:bodyPr/>
          <a:lstStyle>
            <a:lvl1pPr marL="0" indent="0" algn="ctr">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
        <p:nvSpPr>
          <p:cNvPr id="9" name="Slide Number Placeholder 5">
            <a:extLst>
              <a:ext uri="{FF2B5EF4-FFF2-40B4-BE49-F238E27FC236}">
                <a16:creationId xmlns:a16="http://schemas.microsoft.com/office/drawing/2014/main" id="{502FD3D6-2E3A-4562-AB22-80DB007366A2}"/>
              </a:ext>
            </a:extLst>
          </p:cNvPr>
          <p:cNvSpPr txBox="1">
            <a:spLocks/>
          </p:cNvSpPr>
          <p:nvPr userDrawn="1"/>
        </p:nvSpPr>
        <p:spPr>
          <a:xfrm>
            <a:off x="7917182" y="6522726"/>
            <a:ext cx="876951" cy="236855"/>
          </a:xfrm>
          <a:prstGeom prst="rect">
            <a:avLst/>
          </a:prstGeom>
        </p:spPr>
        <p:txBody>
          <a:bodyPr vert="horz" lIns="68580" tIns="34290" rIns="68580" bIns="34290" rtlCol="0" anchor="ctr"/>
          <a:lstStyle>
            <a:defPPr>
              <a:defRPr lang="en-US"/>
            </a:defPPr>
            <a:lvl1pPr marL="0" algn="r" defTabSz="457200" rtl="0" eaLnBrk="1" latinLnBrk="0" hangingPunct="1">
              <a:defRPr sz="1000" kern="1200">
                <a:solidFill>
                  <a:schemeClr val="bg1">
                    <a:lumMod val="50000"/>
                  </a:schemeClr>
                </a:solidFill>
                <a:latin typeface="Segoe UI" panose="020B0502040204020203" pitchFamily="34" charset="0"/>
                <a:ea typeface="+mn-ea"/>
                <a:cs typeface="Segoe UI" panose="020B0502040204020203"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ED9B146-B7C2-4098-ACBF-4ABDB92E2F86}" type="slidenum">
              <a:rPr lang="en-US" sz="750" smtClean="0"/>
              <a:pPr/>
              <a:t>‹#›</a:t>
            </a:fld>
            <a:endParaRPr lang="en-US" sz="750" dirty="0"/>
          </a:p>
        </p:txBody>
      </p:sp>
    </p:spTree>
    <p:extLst>
      <p:ext uri="{BB962C8B-B14F-4D97-AF65-F5344CB8AC3E}">
        <p14:creationId xmlns:p14="http://schemas.microsoft.com/office/powerpoint/2010/main" val="10887676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9" name="Group 8"/>
          <p:cNvGrpSpPr/>
          <p:nvPr userDrawn="1"/>
        </p:nvGrpSpPr>
        <p:grpSpPr>
          <a:xfrm>
            <a:off x="0" y="0"/>
            <a:ext cx="9144000" cy="1371600"/>
            <a:chOff x="0" y="0"/>
            <a:chExt cx="9144000" cy="1371600"/>
          </a:xfrm>
        </p:grpSpPr>
        <p:sp>
          <p:nvSpPr>
            <p:cNvPr id="12" name="Rectangle 11"/>
            <p:cNvSpPr/>
            <p:nvPr userDrawn="1"/>
          </p:nvSpPr>
          <p:spPr>
            <a:xfrm>
              <a:off x="0" y="0"/>
              <a:ext cx="9144000" cy="1371600"/>
            </a:xfrm>
            <a:prstGeom prst="rect">
              <a:avLst/>
            </a:prstGeom>
            <a:solidFill>
              <a:srgbClr val="00A9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0" y="0"/>
              <a:ext cx="9144000" cy="1307592"/>
            </a:xfrm>
            <a:prstGeom prst="rect">
              <a:avLst/>
            </a:prstGeom>
            <a:solidFill>
              <a:srgbClr val="1A3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9869" y="6373162"/>
            <a:ext cx="1300480" cy="419044"/>
          </a:xfrm>
          <a:prstGeom prst="rect">
            <a:avLst/>
          </a:prstGeom>
        </p:spPr>
      </p:pic>
      <p:sp>
        <p:nvSpPr>
          <p:cNvPr id="2" name="Title 1">
            <a:extLst>
              <a:ext uri="{FF2B5EF4-FFF2-40B4-BE49-F238E27FC236}">
                <a16:creationId xmlns:a16="http://schemas.microsoft.com/office/drawing/2014/main" id="{8AAD8EBE-8CE8-4C15-A512-A2DD3B3347E4}"/>
              </a:ext>
            </a:extLst>
          </p:cNvPr>
          <p:cNvSpPr>
            <a:spLocks noGrp="1"/>
          </p:cNvSpPr>
          <p:nvPr>
            <p:ph type="title"/>
          </p:nvPr>
        </p:nvSpPr>
        <p:spPr>
          <a:xfrm>
            <a:off x="374904" y="219456"/>
            <a:ext cx="8503920" cy="96012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69E3DDE-1379-4CC8-A6B1-35F7A54928F3}"/>
              </a:ext>
            </a:extLst>
          </p:cNvPr>
          <p:cNvSpPr>
            <a:spLocks noGrp="1"/>
          </p:cNvSpPr>
          <p:nvPr>
            <p:ph sz="half" idx="1"/>
          </p:nvPr>
        </p:nvSpPr>
        <p:spPr>
          <a:xfrm>
            <a:off x="349869" y="1850732"/>
            <a:ext cx="4187190" cy="4412902"/>
          </a:xfrm>
        </p:spPr>
        <p:txBody>
          <a:bodyPr lIns="0"/>
          <a:lstStyle>
            <a:lvl1pPr marL="240030">
              <a:defRPr/>
            </a:lvl1pPr>
            <a:lvl2pPr marL="425196">
              <a:defRPr/>
            </a:lvl2pPr>
          </a:lstStyle>
          <a:p>
            <a:pPr lvl="0"/>
            <a:r>
              <a:rPr lang="en-US" dirty="0"/>
              <a:t>Edit Master text styles</a:t>
            </a:r>
          </a:p>
          <a:p>
            <a:pPr lvl="1"/>
            <a:r>
              <a:rPr lang="en-US" dirty="0"/>
              <a:t>Second level</a:t>
            </a:r>
          </a:p>
        </p:txBody>
      </p:sp>
      <p:sp>
        <p:nvSpPr>
          <p:cNvPr id="4" name="Content Placeholder 3">
            <a:extLst>
              <a:ext uri="{FF2B5EF4-FFF2-40B4-BE49-F238E27FC236}">
                <a16:creationId xmlns:a16="http://schemas.microsoft.com/office/drawing/2014/main" id="{8B6D9E2A-680D-44F9-B67A-E48C0D904871}"/>
              </a:ext>
            </a:extLst>
          </p:cNvPr>
          <p:cNvSpPr>
            <a:spLocks noGrp="1"/>
          </p:cNvSpPr>
          <p:nvPr>
            <p:ph sz="half" idx="2"/>
          </p:nvPr>
        </p:nvSpPr>
        <p:spPr>
          <a:xfrm>
            <a:off x="4625340" y="1850732"/>
            <a:ext cx="4262182" cy="4412902"/>
          </a:xfrm>
        </p:spPr>
        <p:txBody>
          <a:bodyPr lIns="0"/>
          <a:lstStyle>
            <a:lvl2pPr marL="425196">
              <a:defRPr/>
            </a:lvl2pPr>
          </a:lstStyle>
          <a:p>
            <a:pPr lvl="0"/>
            <a:r>
              <a:rPr lang="en-US" dirty="0"/>
              <a:t>Edit Master text styles</a:t>
            </a:r>
          </a:p>
          <a:p>
            <a:pPr lvl="1"/>
            <a:r>
              <a:rPr lang="en-US" dirty="0"/>
              <a:t>Second level</a:t>
            </a:r>
          </a:p>
        </p:txBody>
      </p:sp>
      <p:sp>
        <p:nvSpPr>
          <p:cNvPr id="7" name="Slide Number Placeholder 6">
            <a:extLst>
              <a:ext uri="{FF2B5EF4-FFF2-40B4-BE49-F238E27FC236}">
                <a16:creationId xmlns:a16="http://schemas.microsoft.com/office/drawing/2014/main" id="{9A1A8CC0-4E56-48D1-853B-A9F0AEFA74B0}"/>
              </a:ext>
            </a:extLst>
          </p:cNvPr>
          <p:cNvSpPr>
            <a:spLocks noGrp="1"/>
          </p:cNvSpPr>
          <p:nvPr>
            <p:ph type="sldNum" sz="quarter" idx="12"/>
          </p:nvPr>
        </p:nvSpPr>
        <p:spPr>
          <a:xfrm>
            <a:off x="7917182" y="6551004"/>
            <a:ext cx="876951" cy="236855"/>
          </a:xfrm>
        </p:spPr>
        <p:txBody>
          <a:bodyPr/>
          <a:lstStyle>
            <a:lvl1pPr>
              <a:defRPr>
                <a:solidFill>
                  <a:schemeClr val="tx1"/>
                </a:solidFill>
              </a:defRPr>
            </a:lvl1pPr>
          </a:lstStyle>
          <a:p>
            <a:fld id="{7ED9B146-B7C2-4098-ACBF-4ABDB92E2F86}" type="slidenum">
              <a:rPr lang="en-US" smtClean="0"/>
              <a:pPr/>
              <a:t>‹#›</a:t>
            </a:fld>
            <a:endParaRPr lang="en-US" dirty="0"/>
          </a:p>
        </p:txBody>
      </p:sp>
    </p:spTree>
    <p:extLst>
      <p:ext uri="{BB962C8B-B14F-4D97-AF65-F5344CB8AC3E}">
        <p14:creationId xmlns:p14="http://schemas.microsoft.com/office/powerpoint/2010/main" val="1484206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1" name="Group 10"/>
          <p:cNvGrpSpPr/>
          <p:nvPr userDrawn="1"/>
        </p:nvGrpSpPr>
        <p:grpSpPr>
          <a:xfrm>
            <a:off x="0" y="0"/>
            <a:ext cx="9144000" cy="1371600"/>
            <a:chOff x="0" y="0"/>
            <a:chExt cx="9144000" cy="1371600"/>
          </a:xfrm>
        </p:grpSpPr>
        <p:sp>
          <p:nvSpPr>
            <p:cNvPr id="15" name="Rectangle 14"/>
            <p:cNvSpPr/>
            <p:nvPr userDrawn="1"/>
          </p:nvSpPr>
          <p:spPr>
            <a:xfrm>
              <a:off x="0" y="0"/>
              <a:ext cx="9144000" cy="1371600"/>
            </a:xfrm>
            <a:prstGeom prst="rect">
              <a:avLst/>
            </a:prstGeom>
            <a:solidFill>
              <a:srgbClr val="00A9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Rectangle 15"/>
            <p:cNvSpPr/>
            <p:nvPr userDrawn="1"/>
          </p:nvSpPr>
          <p:spPr>
            <a:xfrm>
              <a:off x="0" y="0"/>
              <a:ext cx="9144000" cy="1307592"/>
            </a:xfrm>
            <a:prstGeom prst="rect">
              <a:avLst/>
            </a:prstGeom>
            <a:solidFill>
              <a:srgbClr val="1A3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9869" y="6373162"/>
            <a:ext cx="1300480" cy="419044"/>
          </a:xfrm>
          <a:prstGeom prst="rect">
            <a:avLst/>
          </a:prstGeom>
        </p:spPr>
      </p:pic>
      <p:sp>
        <p:nvSpPr>
          <p:cNvPr id="2" name="Title 1">
            <a:extLst>
              <a:ext uri="{FF2B5EF4-FFF2-40B4-BE49-F238E27FC236}">
                <a16:creationId xmlns:a16="http://schemas.microsoft.com/office/drawing/2014/main" id="{A4BEEEB5-20DD-4388-874E-F2F1C45DC7FF}"/>
              </a:ext>
            </a:extLst>
          </p:cNvPr>
          <p:cNvSpPr>
            <a:spLocks noGrp="1"/>
          </p:cNvSpPr>
          <p:nvPr>
            <p:ph type="title"/>
          </p:nvPr>
        </p:nvSpPr>
        <p:spPr>
          <a:xfrm>
            <a:off x="374904" y="219456"/>
            <a:ext cx="8503920" cy="96012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AA576BB-5EE4-40E2-B48A-3F29F683939D}"/>
              </a:ext>
            </a:extLst>
          </p:cNvPr>
          <p:cNvSpPr>
            <a:spLocks noGrp="1"/>
          </p:cNvSpPr>
          <p:nvPr>
            <p:ph type="body" idx="1"/>
          </p:nvPr>
        </p:nvSpPr>
        <p:spPr>
          <a:xfrm>
            <a:off x="304802" y="1587677"/>
            <a:ext cx="4114801" cy="823912"/>
          </a:xfrm>
        </p:spPr>
        <p:txBody>
          <a:bodyPr anchor="b">
            <a:noAutofit/>
          </a:bodyPr>
          <a:lstStyle>
            <a:lvl1pPr marL="0" indent="0">
              <a:buNone/>
              <a:defRPr sz="1950" b="1">
                <a:solidFill>
                  <a:srgbClr val="1A3B73"/>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a:extLst>
              <a:ext uri="{FF2B5EF4-FFF2-40B4-BE49-F238E27FC236}">
                <a16:creationId xmlns:a16="http://schemas.microsoft.com/office/drawing/2014/main" id="{BD550119-2F37-48E3-90B3-B0726EEADCAD}"/>
              </a:ext>
            </a:extLst>
          </p:cNvPr>
          <p:cNvSpPr>
            <a:spLocks noGrp="1"/>
          </p:cNvSpPr>
          <p:nvPr>
            <p:ph sz="half" idx="2"/>
          </p:nvPr>
        </p:nvSpPr>
        <p:spPr>
          <a:xfrm>
            <a:off x="304802" y="2449694"/>
            <a:ext cx="4114801" cy="3691805"/>
          </a:xfrm>
        </p:spPr>
        <p:txBody>
          <a:bodyPr lIns="0"/>
          <a:lstStyle>
            <a:lvl1pPr marL="240030">
              <a:defRPr/>
            </a:lvl1pPr>
            <a:lvl2pPr marL="425196">
              <a:defRPr/>
            </a:lvl2pPr>
          </a:lstStyle>
          <a:p>
            <a:pPr lvl="0"/>
            <a:r>
              <a:rPr lang="en-US" dirty="0"/>
              <a:t>Edit Master text styles</a:t>
            </a:r>
          </a:p>
          <a:p>
            <a:pPr lvl="1"/>
            <a:r>
              <a:rPr lang="en-US" dirty="0"/>
              <a:t>Second level</a:t>
            </a:r>
          </a:p>
        </p:txBody>
      </p:sp>
      <p:sp>
        <p:nvSpPr>
          <p:cNvPr id="5" name="Text Placeholder 4">
            <a:extLst>
              <a:ext uri="{FF2B5EF4-FFF2-40B4-BE49-F238E27FC236}">
                <a16:creationId xmlns:a16="http://schemas.microsoft.com/office/drawing/2014/main" id="{C53F2A48-46F9-49C9-9082-59F2D63FF4F9}"/>
              </a:ext>
            </a:extLst>
          </p:cNvPr>
          <p:cNvSpPr>
            <a:spLocks noGrp="1"/>
          </p:cNvSpPr>
          <p:nvPr>
            <p:ph type="body" sz="quarter" idx="3"/>
          </p:nvPr>
        </p:nvSpPr>
        <p:spPr>
          <a:xfrm>
            <a:off x="4613910" y="1587677"/>
            <a:ext cx="4240530" cy="823912"/>
          </a:xfrm>
        </p:spPr>
        <p:txBody>
          <a:bodyPr anchor="b">
            <a:noAutofit/>
          </a:bodyPr>
          <a:lstStyle>
            <a:lvl1pPr marL="0" indent="0">
              <a:buNone/>
              <a:defRPr sz="1950" b="1">
                <a:solidFill>
                  <a:srgbClr val="1A3B73"/>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6" name="Content Placeholder 5">
            <a:extLst>
              <a:ext uri="{FF2B5EF4-FFF2-40B4-BE49-F238E27FC236}">
                <a16:creationId xmlns:a16="http://schemas.microsoft.com/office/drawing/2014/main" id="{43536EBF-F628-479A-A689-163B2E93FA59}"/>
              </a:ext>
            </a:extLst>
          </p:cNvPr>
          <p:cNvSpPr>
            <a:spLocks noGrp="1"/>
          </p:cNvSpPr>
          <p:nvPr>
            <p:ph sz="quarter" idx="4"/>
          </p:nvPr>
        </p:nvSpPr>
        <p:spPr>
          <a:xfrm>
            <a:off x="4613910" y="2449694"/>
            <a:ext cx="4240530" cy="3691805"/>
          </a:xfrm>
        </p:spPr>
        <p:txBody>
          <a:bodyPr lIns="0"/>
          <a:lstStyle>
            <a:lvl1pPr marL="240030">
              <a:defRPr/>
            </a:lvl1pPr>
            <a:lvl2pPr marL="425196">
              <a:defRPr/>
            </a:lvl2pPr>
          </a:lstStyle>
          <a:p>
            <a:pPr lvl="0"/>
            <a:r>
              <a:rPr lang="en-US" dirty="0"/>
              <a:t>Edit Master text styles</a:t>
            </a:r>
          </a:p>
          <a:p>
            <a:pPr lvl="1"/>
            <a:r>
              <a:rPr lang="en-US" dirty="0"/>
              <a:t>Second level</a:t>
            </a:r>
          </a:p>
        </p:txBody>
      </p:sp>
      <p:sp>
        <p:nvSpPr>
          <p:cNvPr id="9" name="Slide Number Placeholder 8">
            <a:extLst>
              <a:ext uri="{FF2B5EF4-FFF2-40B4-BE49-F238E27FC236}">
                <a16:creationId xmlns:a16="http://schemas.microsoft.com/office/drawing/2014/main" id="{AFFB0633-1CAF-407D-A2D2-B033D4860DD1}"/>
              </a:ext>
            </a:extLst>
          </p:cNvPr>
          <p:cNvSpPr>
            <a:spLocks noGrp="1"/>
          </p:cNvSpPr>
          <p:nvPr>
            <p:ph type="sldNum" sz="quarter" idx="12"/>
          </p:nvPr>
        </p:nvSpPr>
        <p:spPr>
          <a:xfrm>
            <a:off x="7917182" y="6533586"/>
            <a:ext cx="876951" cy="236855"/>
          </a:xfrm>
        </p:spPr>
        <p:txBody>
          <a:bodyPr/>
          <a:lstStyle>
            <a:lvl1pPr>
              <a:defRPr>
                <a:solidFill>
                  <a:schemeClr val="tx1"/>
                </a:solidFill>
              </a:defRPr>
            </a:lvl1pPr>
          </a:lstStyle>
          <a:p>
            <a:fld id="{7ED9B146-B7C2-4098-ACBF-4ABDB92E2F86}" type="slidenum">
              <a:rPr lang="en-US" smtClean="0"/>
              <a:pPr/>
              <a:t>‹#›</a:t>
            </a:fld>
            <a:endParaRPr lang="en-US" dirty="0"/>
          </a:p>
        </p:txBody>
      </p:sp>
    </p:spTree>
    <p:extLst>
      <p:ext uri="{BB962C8B-B14F-4D97-AF65-F5344CB8AC3E}">
        <p14:creationId xmlns:p14="http://schemas.microsoft.com/office/powerpoint/2010/main" val="39806969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9869" y="6373162"/>
            <a:ext cx="1300480" cy="419044"/>
          </a:xfrm>
          <a:prstGeom prst="rect">
            <a:avLst/>
          </a:prstGeom>
        </p:spPr>
      </p:pic>
      <p:sp>
        <p:nvSpPr>
          <p:cNvPr id="2" name="Rectangle 1">
            <a:extLst>
              <a:ext uri="{FF2B5EF4-FFF2-40B4-BE49-F238E27FC236}">
                <a16:creationId xmlns:a16="http://schemas.microsoft.com/office/drawing/2014/main" id="{AD53C9E5-2F57-4D3C-B2AF-01EE7CAD705F}"/>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3" name="Title 2">
            <a:extLst>
              <a:ext uri="{FF2B5EF4-FFF2-40B4-BE49-F238E27FC236}">
                <a16:creationId xmlns:a16="http://schemas.microsoft.com/office/drawing/2014/main" id="{95FE1FCC-E8E3-4073-AA4F-F32A879247A9}"/>
              </a:ext>
            </a:extLst>
          </p:cNvPr>
          <p:cNvSpPr>
            <a:spLocks noGrp="1"/>
          </p:cNvSpPr>
          <p:nvPr>
            <p:ph type="title"/>
          </p:nvPr>
        </p:nvSpPr>
        <p:spPr>
          <a:xfrm>
            <a:off x="379142" y="5520274"/>
            <a:ext cx="8508381" cy="963725"/>
          </a:xfrm>
        </p:spPr>
        <p:txBody>
          <a:bodyPr/>
          <a:lstStyle/>
          <a:p>
            <a:r>
              <a:rPr lang="en-US" dirty="0"/>
              <a:t>Click to edit Master title style</a:t>
            </a:r>
          </a:p>
        </p:txBody>
      </p:sp>
      <p:sp>
        <p:nvSpPr>
          <p:cNvPr id="5" name="Picture Placeholder 4">
            <a:extLst>
              <a:ext uri="{FF2B5EF4-FFF2-40B4-BE49-F238E27FC236}">
                <a16:creationId xmlns:a16="http://schemas.microsoft.com/office/drawing/2014/main" id="{2FD963C0-748A-4BC0-BDCA-194831A4B484}"/>
              </a:ext>
            </a:extLst>
          </p:cNvPr>
          <p:cNvSpPr>
            <a:spLocks noGrp="1"/>
          </p:cNvSpPr>
          <p:nvPr>
            <p:ph type="pic" sz="quarter" idx="13"/>
          </p:nvPr>
        </p:nvSpPr>
        <p:spPr>
          <a:xfrm>
            <a:off x="371477" y="255595"/>
            <a:ext cx="8508381" cy="5198885"/>
          </a:xfrm>
        </p:spPr>
        <p:txBody>
          <a:bodyPr/>
          <a:lstStyle/>
          <a:p>
            <a:r>
              <a:rPr lang="en-US" dirty="0"/>
              <a:t>Click icon to add picture</a:t>
            </a:r>
          </a:p>
        </p:txBody>
      </p:sp>
      <p:sp>
        <p:nvSpPr>
          <p:cNvPr id="4" name="Slide Number Placeholder 3">
            <a:extLst>
              <a:ext uri="{FF2B5EF4-FFF2-40B4-BE49-F238E27FC236}">
                <a16:creationId xmlns:a16="http://schemas.microsoft.com/office/drawing/2014/main" id="{41D18DBB-E7D0-4E47-80B7-8898F1962991}"/>
              </a:ext>
            </a:extLst>
          </p:cNvPr>
          <p:cNvSpPr>
            <a:spLocks noGrp="1"/>
          </p:cNvSpPr>
          <p:nvPr>
            <p:ph type="sldNum" sz="quarter" idx="12"/>
          </p:nvPr>
        </p:nvSpPr>
        <p:spPr/>
        <p:txBody>
          <a:bodyPr/>
          <a:lstStyle/>
          <a:p>
            <a:fld id="{7ED9B146-B7C2-4098-ACBF-4ABDB92E2F86}" type="slidenum">
              <a:rPr lang="en-US" smtClean="0"/>
              <a:t>‹#›</a:t>
            </a:fld>
            <a:endParaRPr lang="en-US" dirty="0"/>
          </a:p>
        </p:txBody>
      </p:sp>
    </p:spTree>
    <p:extLst>
      <p:ext uri="{BB962C8B-B14F-4D97-AF65-F5344CB8AC3E}">
        <p14:creationId xmlns:p14="http://schemas.microsoft.com/office/powerpoint/2010/main" val="41466744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 Gray">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595" y="181087"/>
            <a:ext cx="9142810" cy="5913488"/>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a:solidFill>
                <a:schemeClr val="bg1"/>
              </a:solidFill>
            </a:endParaRPr>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595" y="0"/>
            <a:ext cx="9142810"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8501779" y="6293196"/>
            <a:ext cx="356508" cy="366183"/>
          </a:xfrm>
        </p:spPr>
        <p:txBody>
          <a:bodyPr/>
          <a:lstStyle>
            <a:lvl1pPr algn="r">
              <a:defRPr>
                <a:solidFill>
                  <a:srgbClr val="576F7F"/>
                </a:solidFill>
              </a:defRPr>
            </a:lvl1pPr>
          </a:lstStyle>
          <a:p>
            <a:fld id="{BA8CF1B3-96A0-D24B-B5C9-B5B93FF4523E}" type="slidenum">
              <a:rPr lang="uk-UA" smtClean="0"/>
              <a:pPr/>
              <a:t>‹#›</a:t>
            </a:fld>
            <a:endParaRPr lang="uk-UA" dirty="0"/>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288688" y="6227853"/>
            <a:ext cx="1428564" cy="449061"/>
          </a:xfrm>
          <a:prstGeom prst="rect">
            <a:avLst/>
          </a:prstGeom>
        </p:spPr>
      </p:pic>
      <p:sp>
        <p:nvSpPr>
          <p:cNvPr id="17" name="Title 1">
            <a:extLst>
              <a:ext uri="{FF2B5EF4-FFF2-40B4-BE49-F238E27FC236}">
                <a16:creationId xmlns:a16="http://schemas.microsoft.com/office/drawing/2014/main" id="{723EBEA2-C871-924D-9669-D4CEBEA34A2B}"/>
              </a:ext>
            </a:extLst>
          </p:cNvPr>
          <p:cNvSpPr>
            <a:spLocks noGrp="1"/>
          </p:cNvSpPr>
          <p:nvPr>
            <p:ph type="ctrTitle" hasCustomPrompt="1"/>
          </p:nvPr>
        </p:nvSpPr>
        <p:spPr>
          <a:xfrm>
            <a:off x="850810" y="2514600"/>
            <a:ext cx="7685087" cy="1615864"/>
          </a:xfrm>
        </p:spPr>
        <p:txBody>
          <a:bodyPr lIns="0" tIns="0" rIns="0" bIns="0">
            <a:normAutofit/>
          </a:bodyPr>
          <a:lstStyle>
            <a:lvl1pPr>
              <a:defRPr sz="2700" b="0" i="0" baseline="0">
                <a:solidFill>
                  <a:schemeClr val="bg1"/>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br>
              <a:rPr lang="en-US" dirty="0"/>
            </a:br>
            <a:r>
              <a:rPr lang="en-US" dirty="0"/>
              <a:t>2nd line</a:t>
            </a:r>
          </a:p>
        </p:txBody>
      </p:sp>
      <p:sp>
        <p:nvSpPr>
          <p:cNvPr id="8" name="Text Placeholder 7">
            <a:extLst>
              <a:ext uri="{FF2B5EF4-FFF2-40B4-BE49-F238E27FC236}">
                <a16:creationId xmlns:a16="http://schemas.microsoft.com/office/drawing/2014/main" id="{C73C284A-D09B-B543-AF7E-5F419F34CE5B}"/>
              </a:ext>
            </a:extLst>
          </p:cNvPr>
          <p:cNvSpPr>
            <a:spLocks noGrp="1"/>
          </p:cNvSpPr>
          <p:nvPr>
            <p:ph type="body" sz="quarter" idx="14"/>
          </p:nvPr>
        </p:nvSpPr>
        <p:spPr>
          <a:xfrm>
            <a:off x="850591" y="4229100"/>
            <a:ext cx="1092851" cy="1484475"/>
          </a:xfrm>
        </p:spPr>
        <p:txBody>
          <a:bodyPr>
            <a:normAutofit/>
          </a:bodyPr>
          <a:lstStyle>
            <a:lvl1pPr>
              <a:defRPr sz="900">
                <a:solidFill>
                  <a:schemeClr val="bg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91441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32" name="Text Placeholder 7">
            <a:extLst>
              <a:ext uri="{FF2B5EF4-FFF2-40B4-BE49-F238E27FC236}">
                <a16:creationId xmlns:a16="http://schemas.microsoft.com/office/drawing/2014/main" id="{81E09265-B90B-4F4C-A68D-386E7DC88C22}"/>
              </a:ext>
            </a:extLst>
          </p:cNvPr>
          <p:cNvSpPr>
            <a:spLocks noGrp="1"/>
          </p:cNvSpPr>
          <p:nvPr>
            <p:ph type="body" sz="quarter" idx="15"/>
          </p:nvPr>
        </p:nvSpPr>
        <p:spPr>
          <a:xfrm>
            <a:off x="1998758" y="4229100"/>
            <a:ext cx="1092851" cy="1484475"/>
          </a:xfrm>
        </p:spPr>
        <p:txBody>
          <a:bodyPr>
            <a:normAutofit/>
          </a:bodyPr>
          <a:lstStyle>
            <a:lvl1pPr>
              <a:defRPr sz="900">
                <a:solidFill>
                  <a:schemeClr val="bg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91441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Tree>
    <p:extLst>
      <p:ext uri="{BB962C8B-B14F-4D97-AF65-F5344CB8AC3E}">
        <p14:creationId xmlns:p14="http://schemas.microsoft.com/office/powerpoint/2010/main" val="1958704422"/>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 Yellow">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595" y="181087"/>
            <a:ext cx="9142810" cy="5913488"/>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595" y="0"/>
            <a:ext cx="9142810" cy="190500"/>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8501779" y="6293196"/>
            <a:ext cx="356508" cy="366183"/>
          </a:xfrm>
        </p:spPr>
        <p:txBody>
          <a:bodyPr/>
          <a:lstStyle>
            <a:lvl1pPr algn="r">
              <a:defRPr>
                <a:solidFill>
                  <a:srgbClr val="576F7F"/>
                </a:solidFill>
              </a:defRPr>
            </a:lvl1pPr>
          </a:lstStyle>
          <a:p>
            <a:fld id="{BA8CF1B3-96A0-D24B-B5C9-B5B93FF4523E}" type="slidenum">
              <a:rPr lang="uk-UA" smtClean="0"/>
              <a:pPr/>
              <a:t>‹#›</a:t>
            </a:fld>
            <a:endParaRPr lang="uk-UA" dirty="0"/>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288688" y="6227853"/>
            <a:ext cx="1428564" cy="449061"/>
          </a:xfrm>
          <a:prstGeom prst="rect">
            <a:avLst/>
          </a:prstGeom>
        </p:spPr>
      </p:pic>
      <p:sp>
        <p:nvSpPr>
          <p:cNvPr id="26" name="Title 1">
            <a:extLst>
              <a:ext uri="{FF2B5EF4-FFF2-40B4-BE49-F238E27FC236}">
                <a16:creationId xmlns:a16="http://schemas.microsoft.com/office/drawing/2014/main" id="{0FAE0E86-F5B0-2643-9F7C-9B5DF5AB2A62}"/>
              </a:ext>
            </a:extLst>
          </p:cNvPr>
          <p:cNvSpPr>
            <a:spLocks noGrp="1"/>
          </p:cNvSpPr>
          <p:nvPr>
            <p:ph type="ctrTitle" hasCustomPrompt="1"/>
          </p:nvPr>
        </p:nvSpPr>
        <p:spPr>
          <a:xfrm>
            <a:off x="850810" y="2514600"/>
            <a:ext cx="7685087" cy="1615864"/>
          </a:xfrm>
        </p:spPr>
        <p:txBody>
          <a:bodyPr lIns="0" tIns="0" rIns="0" bIns="0">
            <a:normAutofit/>
          </a:bodyPr>
          <a:lstStyle>
            <a:lvl1pPr>
              <a:defRPr sz="2700" b="0" i="0" baseline="0">
                <a:solidFill>
                  <a:schemeClr val="tx1"/>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br>
              <a:rPr lang="en-US" dirty="0"/>
            </a:br>
            <a:r>
              <a:rPr lang="en-US" dirty="0"/>
              <a:t>2nd line</a:t>
            </a:r>
          </a:p>
        </p:txBody>
      </p:sp>
      <p:sp>
        <p:nvSpPr>
          <p:cNvPr id="31" name="Text Placeholder 7">
            <a:extLst>
              <a:ext uri="{FF2B5EF4-FFF2-40B4-BE49-F238E27FC236}">
                <a16:creationId xmlns:a16="http://schemas.microsoft.com/office/drawing/2014/main" id="{4311E8C8-3143-A74B-8FDA-F85A6F535B0E}"/>
              </a:ext>
            </a:extLst>
          </p:cNvPr>
          <p:cNvSpPr>
            <a:spLocks noGrp="1"/>
          </p:cNvSpPr>
          <p:nvPr>
            <p:ph type="body" sz="quarter" idx="14"/>
          </p:nvPr>
        </p:nvSpPr>
        <p:spPr>
          <a:xfrm>
            <a:off x="850591" y="4229100"/>
            <a:ext cx="1092851" cy="1484475"/>
          </a:xfrm>
        </p:spPr>
        <p:txBody>
          <a:bodyPr>
            <a:normAutofit/>
          </a:bodyPr>
          <a:lstStyle>
            <a:lvl1pPr>
              <a:defRPr sz="900">
                <a:solidFill>
                  <a:schemeClr val="tx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91441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32" name="Text Placeholder 7">
            <a:extLst>
              <a:ext uri="{FF2B5EF4-FFF2-40B4-BE49-F238E27FC236}">
                <a16:creationId xmlns:a16="http://schemas.microsoft.com/office/drawing/2014/main" id="{9B12BEB6-E28E-0A42-AF4D-0E33CBE7B6D1}"/>
              </a:ext>
            </a:extLst>
          </p:cNvPr>
          <p:cNvSpPr>
            <a:spLocks noGrp="1"/>
          </p:cNvSpPr>
          <p:nvPr>
            <p:ph type="body" sz="quarter" idx="15"/>
          </p:nvPr>
        </p:nvSpPr>
        <p:spPr>
          <a:xfrm>
            <a:off x="1998758" y="4229100"/>
            <a:ext cx="1092851" cy="1484475"/>
          </a:xfrm>
        </p:spPr>
        <p:txBody>
          <a:bodyPr>
            <a:normAutofit/>
          </a:bodyPr>
          <a:lstStyle>
            <a:lvl1pPr>
              <a:defRPr sz="900">
                <a:solidFill>
                  <a:schemeClr val="tx1"/>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91441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Tree>
    <p:extLst>
      <p:ext uri="{BB962C8B-B14F-4D97-AF65-F5344CB8AC3E}">
        <p14:creationId xmlns:p14="http://schemas.microsoft.com/office/powerpoint/2010/main" val="864063337"/>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der Slide — Gray">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595" y="181087"/>
            <a:ext cx="9142810" cy="5913488"/>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595" y="0"/>
            <a:ext cx="9142810"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288688" y="6227853"/>
            <a:ext cx="1428564" cy="449061"/>
          </a:xfrm>
          <a:prstGeom prst="rect">
            <a:avLst/>
          </a:prstGeom>
        </p:spPr>
      </p:pic>
      <p:sp>
        <p:nvSpPr>
          <p:cNvPr id="21" name="Slide Number Placeholder 6">
            <a:extLst>
              <a:ext uri="{FF2B5EF4-FFF2-40B4-BE49-F238E27FC236}">
                <a16:creationId xmlns:a16="http://schemas.microsoft.com/office/drawing/2014/main" id="{94254CDA-9455-1F48-A703-E7C2342F39CF}"/>
              </a:ext>
            </a:extLst>
          </p:cNvPr>
          <p:cNvSpPr>
            <a:spLocks noGrp="1"/>
          </p:cNvSpPr>
          <p:nvPr>
            <p:ph type="sldNum" sz="quarter" idx="12"/>
          </p:nvPr>
        </p:nvSpPr>
        <p:spPr>
          <a:xfrm>
            <a:off x="8501779" y="6293196"/>
            <a:ext cx="356508" cy="366183"/>
          </a:xfrm>
        </p:spPr>
        <p:txBody>
          <a:bodyPr/>
          <a:lstStyle>
            <a:lvl1pPr algn="r">
              <a:defRPr>
                <a:solidFill>
                  <a:srgbClr val="576F7F"/>
                </a:solidFill>
              </a:defRPr>
            </a:lvl1pPr>
          </a:lstStyle>
          <a:p>
            <a:fld id="{BA8CF1B3-96A0-D24B-B5C9-B5B93FF4523E}" type="slidenum">
              <a:rPr lang="uk-UA" smtClean="0"/>
              <a:pPr/>
              <a:t>‹#›</a:t>
            </a:fld>
            <a:endParaRPr lang="uk-UA" dirty="0"/>
          </a:p>
        </p:txBody>
      </p:sp>
      <p:sp>
        <p:nvSpPr>
          <p:cNvPr id="14" name="Title 1">
            <a:extLst>
              <a:ext uri="{FF2B5EF4-FFF2-40B4-BE49-F238E27FC236}">
                <a16:creationId xmlns:a16="http://schemas.microsoft.com/office/drawing/2014/main" id="{3F940754-C6EA-AC4C-8314-59739CD84FF9}"/>
              </a:ext>
            </a:extLst>
          </p:cNvPr>
          <p:cNvSpPr>
            <a:spLocks noGrp="1"/>
          </p:cNvSpPr>
          <p:nvPr>
            <p:ph type="ctrTitle" hasCustomPrompt="1"/>
          </p:nvPr>
        </p:nvSpPr>
        <p:spPr>
          <a:xfrm>
            <a:off x="850810" y="2765636"/>
            <a:ext cx="7685087" cy="1615864"/>
          </a:xfrm>
        </p:spPr>
        <p:txBody>
          <a:bodyPr lIns="0" tIns="0" rIns="0" bIns="0">
            <a:normAutofit/>
          </a:bodyPr>
          <a:lstStyle>
            <a:lvl1pPr>
              <a:defRPr sz="2700" b="0" i="0" baseline="0">
                <a:solidFill>
                  <a:schemeClr val="bg1"/>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br>
              <a:rPr lang="en-US" dirty="0"/>
            </a:br>
            <a:r>
              <a:rPr lang="en-US" dirty="0"/>
              <a:t>2nd line</a:t>
            </a:r>
          </a:p>
        </p:txBody>
      </p:sp>
    </p:spTree>
    <p:extLst>
      <p:ext uri="{BB962C8B-B14F-4D97-AF65-F5344CB8AC3E}">
        <p14:creationId xmlns:p14="http://schemas.microsoft.com/office/powerpoint/2010/main" val="3967247786"/>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ED6F8EFA-E4B9-4EC1-9FFA-2F77D3E99AFA}"/>
              </a:ext>
            </a:extLst>
          </p:cNvPr>
          <p:cNvGrpSpPr>
            <a:grpSpLocks/>
          </p:cNvGrpSpPr>
          <p:nvPr userDrawn="1"/>
        </p:nvGrpSpPr>
        <p:grpSpPr bwMode="auto">
          <a:xfrm>
            <a:off x="0" y="0"/>
            <a:ext cx="9144000" cy="1371600"/>
            <a:chOff x="0" y="0"/>
            <a:chExt cx="9144000" cy="1371600"/>
          </a:xfrm>
        </p:grpSpPr>
        <p:sp>
          <p:nvSpPr>
            <p:cNvPr id="5" name="Rectangle 4">
              <a:extLst>
                <a:ext uri="{FF2B5EF4-FFF2-40B4-BE49-F238E27FC236}">
                  <a16:creationId xmlns:a16="http://schemas.microsoft.com/office/drawing/2014/main" id="{9E54F9FC-0F44-43EE-AA4F-2786F16B32B9}"/>
                </a:ext>
              </a:extLst>
            </p:cNvPr>
            <p:cNvSpPr/>
            <p:nvPr userDrawn="1"/>
          </p:nvSpPr>
          <p:spPr>
            <a:xfrm>
              <a:off x="0" y="0"/>
              <a:ext cx="9144000" cy="1371600"/>
            </a:xfrm>
            <a:prstGeom prst="rect">
              <a:avLst/>
            </a:prstGeom>
            <a:solidFill>
              <a:srgbClr val="00A9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6" name="Rectangle 5">
              <a:extLst>
                <a:ext uri="{FF2B5EF4-FFF2-40B4-BE49-F238E27FC236}">
                  <a16:creationId xmlns:a16="http://schemas.microsoft.com/office/drawing/2014/main" id="{5FF69387-793E-415A-9A2A-A2B16DF4DBA9}"/>
                </a:ext>
              </a:extLst>
            </p:cNvPr>
            <p:cNvSpPr/>
            <p:nvPr userDrawn="1"/>
          </p:nvSpPr>
          <p:spPr>
            <a:xfrm>
              <a:off x="0" y="0"/>
              <a:ext cx="9144000" cy="1308100"/>
            </a:xfrm>
            <a:prstGeom prst="rect">
              <a:avLst/>
            </a:prstGeom>
            <a:solidFill>
              <a:srgbClr val="1A3B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grpSp>
      <p:pic>
        <p:nvPicPr>
          <p:cNvPr id="7" name="Picture 9">
            <a:extLst>
              <a:ext uri="{FF2B5EF4-FFF2-40B4-BE49-F238E27FC236}">
                <a16:creationId xmlns:a16="http://schemas.microsoft.com/office/drawing/2014/main" id="{1E00E774-3930-4637-A801-19B9E8FF76C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9251" y="6373813"/>
            <a:ext cx="13017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67D6ADC-F6AA-4023-8C2E-68A13DD46B67}"/>
              </a:ext>
            </a:extLst>
          </p:cNvPr>
          <p:cNvSpPr>
            <a:spLocks noGrp="1"/>
          </p:cNvSpPr>
          <p:nvPr>
            <p:ph type="title"/>
          </p:nvPr>
        </p:nvSpPr>
        <p:spPr/>
        <p:txBody>
          <a:bodyPr/>
          <a:lstStyle>
            <a:lvl1pPr>
              <a:lnSpc>
                <a:spcPts val="2550"/>
              </a:lnSpc>
              <a:defRPr/>
            </a:lvl1pPr>
          </a:lstStyle>
          <a:p>
            <a:r>
              <a:rPr lang="en-US" dirty="0"/>
              <a:t>Click to edit Master title style</a:t>
            </a:r>
          </a:p>
        </p:txBody>
      </p:sp>
      <p:sp>
        <p:nvSpPr>
          <p:cNvPr id="3" name="Content Placeholder 2">
            <a:extLst>
              <a:ext uri="{FF2B5EF4-FFF2-40B4-BE49-F238E27FC236}">
                <a16:creationId xmlns:a16="http://schemas.microsoft.com/office/drawing/2014/main" id="{1A9E19F6-6D0E-476D-A32E-C2289CA9B4C5}"/>
              </a:ext>
            </a:extLst>
          </p:cNvPr>
          <p:cNvSpPr>
            <a:spLocks noGrp="1"/>
          </p:cNvSpPr>
          <p:nvPr>
            <p:ph idx="1"/>
          </p:nvPr>
        </p:nvSpPr>
        <p:spPr>
          <a:xfrm>
            <a:off x="379142" y="1828800"/>
            <a:ext cx="8419171" cy="4564380"/>
          </a:xfrm>
        </p:spPr>
        <p:txBody>
          <a:bodyPr lIns="0">
            <a:noAutofit/>
          </a:bodyPr>
          <a:lstStyle>
            <a:lvl1pPr marL="240030">
              <a:buClr>
                <a:srgbClr val="19568B"/>
              </a:buClr>
              <a:defRPr sz="1800"/>
            </a:lvl1pPr>
            <a:lvl2pPr marL="425196">
              <a:defRPr sz="1650"/>
            </a:lvl2pPr>
            <a:lvl3pPr marL="685800" indent="-171450">
              <a:buFont typeface="Courier New" panose="02070309020205020404" pitchFamily="49" charset="0"/>
              <a:buChar char="o"/>
              <a:defRPr sz="1500"/>
            </a:lvl3pPr>
          </a:lstStyle>
          <a:p>
            <a:pPr lvl="0"/>
            <a:r>
              <a:rPr lang="en-US" dirty="0"/>
              <a:t>Edit Master text styles</a:t>
            </a:r>
          </a:p>
          <a:p>
            <a:pPr lvl="1"/>
            <a:r>
              <a:rPr lang="en-US" dirty="0"/>
              <a:t>Second level</a:t>
            </a:r>
          </a:p>
          <a:p>
            <a:pPr lvl="2"/>
            <a:r>
              <a:rPr lang="en-US" dirty="0"/>
              <a:t>Third level</a:t>
            </a:r>
          </a:p>
        </p:txBody>
      </p:sp>
      <p:sp>
        <p:nvSpPr>
          <p:cNvPr id="8" name="Slide Number Placeholder 5">
            <a:extLst>
              <a:ext uri="{FF2B5EF4-FFF2-40B4-BE49-F238E27FC236}">
                <a16:creationId xmlns:a16="http://schemas.microsoft.com/office/drawing/2014/main" id="{194F5844-054B-405A-8E03-F389A31CCFD1}"/>
              </a:ext>
            </a:extLst>
          </p:cNvPr>
          <p:cNvSpPr>
            <a:spLocks noGrp="1"/>
          </p:cNvSpPr>
          <p:nvPr>
            <p:ph type="sldNum" sz="quarter" idx="10"/>
          </p:nvPr>
        </p:nvSpPr>
        <p:spPr>
          <a:xfrm>
            <a:off x="7916864" y="6523040"/>
            <a:ext cx="877887" cy="236537"/>
          </a:xfrm>
        </p:spPr>
        <p:txBody>
          <a:bodyPr/>
          <a:lstStyle>
            <a:lvl1pPr algn="r">
              <a:defRPr sz="750">
                <a:solidFill>
                  <a:schemeClr val="tx1"/>
                </a:solidFill>
                <a:latin typeface="Segoe UI" panose="020B0502040204020203" pitchFamily="34" charset="0"/>
                <a:cs typeface="Segoe UI" panose="020B0502040204020203" pitchFamily="34" charset="0"/>
              </a:defRPr>
            </a:lvl1pPr>
          </a:lstStyle>
          <a:p>
            <a:pPr>
              <a:defRPr/>
            </a:pPr>
            <a:fld id="{AC9DAD40-2E0C-4422-96E4-79738AA069FD}" type="slidenum">
              <a:rPr lang="en-US"/>
              <a:pPr>
                <a:defRPr/>
              </a:pPr>
              <a:t>‹#›</a:t>
            </a:fld>
            <a:endParaRPr lang="en-US" dirty="0"/>
          </a:p>
        </p:txBody>
      </p:sp>
    </p:spTree>
    <p:extLst>
      <p:ext uri="{BB962C8B-B14F-4D97-AF65-F5344CB8AC3E}">
        <p14:creationId xmlns:p14="http://schemas.microsoft.com/office/powerpoint/2010/main" val="35389026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Slide — Yellow">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73556820-5BD6-7C41-9F35-0709DCBA7BA6}"/>
              </a:ext>
            </a:extLst>
          </p:cNvPr>
          <p:cNvSpPr>
            <a:spLocks/>
          </p:cNvSpPr>
          <p:nvPr userDrawn="1"/>
        </p:nvSpPr>
        <p:spPr>
          <a:xfrm>
            <a:off x="595" y="181087"/>
            <a:ext cx="9142810" cy="5913488"/>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b="0" cap="none" spc="0">
              <a:ln>
                <a:noFill/>
              </a:ln>
              <a:solidFill>
                <a:schemeClr val="tx1"/>
              </a:solidFill>
              <a:effectLst/>
            </a:endParaRPr>
          </a:p>
        </p:txBody>
      </p: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595" y="0"/>
            <a:ext cx="9142810" cy="190500"/>
          </a:xfrm>
          <a:prstGeom prst="rect">
            <a:avLst/>
          </a:prstGeom>
          <a:solidFill>
            <a:srgbClr val="576F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8501779" y="6293196"/>
            <a:ext cx="356508" cy="366183"/>
          </a:xfrm>
        </p:spPr>
        <p:txBody>
          <a:bodyPr/>
          <a:lstStyle>
            <a:lvl1pPr algn="r">
              <a:defRPr>
                <a:solidFill>
                  <a:srgbClr val="576F7F"/>
                </a:solidFill>
              </a:defRPr>
            </a:lvl1pPr>
          </a:lstStyle>
          <a:p>
            <a:fld id="{BA8CF1B3-96A0-D24B-B5C9-B5B93FF4523E}" type="slidenum">
              <a:rPr lang="uk-UA" smtClean="0"/>
              <a:pPr/>
              <a:t>‹#›</a:t>
            </a:fld>
            <a:endParaRPr lang="uk-UA" dirty="0"/>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288688" y="6227853"/>
            <a:ext cx="1428564" cy="449061"/>
          </a:xfrm>
          <a:prstGeom prst="rect">
            <a:avLst/>
          </a:prstGeom>
        </p:spPr>
      </p:pic>
      <p:sp>
        <p:nvSpPr>
          <p:cNvPr id="21" name="Title 1">
            <a:extLst>
              <a:ext uri="{FF2B5EF4-FFF2-40B4-BE49-F238E27FC236}">
                <a16:creationId xmlns:a16="http://schemas.microsoft.com/office/drawing/2014/main" id="{F7B7FAD3-3A70-6441-A8ED-D420541B3A87}"/>
              </a:ext>
            </a:extLst>
          </p:cNvPr>
          <p:cNvSpPr>
            <a:spLocks noGrp="1"/>
          </p:cNvSpPr>
          <p:nvPr>
            <p:ph type="ctrTitle" hasCustomPrompt="1"/>
          </p:nvPr>
        </p:nvSpPr>
        <p:spPr>
          <a:xfrm>
            <a:off x="850810" y="2765636"/>
            <a:ext cx="7685087" cy="1615864"/>
          </a:xfrm>
        </p:spPr>
        <p:txBody>
          <a:bodyPr lIns="0" tIns="0" rIns="0" bIns="0">
            <a:normAutofit/>
          </a:bodyPr>
          <a:lstStyle>
            <a:lvl1pPr>
              <a:defRPr sz="2700" b="0" i="0" baseline="0">
                <a:solidFill>
                  <a:schemeClr val="tx1"/>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br>
              <a:rPr lang="en-US" dirty="0"/>
            </a:br>
            <a:r>
              <a:rPr lang="en-US" dirty="0"/>
              <a:t>2nd line</a:t>
            </a:r>
          </a:p>
        </p:txBody>
      </p:sp>
    </p:spTree>
    <p:extLst>
      <p:ext uri="{BB962C8B-B14F-4D97-AF65-F5344CB8AC3E}">
        <p14:creationId xmlns:p14="http://schemas.microsoft.com/office/powerpoint/2010/main" val="182665568"/>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vider Slide — White">
    <p:spTree>
      <p:nvGrpSpPr>
        <p:cNvPr id="1" name=""/>
        <p:cNvGrpSpPr/>
        <p:nvPr/>
      </p:nvGrpSpPr>
      <p:grpSpPr>
        <a:xfrm>
          <a:off x="0" y="0"/>
          <a:ext cx="0" cy="0"/>
          <a:chOff x="0" y="0"/>
          <a:chExt cx="0" cy="0"/>
        </a:xfrm>
      </p:grpSpPr>
      <p:cxnSp>
        <p:nvCxnSpPr>
          <p:cNvPr id="7" name="Straight Connector 6"/>
          <p:cNvCxnSpPr/>
          <p:nvPr userDrawn="1"/>
        </p:nvCxnSpPr>
        <p:spPr>
          <a:xfrm>
            <a:off x="283928" y="6094575"/>
            <a:ext cx="8571384"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595" y="0"/>
            <a:ext cx="9142810"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8501779" y="6293196"/>
            <a:ext cx="356508" cy="366183"/>
          </a:xfrm>
        </p:spPr>
        <p:txBody>
          <a:bodyPr/>
          <a:lstStyle>
            <a:lvl1pPr algn="r">
              <a:defRPr>
                <a:solidFill>
                  <a:srgbClr val="576F7F"/>
                </a:solidFill>
              </a:defRPr>
            </a:lvl1pPr>
          </a:lstStyle>
          <a:p>
            <a:fld id="{BA8CF1B3-96A0-D24B-B5C9-B5B93FF4523E}" type="slidenum">
              <a:rPr lang="uk-UA" smtClean="0"/>
              <a:pPr/>
              <a:t>‹#›</a:t>
            </a:fld>
            <a:endParaRPr lang="uk-UA" dirty="0"/>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288688" y="6227853"/>
            <a:ext cx="1428564" cy="449061"/>
          </a:xfrm>
          <a:prstGeom prst="rect">
            <a:avLst/>
          </a:prstGeom>
        </p:spPr>
      </p:pic>
      <p:sp>
        <p:nvSpPr>
          <p:cNvPr id="17" name="Title 1">
            <a:extLst>
              <a:ext uri="{FF2B5EF4-FFF2-40B4-BE49-F238E27FC236}">
                <a16:creationId xmlns:a16="http://schemas.microsoft.com/office/drawing/2014/main" id="{827B5FC5-D8F1-064D-8DDF-573695AF66C8}"/>
              </a:ext>
            </a:extLst>
          </p:cNvPr>
          <p:cNvSpPr>
            <a:spLocks noGrp="1"/>
          </p:cNvSpPr>
          <p:nvPr>
            <p:ph type="ctrTitle" hasCustomPrompt="1"/>
          </p:nvPr>
        </p:nvSpPr>
        <p:spPr>
          <a:xfrm>
            <a:off x="850810" y="2765636"/>
            <a:ext cx="7685087" cy="1615864"/>
          </a:xfrm>
        </p:spPr>
        <p:txBody>
          <a:bodyPr lIns="0" tIns="0" rIns="0" bIns="0">
            <a:normAutofit/>
          </a:bodyPr>
          <a:lstStyle>
            <a:lvl1pPr>
              <a:defRPr sz="270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br>
              <a:rPr lang="en-US" dirty="0"/>
            </a:br>
            <a:r>
              <a:rPr lang="en-US" dirty="0"/>
              <a:t>2nd line</a:t>
            </a:r>
          </a:p>
        </p:txBody>
      </p:sp>
    </p:spTree>
    <p:extLst>
      <p:ext uri="{BB962C8B-B14F-4D97-AF65-F5344CB8AC3E}">
        <p14:creationId xmlns:p14="http://schemas.microsoft.com/office/powerpoint/2010/main" val="3327915937"/>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Slide — 01">
    <p:spTree>
      <p:nvGrpSpPr>
        <p:cNvPr id="1" name=""/>
        <p:cNvGrpSpPr/>
        <p:nvPr/>
      </p:nvGrpSpPr>
      <p:grpSpPr>
        <a:xfrm>
          <a:off x="0" y="0"/>
          <a:ext cx="0" cy="0"/>
          <a:chOff x="0" y="0"/>
          <a:chExt cx="0" cy="0"/>
        </a:xfrm>
      </p:grpSpPr>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8501779" y="6293196"/>
            <a:ext cx="356508" cy="366183"/>
          </a:xfrm>
        </p:spPr>
        <p:txBody>
          <a:bodyPr/>
          <a:lstStyle>
            <a:lvl1pPr algn="r">
              <a:defRPr>
                <a:solidFill>
                  <a:srgbClr val="576F7F"/>
                </a:solidFill>
              </a:defRPr>
            </a:lvl1pPr>
          </a:lstStyle>
          <a:p>
            <a:fld id="{BA8CF1B3-96A0-D24B-B5C9-B5B93FF4523E}" type="slidenum">
              <a:rPr lang="uk-UA" smtClean="0"/>
              <a:pPr/>
              <a:t>‹#›</a:t>
            </a:fld>
            <a:endParaRPr lang="uk-UA" dirty="0"/>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288688" y="6227853"/>
            <a:ext cx="1428564" cy="449061"/>
          </a:xfrm>
          <a:prstGeom prst="rect">
            <a:avLst/>
          </a:prstGeom>
        </p:spPr>
      </p:pic>
      <p:sp>
        <p:nvSpPr>
          <p:cNvPr id="17" name="Picture Placeholder 4">
            <a:extLst>
              <a:ext uri="{FF2B5EF4-FFF2-40B4-BE49-F238E27FC236}">
                <a16:creationId xmlns:a16="http://schemas.microsoft.com/office/drawing/2014/main" id="{389C38FD-514A-3045-9263-6A1BF07AB988}"/>
              </a:ext>
            </a:extLst>
          </p:cNvPr>
          <p:cNvSpPr>
            <a:spLocks noGrp="1"/>
          </p:cNvSpPr>
          <p:nvPr>
            <p:ph type="pic" sz="quarter" idx="21"/>
          </p:nvPr>
        </p:nvSpPr>
        <p:spPr>
          <a:xfrm>
            <a:off x="-11976" y="181086"/>
            <a:ext cx="9155976" cy="5913489"/>
          </a:xfrm>
          <a:prstGeom prst="rect">
            <a:avLst/>
          </a:prstGeom>
        </p:spPr>
        <p:txBody>
          <a:bodyPr/>
          <a:lstStyle/>
          <a:p>
            <a:endParaRPr lang="en-US"/>
          </a:p>
        </p:txBody>
      </p:sp>
      <p:sp>
        <p:nvSpPr>
          <p:cNvPr id="21" name="Rectangle 20">
            <a:extLst>
              <a:ext uri="{FF2B5EF4-FFF2-40B4-BE49-F238E27FC236}">
                <a16:creationId xmlns:a16="http://schemas.microsoft.com/office/drawing/2014/main" id="{7F51C926-0B7B-F040-990F-6DAD17F61D10}"/>
              </a:ext>
            </a:extLst>
          </p:cNvPr>
          <p:cNvSpPr>
            <a:spLocks/>
          </p:cNvSpPr>
          <p:nvPr userDrawn="1"/>
        </p:nvSpPr>
        <p:spPr>
          <a:xfrm>
            <a:off x="595" y="0"/>
            <a:ext cx="9142810"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a:p>
        </p:txBody>
      </p:sp>
    </p:spTree>
    <p:extLst>
      <p:ext uri="{BB962C8B-B14F-4D97-AF65-F5344CB8AC3E}">
        <p14:creationId xmlns:p14="http://schemas.microsoft.com/office/powerpoint/2010/main" val="1699539978"/>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mage Slide — 02">
    <p:spTree>
      <p:nvGrpSpPr>
        <p:cNvPr id="1" name=""/>
        <p:cNvGrpSpPr/>
        <p:nvPr/>
      </p:nvGrpSpPr>
      <p:grpSpPr>
        <a:xfrm>
          <a:off x="0" y="0"/>
          <a:ext cx="0" cy="0"/>
          <a:chOff x="0" y="0"/>
          <a:chExt cx="0" cy="0"/>
        </a:xfrm>
      </p:grpSpPr>
      <p:cxnSp>
        <p:nvCxnSpPr>
          <p:cNvPr id="7" name="Straight Connector 6"/>
          <p:cNvCxnSpPr/>
          <p:nvPr userDrawn="1"/>
        </p:nvCxnSpPr>
        <p:spPr>
          <a:xfrm>
            <a:off x="283928" y="6094575"/>
            <a:ext cx="8571384"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595" y="0"/>
            <a:ext cx="9142810"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8501779" y="6293196"/>
            <a:ext cx="356508" cy="366183"/>
          </a:xfrm>
        </p:spPr>
        <p:txBody>
          <a:bodyPr/>
          <a:lstStyle>
            <a:lvl1pPr algn="r">
              <a:defRPr>
                <a:solidFill>
                  <a:srgbClr val="576F7F"/>
                </a:solidFill>
              </a:defRPr>
            </a:lvl1pPr>
          </a:lstStyle>
          <a:p>
            <a:fld id="{BA8CF1B3-96A0-D24B-B5C9-B5B93FF4523E}" type="slidenum">
              <a:rPr lang="uk-UA" smtClean="0"/>
              <a:pPr/>
              <a:t>‹#›</a:t>
            </a:fld>
            <a:endParaRPr lang="uk-UA" dirty="0"/>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288688" y="6227853"/>
            <a:ext cx="1428564" cy="449061"/>
          </a:xfrm>
          <a:prstGeom prst="rect">
            <a:avLst/>
          </a:prstGeom>
        </p:spPr>
      </p:pic>
      <p:sp>
        <p:nvSpPr>
          <p:cNvPr id="22" name="Picture Placeholder 4">
            <a:extLst>
              <a:ext uri="{FF2B5EF4-FFF2-40B4-BE49-F238E27FC236}">
                <a16:creationId xmlns:a16="http://schemas.microsoft.com/office/drawing/2014/main" id="{C16D0DC0-1B50-B44F-A922-A1E6CBC25C7B}"/>
              </a:ext>
            </a:extLst>
          </p:cNvPr>
          <p:cNvSpPr>
            <a:spLocks noGrp="1"/>
          </p:cNvSpPr>
          <p:nvPr>
            <p:ph type="pic" sz="quarter" idx="21"/>
          </p:nvPr>
        </p:nvSpPr>
        <p:spPr>
          <a:xfrm>
            <a:off x="429165" y="571501"/>
            <a:ext cx="8280141" cy="5143500"/>
          </a:xfrm>
          <a:prstGeom prst="rect">
            <a:avLst/>
          </a:prstGeom>
        </p:spPr>
        <p:txBody>
          <a:bodyPr/>
          <a:lstStyle/>
          <a:p>
            <a:endParaRPr lang="en-US"/>
          </a:p>
        </p:txBody>
      </p:sp>
    </p:spTree>
    <p:extLst>
      <p:ext uri="{BB962C8B-B14F-4D97-AF65-F5344CB8AC3E}">
        <p14:creationId xmlns:p14="http://schemas.microsoft.com/office/powerpoint/2010/main" val="918654658"/>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441">
          <p15:clr>
            <a:srgbClr val="FBAE40"/>
          </p15:clr>
        </p15:guide>
        <p15:guide id="11" pos="792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xt Slide — 01">
    <p:spTree>
      <p:nvGrpSpPr>
        <p:cNvPr id="1" name=""/>
        <p:cNvGrpSpPr/>
        <p:nvPr/>
      </p:nvGrpSpPr>
      <p:grpSpPr>
        <a:xfrm>
          <a:off x="0" y="0"/>
          <a:ext cx="0" cy="0"/>
          <a:chOff x="0" y="0"/>
          <a:chExt cx="0" cy="0"/>
        </a:xfrm>
      </p:grpSpPr>
      <p:sp>
        <p:nvSpPr>
          <p:cNvPr id="2" name="Title 1"/>
          <p:cNvSpPr>
            <a:spLocks noGrp="1"/>
          </p:cNvSpPr>
          <p:nvPr>
            <p:ph type="ctrTitle"/>
          </p:nvPr>
        </p:nvSpPr>
        <p:spPr>
          <a:xfrm>
            <a:off x="429164" y="571500"/>
            <a:ext cx="8285671" cy="609589"/>
          </a:xfrm>
        </p:spPr>
        <p:txBody>
          <a:bodyPr lIns="0" tIns="0" rIns="0" bIns="0">
            <a:normAutofit/>
          </a:bodyPr>
          <a:lstStyle>
            <a:lvl1pPr>
              <a:defRPr sz="255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283928" y="6094575"/>
            <a:ext cx="8571384"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595" y="0"/>
            <a:ext cx="9142810"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8501779" y="6293196"/>
            <a:ext cx="356508" cy="366183"/>
          </a:xfrm>
        </p:spPr>
        <p:txBody>
          <a:bodyPr/>
          <a:lstStyle>
            <a:lvl1pPr algn="r">
              <a:defRPr>
                <a:solidFill>
                  <a:srgbClr val="576F7F"/>
                </a:solidFill>
              </a:defRPr>
            </a:lvl1pPr>
          </a:lstStyle>
          <a:p>
            <a:fld id="{BA8CF1B3-96A0-D24B-B5C9-B5B93FF4523E}" type="slidenum">
              <a:rPr lang="uk-UA" smtClean="0"/>
              <a:pPr/>
              <a:t>‹#›</a:t>
            </a:fld>
            <a:endParaRPr lang="uk-UA" dirty="0"/>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288688" y="6227853"/>
            <a:ext cx="1428564" cy="449061"/>
          </a:xfrm>
          <a:prstGeom prst="rect">
            <a:avLst/>
          </a:prstGeom>
        </p:spPr>
      </p:pic>
      <p:sp>
        <p:nvSpPr>
          <p:cNvPr id="21" name="Text Placeholder 7">
            <a:extLst>
              <a:ext uri="{FF2B5EF4-FFF2-40B4-BE49-F238E27FC236}">
                <a16:creationId xmlns:a16="http://schemas.microsoft.com/office/drawing/2014/main" id="{3A2D9A2B-8B34-F540-99A1-C92EEC6DA8F4}"/>
              </a:ext>
            </a:extLst>
          </p:cNvPr>
          <p:cNvSpPr>
            <a:spLocks noGrp="1"/>
          </p:cNvSpPr>
          <p:nvPr>
            <p:ph type="body" sz="quarter" idx="14"/>
          </p:nvPr>
        </p:nvSpPr>
        <p:spPr>
          <a:xfrm>
            <a:off x="429164" y="1576376"/>
            <a:ext cx="8285672" cy="3803797"/>
          </a:xfrm>
        </p:spPr>
        <p:txBody>
          <a:bodyPr>
            <a:normAutofit/>
          </a:bodyPr>
          <a:lstStyle>
            <a:lvl1pPr marL="257175" indent="-257175">
              <a:buFont typeface="Arial" panose="020B0604020202020204" pitchFamily="34" charset="0"/>
              <a:buChar char="•"/>
              <a:defRPr sz="1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91441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Tree>
    <p:extLst>
      <p:ext uri="{BB962C8B-B14F-4D97-AF65-F5344CB8AC3E}">
        <p14:creationId xmlns:p14="http://schemas.microsoft.com/office/powerpoint/2010/main" val="3064495878"/>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Slide — 02">
    <p:spTree>
      <p:nvGrpSpPr>
        <p:cNvPr id="1" name=""/>
        <p:cNvGrpSpPr/>
        <p:nvPr/>
      </p:nvGrpSpPr>
      <p:grpSpPr>
        <a:xfrm>
          <a:off x="0" y="0"/>
          <a:ext cx="0" cy="0"/>
          <a:chOff x="0" y="0"/>
          <a:chExt cx="0" cy="0"/>
        </a:xfrm>
      </p:grpSpPr>
      <p:sp>
        <p:nvSpPr>
          <p:cNvPr id="2" name="Title 1"/>
          <p:cNvSpPr>
            <a:spLocks noGrp="1"/>
          </p:cNvSpPr>
          <p:nvPr>
            <p:ph type="ctrTitle"/>
          </p:nvPr>
        </p:nvSpPr>
        <p:spPr>
          <a:xfrm>
            <a:off x="429164" y="571500"/>
            <a:ext cx="8285671" cy="609589"/>
          </a:xfrm>
        </p:spPr>
        <p:txBody>
          <a:bodyPr lIns="0" tIns="0" rIns="0" bIns="0">
            <a:normAutofit/>
          </a:bodyPr>
          <a:lstStyle>
            <a:lvl1pPr>
              <a:defRPr sz="255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283928" y="6094575"/>
            <a:ext cx="8571384"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595" y="0"/>
            <a:ext cx="9142810"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8501779" y="6293196"/>
            <a:ext cx="356508" cy="366183"/>
          </a:xfrm>
        </p:spPr>
        <p:txBody>
          <a:bodyPr/>
          <a:lstStyle>
            <a:lvl1pPr algn="r">
              <a:defRPr>
                <a:solidFill>
                  <a:srgbClr val="576F7F"/>
                </a:solidFill>
              </a:defRPr>
            </a:lvl1pPr>
          </a:lstStyle>
          <a:p>
            <a:fld id="{BA8CF1B3-96A0-D24B-B5C9-B5B93FF4523E}" type="slidenum">
              <a:rPr lang="uk-UA" smtClean="0"/>
              <a:pPr/>
              <a:t>‹#›</a:t>
            </a:fld>
            <a:endParaRPr lang="uk-UA" dirty="0"/>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288688" y="6227853"/>
            <a:ext cx="1428564" cy="449061"/>
          </a:xfrm>
          <a:prstGeom prst="rect">
            <a:avLst/>
          </a:prstGeom>
        </p:spPr>
      </p:pic>
      <p:sp>
        <p:nvSpPr>
          <p:cNvPr id="26" name="Text Placeholder 7">
            <a:extLst>
              <a:ext uri="{FF2B5EF4-FFF2-40B4-BE49-F238E27FC236}">
                <a16:creationId xmlns:a16="http://schemas.microsoft.com/office/drawing/2014/main" id="{712FB6B8-B494-0F4A-88E7-5A10924214A0}"/>
              </a:ext>
            </a:extLst>
          </p:cNvPr>
          <p:cNvSpPr>
            <a:spLocks noGrp="1"/>
          </p:cNvSpPr>
          <p:nvPr>
            <p:ph type="body" sz="quarter" idx="15"/>
          </p:nvPr>
        </p:nvSpPr>
        <p:spPr>
          <a:xfrm>
            <a:off x="429164" y="1576376"/>
            <a:ext cx="8285672" cy="1930246"/>
          </a:xfrm>
        </p:spPr>
        <p:txBody>
          <a:bodyPr>
            <a:normAutofit/>
          </a:bodyPr>
          <a:lstStyle>
            <a:lvl1pPr>
              <a:defRPr sz="1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91441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27" name="Text Placeholder 7">
            <a:extLst>
              <a:ext uri="{FF2B5EF4-FFF2-40B4-BE49-F238E27FC236}">
                <a16:creationId xmlns:a16="http://schemas.microsoft.com/office/drawing/2014/main" id="{E07D1BF5-CC75-D548-877A-F9B67A02FBA6}"/>
              </a:ext>
            </a:extLst>
          </p:cNvPr>
          <p:cNvSpPr>
            <a:spLocks noGrp="1"/>
          </p:cNvSpPr>
          <p:nvPr>
            <p:ph type="body" sz="quarter" idx="16"/>
          </p:nvPr>
        </p:nvSpPr>
        <p:spPr>
          <a:xfrm>
            <a:off x="429164" y="3890952"/>
            <a:ext cx="4005509" cy="1824049"/>
          </a:xfrm>
        </p:spPr>
        <p:txBody>
          <a:bodyPr>
            <a:normAutofit/>
          </a:bodyPr>
          <a:lstStyle>
            <a:lvl1pPr marL="171450" indent="-171450">
              <a:buFont typeface="Arial" panose="020B0604020202020204" pitchFamily="34" charset="0"/>
              <a:buChar char="•"/>
              <a:defRPr sz="105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91441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28" name="Text Placeholder 7">
            <a:extLst>
              <a:ext uri="{FF2B5EF4-FFF2-40B4-BE49-F238E27FC236}">
                <a16:creationId xmlns:a16="http://schemas.microsoft.com/office/drawing/2014/main" id="{CE106A9F-1969-0644-9A50-A23079A8A24E}"/>
              </a:ext>
            </a:extLst>
          </p:cNvPr>
          <p:cNvSpPr>
            <a:spLocks noGrp="1"/>
          </p:cNvSpPr>
          <p:nvPr>
            <p:ph type="body" sz="quarter" idx="17"/>
          </p:nvPr>
        </p:nvSpPr>
        <p:spPr>
          <a:xfrm>
            <a:off x="4714856" y="3890952"/>
            <a:ext cx="4005509" cy="1824049"/>
          </a:xfrm>
        </p:spPr>
        <p:txBody>
          <a:bodyPr>
            <a:normAutofit/>
          </a:bodyPr>
          <a:lstStyle>
            <a:lvl1pPr marL="171450" indent="-171450">
              <a:buFont typeface="Arial" panose="020B0604020202020204" pitchFamily="34" charset="0"/>
              <a:buChar char="•"/>
              <a:defRPr sz="105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91441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Tree>
    <p:extLst>
      <p:ext uri="{BB962C8B-B14F-4D97-AF65-F5344CB8AC3E}">
        <p14:creationId xmlns:p14="http://schemas.microsoft.com/office/powerpoint/2010/main" val="1226719291"/>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mage/Text Slide — 01">
    <p:spTree>
      <p:nvGrpSpPr>
        <p:cNvPr id="1" name=""/>
        <p:cNvGrpSpPr/>
        <p:nvPr/>
      </p:nvGrpSpPr>
      <p:grpSpPr>
        <a:xfrm>
          <a:off x="0" y="0"/>
          <a:ext cx="0" cy="0"/>
          <a:chOff x="0" y="0"/>
          <a:chExt cx="0" cy="0"/>
        </a:xfrm>
      </p:grpSpPr>
      <p:sp>
        <p:nvSpPr>
          <p:cNvPr id="2" name="Title 1"/>
          <p:cNvSpPr>
            <a:spLocks noGrp="1"/>
          </p:cNvSpPr>
          <p:nvPr>
            <p:ph type="ctrTitle"/>
          </p:nvPr>
        </p:nvSpPr>
        <p:spPr>
          <a:xfrm>
            <a:off x="429164" y="571500"/>
            <a:ext cx="4005509" cy="609589"/>
          </a:xfrm>
        </p:spPr>
        <p:txBody>
          <a:bodyPr lIns="0" tIns="0" rIns="0" bIns="0">
            <a:normAutofit/>
          </a:bodyPr>
          <a:lstStyle>
            <a:lvl1pPr>
              <a:defRPr sz="255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283928" y="6094575"/>
            <a:ext cx="8571384"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595" y="0"/>
            <a:ext cx="9142810"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8501779" y="6293196"/>
            <a:ext cx="356508" cy="366183"/>
          </a:xfrm>
        </p:spPr>
        <p:txBody>
          <a:bodyPr/>
          <a:lstStyle>
            <a:lvl1pPr algn="r">
              <a:defRPr>
                <a:solidFill>
                  <a:srgbClr val="576F7F"/>
                </a:solidFill>
              </a:defRPr>
            </a:lvl1pPr>
          </a:lstStyle>
          <a:p>
            <a:fld id="{BA8CF1B3-96A0-D24B-B5C9-B5B93FF4523E}" type="slidenum">
              <a:rPr lang="uk-UA" smtClean="0"/>
              <a:pPr/>
              <a:t>‹#›</a:t>
            </a:fld>
            <a:endParaRPr lang="uk-UA" dirty="0"/>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288688" y="6227853"/>
            <a:ext cx="1428564" cy="449061"/>
          </a:xfrm>
          <a:prstGeom prst="rect">
            <a:avLst/>
          </a:prstGeom>
        </p:spPr>
      </p:pic>
      <p:sp>
        <p:nvSpPr>
          <p:cNvPr id="22" name="Picture Placeholder 4">
            <a:extLst>
              <a:ext uri="{FF2B5EF4-FFF2-40B4-BE49-F238E27FC236}">
                <a16:creationId xmlns:a16="http://schemas.microsoft.com/office/drawing/2014/main" id="{C16D0DC0-1B50-B44F-A922-A1E6CBC25C7B}"/>
              </a:ext>
            </a:extLst>
          </p:cNvPr>
          <p:cNvSpPr>
            <a:spLocks noGrp="1"/>
          </p:cNvSpPr>
          <p:nvPr>
            <p:ph type="pic" sz="quarter" idx="21"/>
          </p:nvPr>
        </p:nvSpPr>
        <p:spPr>
          <a:xfrm>
            <a:off x="4714857" y="571501"/>
            <a:ext cx="3994449" cy="5143500"/>
          </a:xfrm>
          <a:prstGeom prst="rect">
            <a:avLst/>
          </a:prstGeom>
        </p:spPr>
        <p:txBody>
          <a:bodyPr/>
          <a:lstStyle/>
          <a:p>
            <a:endParaRPr lang="en-US"/>
          </a:p>
        </p:txBody>
      </p:sp>
      <p:sp>
        <p:nvSpPr>
          <p:cNvPr id="23" name="Text Placeholder 7">
            <a:extLst>
              <a:ext uri="{FF2B5EF4-FFF2-40B4-BE49-F238E27FC236}">
                <a16:creationId xmlns:a16="http://schemas.microsoft.com/office/drawing/2014/main" id="{F557ABA0-2CF0-894D-BFC5-E24C93581EC6}"/>
              </a:ext>
            </a:extLst>
          </p:cNvPr>
          <p:cNvSpPr>
            <a:spLocks noGrp="1"/>
          </p:cNvSpPr>
          <p:nvPr>
            <p:ph type="body" sz="quarter" idx="15"/>
          </p:nvPr>
        </p:nvSpPr>
        <p:spPr>
          <a:xfrm>
            <a:off x="429164" y="1576376"/>
            <a:ext cx="4005509" cy="1930246"/>
          </a:xfrm>
        </p:spPr>
        <p:txBody>
          <a:bodyPr>
            <a:normAutofit/>
          </a:bodyPr>
          <a:lstStyle>
            <a:lvl1pPr>
              <a:defRPr sz="1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91441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24" name="Text Placeholder 7">
            <a:extLst>
              <a:ext uri="{FF2B5EF4-FFF2-40B4-BE49-F238E27FC236}">
                <a16:creationId xmlns:a16="http://schemas.microsoft.com/office/drawing/2014/main" id="{CA97B1A4-557A-8842-A7CF-CEF459F857B2}"/>
              </a:ext>
            </a:extLst>
          </p:cNvPr>
          <p:cNvSpPr>
            <a:spLocks noGrp="1"/>
          </p:cNvSpPr>
          <p:nvPr>
            <p:ph type="body" sz="quarter" idx="16"/>
          </p:nvPr>
        </p:nvSpPr>
        <p:spPr>
          <a:xfrm>
            <a:off x="429164" y="3890952"/>
            <a:ext cx="4005509" cy="1824049"/>
          </a:xfrm>
        </p:spPr>
        <p:txBody>
          <a:bodyPr>
            <a:normAutofit/>
          </a:bodyPr>
          <a:lstStyle>
            <a:lvl1pPr marL="171450" indent="-171450">
              <a:buFont typeface="Arial" panose="020B0604020202020204" pitchFamily="34" charset="0"/>
              <a:buChar char="•"/>
              <a:defRPr sz="105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91441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Tree>
    <p:extLst>
      <p:ext uri="{BB962C8B-B14F-4D97-AF65-F5344CB8AC3E}">
        <p14:creationId xmlns:p14="http://schemas.microsoft.com/office/powerpoint/2010/main" val="2250415995"/>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441">
          <p15:clr>
            <a:srgbClr val="FBAE40"/>
          </p15:clr>
        </p15:guide>
        <p15:guide id="11" pos="7921">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mage/Text Slide — 02">
    <p:spTree>
      <p:nvGrpSpPr>
        <p:cNvPr id="1" name=""/>
        <p:cNvGrpSpPr/>
        <p:nvPr/>
      </p:nvGrpSpPr>
      <p:grpSpPr>
        <a:xfrm>
          <a:off x="0" y="0"/>
          <a:ext cx="0" cy="0"/>
          <a:chOff x="0" y="0"/>
          <a:chExt cx="0" cy="0"/>
        </a:xfrm>
      </p:grpSpPr>
      <p:sp>
        <p:nvSpPr>
          <p:cNvPr id="2" name="Title 1"/>
          <p:cNvSpPr>
            <a:spLocks noGrp="1"/>
          </p:cNvSpPr>
          <p:nvPr>
            <p:ph type="ctrTitle"/>
          </p:nvPr>
        </p:nvSpPr>
        <p:spPr>
          <a:xfrm>
            <a:off x="429164" y="571500"/>
            <a:ext cx="8285671" cy="609589"/>
          </a:xfrm>
        </p:spPr>
        <p:txBody>
          <a:bodyPr lIns="0" tIns="0" rIns="0" bIns="0">
            <a:normAutofit/>
          </a:bodyPr>
          <a:lstStyle>
            <a:lvl1pPr>
              <a:defRPr sz="255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283928" y="6094575"/>
            <a:ext cx="8571384"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595" y="0"/>
            <a:ext cx="9142810"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8501779" y="6293196"/>
            <a:ext cx="356508" cy="366183"/>
          </a:xfrm>
        </p:spPr>
        <p:txBody>
          <a:bodyPr/>
          <a:lstStyle>
            <a:lvl1pPr algn="r">
              <a:defRPr>
                <a:solidFill>
                  <a:srgbClr val="576F7F"/>
                </a:solidFill>
              </a:defRPr>
            </a:lvl1pPr>
          </a:lstStyle>
          <a:p>
            <a:fld id="{BA8CF1B3-96A0-D24B-B5C9-B5B93FF4523E}" type="slidenum">
              <a:rPr lang="uk-UA" smtClean="0"/>
              <a:pPr/>
              <a:t>‹#›</a:t>
            </a:fld>
            <a:endParaRPr lang="uk-UA" dirty="0"/>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288688" y="6227853"/>
            <a:ext cx="1428564" cy="449061"/>
          </a:xfrm>
          <a:prstGeom prst="rect">
            <a:avLst/>
          </a:prstGeom>
        </p:spPr>
      </p:pic>
      <p:sp>
        <p:nvSpPr>
          <p:cNvPr id="24" name="Picture Placeholder 4">
            <a:extLst>
              <a:ext uri="{FF2B5EF4-FFF2-40B4-BE49-F238E27FC236}">
                <a16:creationId xmlns:a16="http://schemas.microsoft.com/office/drawing/2014/main" id="{3D023766-93E8-6C43-9772-CDA7FC6144F7}"/>
              </a:ext>
            </a:extLst>
          </p:cNvPr>
          <p:cNvSpPr>
            <a:spLocks noGrp="1"/>
          </p:cNvSpPr>
          <p:nvPr>
            <p:ph type="pic" sz="quarter" idx="21"/>
          </p:nvPr>
        </p:nvSpPr>
        <p:spPr>
          <a:xfrm>
            <a:off x="429165" y="1562088"/>
            <a:ext cx="8280141" cy="2324107"/>
          </a:xfrm>
          <a:prstGeom prst="rect">
            <a:avLst/>
          </a:prstGeom>
        </p:spPr>
        <p:txBody>
          <a:bodyPr/>
          <a:lstStyle/>
          <a:p>
            <a:endParaRPr lang="en-US"/>
          </a:p>
        </p:txBody>
      </p:sp>
      <p:sp>
        <p:nvSpPr>
          <p:cNvPr id="28" name="Text Placeholder 7">
            <a:extLst>
              <a:ext uri="{FF2B5EF4-FFF2-40B4-BE49-F238E27FC236}">
                <a16:creationId xmlns:a16="http://schemas.microsoft.com/office/drawing/2014/main" id="{269D219F-F78E-9E4A-B025-7F24BB66706A}"/>
              </a:ext>
            </a:extLst>
          </p:cNvPr>
          <p:cNvSpPr>
            <a:spLocks noGrp="1"/>
          </p:cNvSpPr>
          <p:nvPr>
            <p:ph type="body" sz="quarter" idx="17"/>
          </p:nvPr>
        </p:nvSpPr>
        <p:spPr>
          <a:xfrm>
            <a:off x="4714856" y="4265769"/>
            <a:ext cx="4005509" cy="1449232"/>
          </a:xfrm>
        </p:spPr>
        <p:txBody>
          <a:bodyPr>
            <a:normAutofit/>
          </a:bodyPr>
          <a:lstStyle>
            <a:lvl1pPr marL="171450" indent="-171450">
              <a:buFont typeface="Arial" panose="020B0604020202020204" pitchFamily="34" charset="0"/>
              <a:buChar char="•"/>
              <a:defRPr sz="105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91441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29" name="Text Placeholder 7">
            <a:extLst>
              <a:ext uri="{FF2B5EF4-FFF2-40B4-BE49-F238E27FC236}">
                <a16:creationId xmlns:a16="http://schemas.microsoft.com/office/drawing/2014/main" id="{D3B36E90-1930-594F-A27D-BBFA1CA70557}"/>
              </a:ext>
            </a:extLst>
          </p:cNvPr>
          <p:cNvSpPr>
            <a:spLocks noGrp="1"/>
          </p:cNvSpPr>
          <p:nvPr>
            <p:ph type="body" sz="quarter" idx="15"/>
          </p:nvPr>
        </p:nvSpPr>
        <p:spPr>
          <a:xfrm>
            <a:off x="429164" y="4265769"/>
            <a:ext cx="4005509" cy="1449232"/>
          </a:xfrm>
        </p:spPr>
        <p:txBody>
          <a:bodyPr>
            <a:normAutofit/>
          </a:bodyPr>
          <a:lstStyle>
            <a:lvl1pPr>
              <a:defRPr sz="180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91441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Tree>
    <p:extLst>
      <p:ext uri="{BB962C8B-B14F-4D97-AF65-F5344CB8AC3E}">
        <p14:creationId xmlns:p14="http://schemas.microsoft.com/office/powerpoint/2010/main" val="3834267819"/>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mage/Text Slide — 03">
    <p:spTree>
      <p:nvGrpSpPr>
        <p:cNvPr id="1" name=""/>
        <p:cNvGrpSpPr/>
        <p:nvPr/>
      </p:nvGrpSpPr>
      <p:grpSpPr>
        <a:xfrm>
          <a:off x="0" y="0"/>
          <a:ext cx="0" cy="0"/>
          <a:chOff x="0" y="0"/>
          <a:chExt cx="0" cy="0"/>
        </a:xfrm>
      </p:grpSpPr>
      <p:sp>
        <p:nvSpPr>
          <p:cNvPr id="2" name="Title 1"/>
          <p:cNvSpPr>
            <a:spLocks noGrp="1"/>
          </p:cNvSpPr>
          <p:nvPr>
            <p:ph type="ctrTitle"/>
          </p:nvPr>
        </p:nvSpPr>
        <p:spPr>
          <a:xfrm>
            <a:off x="429164" y="571500"/>
            <a:ext cx="8285671" cy="609589"/>
          </a:xfrm>
        </p:spPr>
        <p:txBody>
          <a:bodyPr lIns="0" tIns="0" rIns="0" bIns="0">
            <a:normAutofit/>
          </a:bodyPr>
          <a:lstStyle>
            <a:lvl1pPr>
              <a:defRPr sz="255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283928" y="6094575"/>
            <a:ext cx="8571384"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595" y="0"/>
            <a:ext cx="9142810"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8501779" y="6293196"/>
            <a:ext cx="356508" cy="366183"/>
          </a:xfrm>
        </p:spPr>
        <p:txBody>
          <a:bodyPr/>
          <a:lstStyle>
            <a:lvl1pPr algn="r">
              <a:defRPr>
                <a:solidFill>
                  <a:srgbClr val="576F7F"/>
                </a:solidFill>
              </a:defRPr>
            </a:lvl1pPr>
          </a:lstStyle>
          <a:p>
            <a:fld id="{BA8CF1B3-96A0-D24B-B5C9-B5B93FF4523E}" type="slidenum">
              <a:rPr lang="uk-UA" smtClean="0"/>
              <a:pPr/>
              <a:t>‹#›</a:t>
            </a:fld>
            <a:endParaRPr lang="uk-UA" dirty="0"/>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288688" y="6227853"/>
            <a:ext cx="1428564" cy="449061"/>
          </a:xfrm>
          <a:prstGeom prst="rect">
            <a:avLst/>
          </a:prstGeom>
        </p:spPr>
      </p:pic>
      <p:sp>
        <p:nvSpPr>
          <p:cNvPr id="24" name="Picture Placeholder 4">
            <a:extLst>
              <a:ext uri="{FF2B5EF4-FFF2-40B4-BE49-F238E27FC236}">
                <a16:creationId xmlns:a16="http://schemas.microsoft.com/office/drawing/2014/main" id="{3D023766-93E8-6C43-9772-CDA7FC6144F7}"/>
              </a:ext>
            </a:extLst>
          </p:cNvPr>
          <p:cNvSpPr>
            <a:spLocks noGrp="1"/>
          </p:cNvSpPr>
          <p:nvPr>
            <p:ph type="pic" sz="quarter" idx="21"/>
          </p:nvPr>
        </p:nvSpPr>
        <p:spPr>
          <a:xfrm>
            <a:off x="429165" y="1562088"/>
            <a:ext cx="3999979" cy="2324107"/>
          </a:xfrm>
          <a:prstGeom prst="rect">
            <a:avLst/>
          </a:prstGeom>
        </p:spPr>
        <p:txBody>
          <a:bodyPr/>
          <a:lstStyle/>
          <a:p>
            <a:endParaRPr lang="en-US"/>
          </a:p>
        </p:txBody>
      </p:sp>
      <p:sp>
        <p:nvSpPr>
          <p:cNvPr id="16" name="Picture Placeholder 4">
            <a:extLst>
              <a:ext uri="{FF2B5EF4-FFF2-40B4-BE49-F238E27FC236}">
                <a16:creationId xmlns:a16="http://schemas.microsoft.com/office/drawing/2014/main" id="{8B25342B-08E1-464F-AC27-5A6519898803}"/>
              </a:ext>
            </a:extLst>
          </p:cNvPr>
          <p:cNvSpPr>
            <a:spLocks noGrp="1"/>
          </p:cNvSpPr>
          <p:nvPr>
            <p:ph type="pic" sz="quarter" idx="22"/>
          </p:nvPr>
        </p:nvSpPr>
        <p:spPr>
          <a:xfrm>
            <a:off x="4721714" y="1562088"/>
            <a:ext cx="3999979" cy="2324107"/>
          </a:xfrm>
          <a:prstGeom prst="rect">
            <a:avLst/>
          </a:prstGeom>
        </p:spPr>
        <p:txBody>
          <a:bodyPr/>
          <a:lstStyle/>
          <a:p>
            <a:endParaRPr lang="en-US"/>
          </a:p>
        </p:txBody>
      </p:sp>
      <p:sp>
        <p:nvSpPr>
          <p:cNvPr id="20" name="Text Placeholder 7">
            <a:extLst>
              <a:ext uri="{FF2B5EF4-FFF2-40B4-BE49-F238E27FC236}">
                <a16:creationId xmlns:a16="http://schemas.microsoft.com/office/drawing/2014/main" id="{7AFEBE52-7AC4-8A4F-A882-82DC4FA897C6}"/>
              </a:ext>
            </a:extLst>
          </p:cNvPr>
          <p:cNvSpPr>
            <a:spLocks noGrp="1"/>
          </p:cNvSpPr>
          <p:nvPr>
            <p:ph type="body" sz="quarter" idx="16"/>
          </p:nvPr>
        </p:nvSpPr>
        <p:spPr>
          <a:xfrm>
            <a:off x="429164" y="4265769"/>
            <a:ext cx="4005509" cy="1449232"/>
          </a:xfrm>
        </p:spPr>
        <p:txBody>
          <a:bodyPr>
            <a:normAutofit/>
          </a:bodyPr>
          <a:lstStyle>
            <a:lvl1pPr marL="0" indent="0">
              <a:buFont typeface="Arial" panose="020B0604020202020204" pitchFamily="34" charset="0"/>
              <a:buNone/>
              <a:defRPr sz="105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91441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21" name="Text Placeholder 7">
            <a:extLst>
              <a:ext uri="{FF2B5EF4-FFF2-40B4-BE49-F238E27FC236}">
                <a16:creationId xmlns:a16="http://schemas.microsoft.com/office/drawing/2014/main" id="{1BCA72C9-9805-E34B-BBDE-3CF10D461ABA}"/>
              </a:ext>
            </a:extLst>
          </p:cNvPr>
          <p:cNvSpPr>
            <a:spLocks noGrp="1"/>
          </p:cNvSpPr>
          <p:nvPr>
            <p:ph type="body" sz="quarter" idx="17"/>
          </p:nvPr>
        </p:nvSpPr>
        <p:spPr>
          <a:xfrm>
            <a:off x="4714856" y="4265769"/>
            <a:ext cx="4005509" cy="1449232"/>
          </a:xfrm>
        </p:spPr>
        <p:txBody>
          <a:bodyPr>
            <a:normAutofit/>
          </a:bodyPr>
          <a:lstStyle>
            <a:lvl1pPr marL="0" indent="0">
              <a:buFont typeface="Arial" panose="020B0604020202020204" pitchFamily="34" charset="0"/>
              <a:buNone/>
              <a:defRPr sz="105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91441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Tree>
    <p:extLst>
      <p:ext uri="{BB962C8B-B14F-4D97-AF65-F5344CB8AC3E}">
        <p14:creationId xmlns:p14="http://schemas.microsoft.com/office/powerpoint/2010/main" val="1692890051"/>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mage/Text Slide — 04">
    <p:spTree>
      <p:nvGrpSpPr>
        <p:cNvPr id="1" name=""/>
        <p:cNvGrpSpPr/>
        <p:nvPr/>
      </p:nvGrpSpPr>
      <p:grpSpPr>
        <a:xfrm>
          <a:off x="0" y="0"/>
          <a:ext cx="0" cy="0"/>
          <a:chOff x="0" y="0"/>
          <a:chExt cx="0" cy="0"/>
        </a:xfrm>
      </p:grpSpPr>
      <p:sp>
        <p:nvSpPr>
          <p:cNvPr id="2" name="Title 1"/>
          <p:cNvSpPr>
            <a:spLocks noGrp="1"/>
          </p:cNvSpPr>
          <p:nvPr>
            <p:ph type="ctrTitle"/>
          </p:nvPr>
        </p:nvSpPr>
        <p:spPr>
          <a:xfrm>
            <a:off x="429164" y="571500"/>
            <a:ext cx="8285671" cy="609589"/>
          </a:xfrm>
        </p:spPr>
        <p:txBody>
          <a:bodyPr lIns="0" tIns="0" rIns="0" bIns="0">
            <a:normAutofit/>
          </a:bodyPr>
          <a:lstStyle>
            <a:lvl1pPr>
              <a:defRPr sz="255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283928" y="6094575"/>
            <a:ext cx="8571384"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595" y="0"/>
            <a:ext cx="9142810"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8501779" y="6293196"/>
            <a:ext cx="356508" cy="366183"/>
          </a:xfrm>
        </p:spPr>
        <p:txBody>
          <a:bodyPr/>
          <a:lstStyle>
            <a:lvl1pPr algn="r">
              <a:defRPr>
                <a:solidFill>
                  <a:srgbClr val="576F7F"/>
                </a:solidFill>
              </a:defRPr>
            </a:lvl1pPr>
          </a:lstStyle>
          <a:p>
            <a:fld id="{BA8CF1B3-96A0-D24B-B5C9-B5B93FF4523E}" type="slidenum">
              <a:rPr lang="uk-UA" smtClean="0"/>
              <a:pPr/>
              <a:t>‹#›</a:t>
            </a:fld>
            <a:endParaRPr lang="uk-UA" dirty="0"/>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288688" y="6227853"/>
            <a:ext cx="1428564" cy="449061"/>
          </a:xfrm>
          <a:prstGeom prst="rect">
            <a:avLst/>
          </a:prstGeom>
        </p:spPr>
      </p:pic>
      <p:sp>
        <p:nvSpPr>
          <p:cNvPr id="24" name="Picture Placeholder 4">
            <a:extLst>
              <a:ext uri="{FF2B5EF4-FFF2-40B4-BE49-F238E27FC236}">
                <a16:creationId xmlns:a16="http://schemas.microsoft.com/office/drawing/2014/main" id="{3D023766-93E8-6C43-9772-CDA7FC6144F7}"/>
              </a:ext>
            </a:extLst>
          </p:cNvPr>
          <p:cNvSpPr>
            <a:spLocks noGrp="1"/>
          </p:cNvSpPr>
          <p:nvPr>
            <p:ph type="pic" sz="quarter" idx="21"/>
          </p:nvPr>
        </p:nvSpPr>
        <p:spPr>
          <a:xfrm>
            <a:off x="429165" y="1562088"/>
            <a:ext cx="2571415" cy="2324107"/>
          </a:xfrm>
          <a:prstGeom prst="rect">
            <a:avLst/>
          </a:prstGeom>
        </p:spPr>
        <p:txBody>
          <a:bodyPr/>
          <a:lstStyle/>
          <a:p>
            <a:endParaRPr lang="en-US" dirty="0"/>
          </a:p>
        </p:txBody>
      </p:sp>
      <p:sp>
        <p:nvSpPr>
          <p:cNvPr id="25" name="Picture Placeholder 4">
            <a:extLst>
              <a:ext uri="{FF2B5EF4-FFF2-40B4-BE49-F238E27FC236}">
                <a16:creationId xmlns:a16="http://schemas.microsoft.com/office/drawing/2014/main" id="{9243F34B-2502-DB4F-9DB5-EDCF7DC7B5D5}"/>
              </a:ext>
            </a:extLst>
          </p:cNvPr>
          <p:cNvSpPr>
            <a:spLocks noGrp="1"/>
          </p:cNvSpPr>
          <p:nvPr>
            <p:ph type="pic" sz="quarter" idx="23"/>
          </p:nvPr>
        </p:nvSpPr>
        <p:spPr>
          <a:xfrm>
            <a:off x="3286292" y="1562088"/>
            <a:ext cx="2571415" cy="2324107"/>
          </a:xfrm>
          <a:prstGeom prst="rect">
            <a:avLst/>
          </a:prstGeom>
        </p:spPr>
        <p:txBody>
          <a:bodyPr/>
          <a:lstStyle/>
          <a:p>
            <a:endParaRPr lang="en-US"/>
          </a:p>
        </p:txBody>
      </p:sp>
      <p:sp>
        <p:nvSpPr>
          <p:cNvPr id="30" name="Picture Placeholder 4">
            <a:extLst>
              <a:ext uri="{FF2B5EF4-FFF2-40B4-BE49-F238E27FC236}">
                <a16:creationId xmlns:a16="http://schemas.microsoft.com/office/drawing/2014/main" id="{4236B20B-B550-8142-AEF8-60BDD719F696}"/>
              </a:ext>
            </a:extLst>
          </p:cNvPr>
          <p:cNvSpPr>
            <a:spLocks noGrp="1"/>
          </p:cNvSpPr>
          <p:nvPr>
            <p:ph type="pic" sz="quarter" idx="25"/>
          </p:nvPr>
        </p:nvSpPr>
        <p:spPr>
          <a:xfrm>
            <a:off x="6143420" y="1562088"/>
            <a:ext cx="2571415" cy="2324107"/>
          </a:xfrm>
          <a:prstGeom prst="rect">
            <a:avLst/>
          </a:prstGeom>
        </p:spPr>
        <p:txBody>
          <a:bodyPr/>
          <a:lstStyle/>
          <a:p>
            <a:endParaRPr lang="en-US"/>
          </a:p>
        </p:txBody>
      </p:sp>
      <p:sp>
        <p:nvSpPr>
          <p:cNvPr id="31" name="Text Placeholder 7">
            <a:extLst>
              <a:ext uri="{FF2B5EF4-FFF2-40B4-BE49-F238E27FC236}">
                <a16:creationId xmlns:a16="http://schemas.microsoft.com/office/drawing/2014/main" id="{805AEC2D-775B-BF4D-8D0A-574C4B109908}"/>
              </a:ext>
            </a:extLst>
          </p:cNvPr>
          <p:cNvSpPr>
            <a:spLocks noGrp="1"/>
          </p:cNvSpPr>
          <p:nvPr>
            <p:ph type="body" sz="quarter" idx="16"/>
          </p:nvPr>
        </p:nvSpPr>
        <p:spPr>
          <a:xfrm>
            <a:off x="429164" y="4265769"/>
            <a:ext cx="2571416" cy="1449232"/>
          </a:xfrm>
        </p:spPr>
        <p:txBody>
          <a:bodyPr>
            <a:normAutofit/>
          </a:bodyPr>
          <a:lstStyle>
            <a:lvl1pPr marL="0" indent="0">
              <a:buFont typeface="Arial" panose="020B0604020202020204" pitchFamily="34" charset="0"/>
              <a:buNone/>
              <a:defRPr sz="105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91441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32" name="Text Placeholder 7">
            <a:extLst>
              <a:ext uri="{FF2B5EF4-FFF2-40B4-BE49-F238E27FC236}">
                <a16:creationId xmlns:a16="http://schemas.microsoft.com/office/drawing/2014/main" id="{F5503E3A-1422-CD4D-8A89-397D3BA42065}"/>
              </a:ext>
            </a:extLst>
          </p:cNvPr>
          <p:cNvSpPr>
            <a:spLocks noGrp="1"/>
          </p:cNvSpPr>
          <p:nvPr>
            <p:ph type="body" sz="quarter" idx="26"/>
          </p:nvPr>
        </p:nvSpPr>
        <p:spPr>
          <a:xfrm>
            <a:off x="3289863" y="4265769"/>
            <a:ext cx="2571416" cy="1449232"/>
          </a:xfrm>
        </p:spPr>
        <p:txBody>
          <a:bodyPr>
            <a:normAutofit/>
          </a:bodyPr>
          <a:lstStyle>
            <a:lvl1pPr marL="0" indent="0">
              <a:buFont typeface="Arial" panose="020B0604020202020204" pitchFamily="34" charset="0"/>
              <a:buNone/>
              <a:defRPr sz="105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91441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
        <p:nvSpPr>
          <p:cNvPr id="33" name="Text Placeholder 7">
            <a:extLst>
              <a:ext uri="{FF2B5EF4-FFF2-40B4-BE49-F238E27FC236}">
                <a16:creationId xmlns:a16="http://schemas.microsoft.com/office/drawing/2014/main" id="{0064A36D-65DD-F745-A342-E072B9827553}"/>
              </a:ext>
            </a:extLst>
          </p:cNvPr>
          <p:cNvSpPr>
            <a:spLocks noGrp="1"/>
          </p:cNvSpPr>
          <p:nvPr>
            <p:ph type="body" sz="quarter" idx="27"/>
          </p:nvPr>
        </p:nvSpPr>
        <p:spPr>
          <a:xfrm>
            <a:off x="6139848" y="4265769"/>
            <a:ext cx="2571416" cy="1449232"/>
          </a:xfrm>
        </p:spPr>
        <p:txBody>
          <a:bodyPr>
            <a:normAutofit/>
          </a:bodyPr>
          <a:lstStyle>
            <a:lvl1pPr marL="0" indent="0">
              <a:buFont typeface="Arial" panose="020B0604020202020204" pitchFamily="34" charset="0"/>
              <a:buNone/>
              <a:defRPr sz="105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91441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Tree>
    <p:extLst>
      <p:ext uri="{BB962C8B-B14F-4D97-AF65-F5344CB8AC3E}">
        <p14:creationId xmlns:p14="http://schemas.microsoft.com/office/powerpoint/2010/main" val="966437909"/>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guide id="12" pos="5041">
          <p15:clr>
            <a:srgbClr val="FBAE40"/>
          </p15:clr>
        </p15:guide>
        <p15:guide id="13" pos="5521">
          <p15:clr>
            <a:srgbClr val="FBAE40"/>
          </p15:clr>
        </p15:guide>
        <p15:guide id="14" pos="9841">
          <p15:clr>
            <a:srgbClr val="FBAE40"/>
          </p15:clr>
        </p15:guide>
        <p15:guide id="15" pos="1032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2Column">
    <p:spTree>
      <p:nvGrpSpPr>
        <p:cNvPr id="1" name=""/>
        <p:cNvGrpSpPr/>
        <p:nvPr/>
      </p:nvGrpSpPr>
      <p:grpSpPr>
        <a:xfrm>
          <a:off x="0" y="0"/>
          <a:ext cx="0" cy="0"/>
          <a:chOff x="0" y="0"/>
          <a:chExt cx="0" cy="0"/>
        </a:xfrm>
      </p:grpSpPr>
      <p:grpSp>
        <p:nvGrpSpPr>
          <p:cNvPr id="4" name="Group 6">
            <a:extLst>
              <a:ext uri="{FF2B5EF4-FFF2-40B4-BE49-F238E27FC236}">
                <a16:creationId xmlns:a16="http://schemas.microsoft.com/office/drawing/2014/main" id="{C02E35D1-C9A8-472C-A608-3BE404F64D4A}"/>
              </a:ext>
            </a:extLst>
          </p:cNvPr>
          <p:cNvGrpSpPr>
            <a:grpSpLocks/>
          </p:cNvGrpSpPr>
          <p:nvPr userDrawn="1"/>
        </p:nvGrpSpPr>
        <p:grpSpPr bwMode="auto">
          <a:xfrm>
            <a:off x="0" y="0"/>
            <a:ext cx="9144000" cy="1371600"/>
            <a:chOff x="0" y="0"/>
            <a:chExt cx="9144000" cy="1371600"/>
          </a:xfrm>
        </p:grpSpPr>
        <p:sp>
          <p:nvSpPr>
            <p:cNvPr id="5" name="Rectangle 4">
              <a:extLst>
                <a:ext uri="{FF2B5EF4-FFF2-40B4-BE49-F238E27FC236}">
                  <a16:creationId xmlns:a16="http://schemas.microsoft.com/office/drawing/2014/main" id="{60C09D75-5DF9-4739-AD78-A6FFE32EB86D}"/>
                </a:ext>
              </a:extLst>
            </p:cNvPr>
            <p:cNvSpPr/>
            <p:nvPr userDrawn="1"/>
          </p:nvSpPr>
          <p:spPr>
            <a:xfrm>
              <a:off x="0" y="0"/>
              <a:ext cx="9144000" cy="1371600"/>
            </a:xfrm>
            <a:prstGeom prst="rect">
              <a:avLst/>
            </a:prstGeom>
            <a:solidFill>
              <a:srgbClr val="00A9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6" name="Rectangle 5">
              <a:extLst>
                <a:ext uri="{FF2B5EF4-FFF2-40B4-BE49-F238E27FC236}">
                  <a16:creationId xmlns:a16="http://schemas.microsoft.com/office/drawing/2014/main" id="{0884309A-5EC6-4BA6-8C29-56C7D060841D}"/>
                </a:ext>
              </a:extLst>
            </p:cNvPr>
            <p:cNvSpPr/>
            <p:nvPr userDrawn="1"/>
          </p:nvSpPr>
          <p:spPr>
            <a:xfrm>
              <a:off x="0" y="0"/>
              <a:ext cx="9144000" cy="1308100"/>
            </a:xfrm>
            <a:prstGeom prst="rect">
              <a:avLst/>
            </a:prstGeom>
            <a:solidFill>
              <a:srgbClr val="1A3B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grpSp>
      <p:pic>
        <p:nvPicPr>
          <p:cNvPr id="7" name="Picture 9">
            <a:extLst>
              <a:ext uri="{FF2B5EF4-FFF2-40B4-BE49-F238E27FC236}">
                <a16:creationId xmlns:a16="http://schemas.microsoft.com/office/drawing/2014/main" id="{5B8A985C-2442-43DC-913C-CBE134108D95}"/>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9251" y="6373813"/>
            <a:ext cx="13017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667D6ADC-F6AA-4023-8C2E-68A13DD46B67}"/>
              </a:ext>
            </a:extLst>
          </p:cNvPr>
          <p:cNvSpPr>
            <a:spLocks noGrp="1"/>
          </p:cNvSpPr>
          <p:nvPr>
            <p:ph type="title"/>
          </p:nvPr>
        </p:nvSpPr>
        <p:spPr/>
        <p:txBody>
          <a:bodyPr/>
          <a:lstStyle>
            <a:lvl1pPr>
              <a:lnSpc>
                <a:spcPts val="2550"/>
              </a:lnSpc>
              <a:defRPr/>
            </a:lvl1pPr>
          </a:lstStyle>
          <a:p>
            <a:r>
              <a:rPr lang="en-US" dirty="0"/>
              <a:t>Click to edit Master title style</a:t>
            </a:r>
          </a:p>
        </p:txBody>
      </p:sp>
      <p:sp>
        <p:nvSpPr>
          <p:cNvPr id="3" name="Content Placeholder 2">
            <a:extLst>
              <a:ext uri="{FF2B5EF4-FFF2-40B4-BE49-F238E27FC236}">
                <a16:creationId xmlns:a16="http://schemas.microsoft.com/office/drawing/2014/main" id="{1A9E19F6-6D0E-476D-A32E-C2289CA9B4C5}"/>
              </a:ext>
            </a:extLst>
          </p:cNvPr>
          <p:cNvSpPr>
            <a:spLocks noGrp="1"/>
          </p:cNvSpPr>
          <p:nvPr>
            <p:ph idx="1"/>
          </p:nvPr>
        </p:nvSpPr>
        <p:spPr>
          <a:xfrm>
            <a:off x="379142" y="1828800"/>
            <a:ext cx="8419171" cy="4564380"/>
          </a:xfrm>
        </p:spPr>
        <p:txBody>
          <a:bodyPr lIns="0" numCol="2" spcCol="182880">
            <a:noAutofit/>
          </a:bodyPr>
          <a:lstStyle>
            <a:lvl1pPr marL="240030">
              <a:buClr>
                <a:srgbClr val="19568B"/>
              </a:buClr>
              <a:defRPr sz="1800"/>
            </a:lvl1pPr>
            <a:lvl2pPr marL="425196">
              <a:defRPr sz="1650"/>
            </a:lvl2pPr>
            <a:lvl3pPr marL="685800" indent="-171450">
              <a:buFont typeface="Courier New" panose="02070309020205020404" pitchFamily="49" charset="0"/>
              <a:buChar char="o"/>
              <a:defRPr sz="15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a:extLst>
              <a:ext uri="{FF2B5EF4-FFF2-40B4-BE49-F238E27FC236}">
                <a16:creationId xmlns:a16="http://schemas.microsoft.com/office/drawing/2014/main" id="{9EA8A41C-A9D6-4A15-A1A1-FFAAA9FBB382}"/>
              </a:ext>
            </a:extLst>
          </p:cNvPr>
          <p:cNvSpPr>
            <a:spLocks noGrp="1"/>
          </p:cNvSpPr>
          <p:nvPr>
            <p:ph type="sldNum" sz="quarter" idx="10"/>
          </p:nvPr>
        </p:nvSpPr>
        <p:spPr>
          <a:xfrm>
            <a:off x="7916864" y="6523040"/>
            <a:ext cx="877887" cy="236537"/>
          </a:xfrm>
        </p:spPr>
        <p:txBody>
          <a:bodyPr/>
          <a:lstStyle>
            <a:lvl1pPr algn="r">
              <a:defRPr sz="750">
                <a:solidFill>
                  <a:schemeClr val="tx1"/>
                </a:solidFill>
                <a:latin typeface="Segoe UI" panose="020B0502040204020203" pitchFamily="34" charset="0"/>
                <a:cs typeface="Segoe UI" panose="020B0502040204020203" pitchFamily="34" charset="0"/>
              </a:defRPr>
            </a:lvl1pPr>
          </a:lstStyle>
          <a:p>
            <a:pPr>
              <a:defRPr/>
            </a:pPr>
            <a:fld id="{E26D0676-C6C4-45B8-8BA3-258EFC954694}" type="slidenum">
              <a:rPr lang="en-US"/>
              <a:pPr>
                <a:defRPr/>
              </a:pPr>
              <a:t>‹#›</a:t>
            </a:fld>
            <a:endParaRPr lang="en-US" dirty="0"/>
          </a:p>
        </p:txBody>
      </p:sp>
    </p:spTree>
    <p:extLst>
      <p:ext uri="{BB962C8B-B14F-4D97-AF65-F5344CB8AC3E}">
        <p14:creationId xmlns:p14="http://schemas.microsoft.com/office/powerpoint/2010/main" val="279251563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mage/Text Slide — 05">
    <p:spTree>
      <p:nvGrpSpPr>
        <p:cNvPr id="1" name=""/>
        <p:cNvGrpSpPr/>
        <p:nvPr/>
      </p:nvGrpSpPr>
      <p:grpSpPr>
        <a:xfrm>
          <a:off x="0" y="0"/>
          <a:ext cx="0" cy="0"/>
          <a:chOff x="0" y="0"/>
          <a:chExt cx="0" cy="0"/>
        </a:xfrm>
      </p:grpSpPr>
      <p:sp>
        <p:nvSpPr>
          <p:cNvPr id="2" name="Title 1"/>
          <p:cNvSpPr>
            <a:spLocks noGrp="1"/>
          </p:cNvSpPr>
          <p:nvPr>
            <p:ph type="ctrTitle"/>
          </p:nvPr>
        </p:nvSpPr>
        <p:spPr>
          <a:xfrm>
            <a:off x="429164" y="571500"/>
            <a:ext cx="8285671" cy="609589"/>
          </a:xfrm>
        </p:spPr>
        <p:txBody>
          <a:bodyPr lIns="0" tIns="0" rIns="0" bIns="0">
            <a:normAutofit/>
          </a:bodyPr>
          <a:lstStyle>
            <a:lvl1pPr>
              <a:defRPr sz="2550" b="0" i="0" baseline="0">
                <a:solidFill>
                  <a:srgbClr val="576F7F"/>
                </a:solidFill>
                <a:latin typeface="Times New Roman" panose="02020603050405020304" pitchFamily="18" charset="0"/>
                <a:cs typeface="Times New Roman" panose="02020603050405020304" pitchFamily="18" charset="0"/>
              </a:defRPr>
            </a:lvl1p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cxnSp>
        <p:nvCxnSpPr>
          <p:cNvPr id="7" name="Straight Connector 6"/>
          <p:cNvCxnSpPr/>
          <p:nvPr userDrawn="1"/>
        </p:nvCxnSpPr>
        <p:spPr>
          <a:xfrm>
            <a:off x="283928" y="6094575"/>
            <a:ext cx="8571384"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12" name="Rectangle 11">
            <a:extLst>
              <a:ext uri="{FF2B5EF4-FFF2-40B4-BE49-F238E27FC236}">
                <a16:creationId xmlns:a16="http://schemas.microsoft.com/office/drawing/2014/main" id="{CFE308F9-BC56-5F47-879A-9003E64704B1}"/>
              </a:ext>
            </a:extLst>
          </p:cNvPr>
          <p:cNvSpPr>
            <a:spLocks/>
          </p:cNvSpPr>
          <p:nvPr userDrawn="1"/>
        </p:nvSpPr>
        <p:spPr>
          <a:xfrm>
            <a:off x="595" y="0"/>
            <a:ext cx="9142810"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a:p>
        </p:txBody>
      </p:sp>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8501779" y="6293196"/>
            <a:ext cx="356508" cy="366183"/>
          </a:xfrm>
        </p:spPr>
        <p:txBody>
          <a:bodyPr/>
          <a:lstStyle>
            <a:lvl1pPr algn="r">
              <a:defRPr>
                <a:solidFill>
                  <a:srgbClr val="576F7F"/>
                </a:solidFill>
              </a:defRPr>
            </a:lvl1pPr>
          </a:lstStyle>
          <a:p>
            <a:fld id="{BA8CF1B3-96A0-D24B-B5C9-B5B93FF4523E}" type="slidenum">
              <a:rPr lang="uk-UA" smtClean="0"/>
              <a:pPr/>
              <a:t>‹#›</a:t>
            </a:fld>
            <a:endParaRPr lang="uk-UA" dirty="0"/>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288688" y="6227853"/>
            <a:ext cx="1428564" cy="449061"/>
          </a:xfrm>
          <a:prstGeom prst="rect">
            <a:avLst/>
          </a:prstGeom>
        </p:spPr>
      </p:pic>
      <p:sp>
        <p:nvSpPr>
          <p:cNvPr id="20" name="Content Placeholder 4">
            <a:extLst>
              <a:ext uri="{FF2B5EF4-FFF2-40B4-BE49-F238E27FC236}">
                <a16:creationId xmlns:a16="http://schemas.microsoft.com/office/drawing/2014/main" id="{66682ECA-8356-F142-94A1-921EA9421350}"/>
              </a:ext>
            </a:extLst>
          </p:cNvPr>
          <p:cNvSpPr>
            <a:spLocks noGrp="1"/>
          </p:cNvSpPr>
          <p:nvPr>
            <p:ph sz="quarter" idx="16" hasCustomPrompt="1"/>
          </p:nvPr>
        </p:nvSpPr>
        <p:spPr>
          <a:xfrm>
            <a:off x="429164" y="1560663"/>
            <a:ext cx="3999979" cy="4152900"/>
          </a:xfrm>
          <a:prstGeom prst="rect">
            <a:avLst/>
          </a:prstGeom>
        </p:spPr>
        <p:txBody>
          <a:bodyPr>
            <a:normAutofit/>
          </a:bodyPr>
          <a:lstStyle>
            <a:lvl1pPr>
              <a:tabLst>
                <a:tab pos="42863" algn="l"/>
              </a:tabLst>
              <a:defRPr sz="1800">
                <a:solidFill>
                  <a:srgbClr val="576F7F"/>
                </a:solidFill>
              </a:defRPr>
            </a:lvl1pPr>
            <a:lvl2pPr marL="42863" indent="-42863">
              <a:tabLst/>
              <a:defRPr sz="375">
                <a:solidFill>
                  <a:schemeClr val="bg1">
                    <a:lumMod val="50000"/>
                  </a:schemeClr>
                </a:solidFill>
              </a:defRPr>
            </a:lvl2pPr>
            <a:lvl3pPr marL="86321" indent="-43458">
              <a:tabLst/>
              <a:defRPr sz="375">
                <a:solidFill>
                  <a:schemeClr val="bg1">
                    <a:lumMod val="50000"/>
                  </a:schemeClr>
                </a:solidFill>
              </a:defRPr>
            </a:lvl3pPr>
          </a:lstStyle>
          <a:p>
            <a:pPr lvl="0"/>
            <a:r>
              <a:rPr lang="tr-TR" dirty="0"/>
              <a:t>Picture</a:t>
            </a:r>
          </a:p>
        </p:txBody>
      </p:sp>
      <p:sp>
        <p:nvSpPr>
          <p:cNvPr id="21" name="Text Placeholder 7">
            <a:extLst>
              <a:ext uri="{FF2B5EF4-FFF2-40B4-BE49-F238E27FC236}">
                <a16:creationId xmlns:a16="http://schemas.microsoft.com/office/drawing/2014/main" id="{6428EAA1-0C81-0745-89CD-1A39835C4F74}"/>
              </a:ext>
            </a:extLst>
          </p:cNvPr>
          <p:cNvSpPr>
            <a:spLocks noGrp="1"/>
          </p:cNvSpPr>
          <p:nvPr>
            <p:ph type="body" sz="quarter" idx="17"/>
          </p:nvPr>
        </p:nvSpPr>
        <p:spPr>
          <a:xfrm>
            <a:off x="4714857" y="1560663"/>
            <a:ext cx="3999978" cy="4152899"/>
          </a:xfrm>
        </p:spPr>
        <p:txBody>
          <a:bodyPr>
            <a:normAutofit/>
          </a:bodyPr>
          <a:lstStyle>
            <a:lvl1pPr marL="171450" indent="-171450">
              <a:buFont typeface="Arial" panose="020B0604020202020204" pitchFamily="34" charset="0"/>
              <a:buChar char="•"/>
              <a:defRPr sz="1050">
                <a:solidFill>
                  <a:srgbClr val="576F7F"/>
                </a:solidFill>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marL="914411" indent="0" algn="l">
              <a:buNone/>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p:txBody>
      </p:sp>
    </p:spTree>
    <p:extLst>
      <p:ext uri="{BB962C8B-B14F-4D97-AF65-F5344CB8AC3E}">
        <p14:creationId xmlns:p14="http://schemas.microsoft.com/office/powerpoint/2010/main" val="1893530053"/>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7921">
          <p15:clr>
            <a:srgbClr val="FBAE40"/>
          </p15:clr>
        </p15:guide>
        <p15:guide id="11" pos="744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14" name="Slide Number Placeholder 6">
            <a:extLst>
              <a:ext uri="{FF2B5EF4-FFF2-40B4-BE49-F238E27FC236}">
                <a16:creationId xmlns:a16="http://schemas.microsoft.com/office/drawing/2014/main" id="{15477045-8978-C243-A476-24F640793CCB}"/>
              </a:ext>
            </a:extLst>
          </p:cNvPr>
          <p:cNvSpPr>
            <a:spLocks noGrp="1"/>
          </p:cNvSpPr>
          <p:nvPr>
            <p:ph type="sldNum" sz="quarter" idx="12"/>
          </p:nvPr>
        </p:nvSpPr>
        <p:spPr>
          <a:xfrm>
            <a:off x="8501779" y="6293196"/>
            <a:ext cx="356508" cy="366183"/>
          </a:xfrm>
        </p:spPr>
        <p:txBody>
          <a:bodyPr/>
          <a:lstStyle>
            <a:lvl1pPr algn="r">
              <a:defRPr>
                <a:solidFill>
                  <a:srgbClr val="576F7F"/>
                </a:solidFill>
              </a:defRPr>
            </a:lvl1pPr>
          </a:lstStyle>
          <a:p>
            <a:fld id="{BA8CF1B3-96A0-D24B-B5C9-B5B93FF4523E}" type="slidenum">
              <a:rPr lang="uk-UA" smtClean="0"/>
              <a:pPr/>
              <a:t>‹#›</a:t>
            </a:fld>
            <a:endParaRPr lang="uk-UA" dirty="0"/>
          </a:p>
        </p:txBody>
      </p:sp>
      <p:pic>
        <p:nvPicPr>
          <p:cNvPr id="5" name="Picture 4">
            <a:extLst>
              <a:ext uri="{FF2B5EF4-FFF2-40B4-BE49-F238E27FC236}">
                <a16:creationId xmlns:a16="http://schemas.microsoft.com/office/drawing/2014/main" id="{7C71DBF5-7715-C946-BE0A-5816950E71B3}"/>
              </a:ext>
            </a:extLst>
          </p:cNvPr>
          <p:cNvPicPr>
            <a:picLocks noChangeAspect="1"/>
          </p:cNvPicPr>
          <p:nvPr userDrawn="1"/>
        </p:nvPicPr>
        <p:blipFill>
          <a:blip r:embed="rId2"/>
          <a:stretch>
            <a:fillRect/>
          </a:stretch>
        </p:blipFill>
        <p:spPr>
          <a:xfrm>
            <a:off x="288688" y="6227853"/>
            <a:ext cx="1428564" cy="449061"/>
          </a:xfrm>
          <a:prstGeom prst="rect">
            <a:avLst/>
          </a:prstGeom>
        </p:spPr>
      </p:pic>
      <p:cxnSp>
        <p:nvCxnSpPr>
          <p:cNvPr id="20" name="Straight Connector 19">
            <a:extLst>
              <a:ext uri="{FF2B5EF4-FFF2-40B4-BE49-F238E27FC236}">
                <a16:creationId xmlns:a16="http://schemas.microsoft.com/office/drawing/2014/main" id="{A1AB842C-6BB1-7849-B78D-1D793CD25166}"/>
              </a:ext>
            </a:extLst>
          </p:cNvPr>
          <p:cNvCxnSpPr/>
          <p:nvPr userDrawn="1"/>
        </p:nvCxnSpPr>
        <p:spPr>
          <a:xfrm>
            <a:off x="283928" y="6094575"/>
            <a:ext cx="8571384" cy="0"/>
          </a:xfrm>
          <a:prstGeom prst="line">
            <a:avLst/>
          </a:prstGeom>
          <a:ln>
            <a:solidFill>
              <a:srgbClr val="576F7F"/>
            </a:solidFill>
          </a:ln>
        </p:spPr>
        <p:style>
          <a:lnRef idx="1">
            <a:schemeClr val="dk1"/>
          </a:lnRef>
          <a:fillRef idx="0">
            <a:schemeClr val="dk1"/>
          </a:fillRef>
          <a:effectRef idx="0">
            <a:schemeClr val="dk1"/>
          </a:effectRef>
          <a:fontRef idx="minor">
            <a:schemeClr val="tx1"/>
          </a:fontRef>
        </p:style>
      </p:cxnSp>
      <p:sp>
        <p:nvSpPr>
          <p:cNvPr id="22" name="Rectangle 21">
            <a:extLst>
              <a:ext uri="{FF2B5EF4-FFF2-40B4-BE49-F238E27FC236}">
                <a16:creationId xmlns:a16="http://schemas.microsoft.com/office/drawing/2014/main" id="{AA9EDA39-870A-E945-9A81-5D7CFB06F0C7}"/>
              </a:ext>
            </a:extLst>
          </p:cNvPr>
          <p:cNvSpPr>
            <a:spLocks/>
          </p:cNvSpPr>
          <p:nvPr userDrawn="1"/>
        </p:nvSpPr>
        <p:spPr>
          <a:xfrm>
            <a:off x="595" y="0"/>
            <a:ext cx="9142810" cy="190500"/>
          </a:xfrm>
          <a:prstGeom prst="rect">
            <a:avLst/>
          </a:prstGeom>
          <a:solidFill>
            <a:srgbClr val="FBB0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800"/>
          </a:p>
        </p:txBody>
      </p:sp>
    </p:spTree>
    <p:extLst>
      <p:ext uri="{BB962C8B-B14F-4D97-AF65-F5344CB8AC3E}">
        <p14:creationId xmlns:p14="http://schemas.microsoft.com/office/powerpoint/2010/main" val="4037436804"/>
      </p:ext>
    </p:extLst>
  </p:cSld>
  <p:clrMapOvr>
    <a:masterClrMapping/>
  </p:clrMapOvr>
  <p:extLst>
    <p:ext uri="{DCECCB84-F9BA-43D5-87BE-67443E8EF086}">
      <p15:sldGuideLst xmlns:p15="http://schemas.microsoft.com/office/powerpoint/2012/main">
        <p15:guide id="1" orient="horz" pos="7680">
          <p15:clr>
            <a:srgbClr val="FBAE40"/>
          </p15:clr>
        </p15:guide>
        <p15:guide id="2" pos="7681">
          <p15:clr>
            <a:srgbClr val="FBAE40"/>
          </p15:clr>
        </p15:guide>
        <p15:guide id="3" orient="horz" pos="240">
          <p15:clr>
            <a:srgbClr val="FBAE40"/>
          </p15:clr>
        </p15:guide>
        <p15:guide id="4" pos="721">
          <p15:clr>
            <a:srgbClr val="FBAE40"/>
          </p15:clr>
        </p15:guide>
        <p15:guide id="5" pos="14881">
          <p15:clr>
            <a:srgbClr val="FBAE40"/>
          </p15:clr>
        </p15:guide>
        <p15:guide id="6" pos="14641">
          <p15:clr>
            <a:srgbClr val="FBAE40"/>
          </p15:clr>
        </p15:guide>
        <p15:guide id="7" orient="horz" pos="720">
          <p15:clr>
            <a:srgbClr val="FBAE40"/>
          </p15:clr>
        </p15:guide>
        <p15:guide id="8" orient="horz" pos="7200">
          <p15:clr>
            <a:srgbClr val="FBAE40"/>
          </p15:clr>
        </p15:guide>
        <p15:guide id="9" pos="481">
          <p15:clr>
            <a:srgbClr val="FBAE40"/>
          </p15:clr>
        </p15:guide>
        <p15:guide id="10" pos="1441">
          <p15:clr>
            <a:srgbClr val="FBAE40"/>
          </p15:clr>
        </p15:guide>
        <p15:guide id="11" pos="7441">
          <p15:clr>
            <a:srgbClr val="FBAE40"/>
          </p15:clr>
        </p15:guide>
        <p15:guide id="12" pos="7921">
          <p15:clr>
            <a:srgbClr val="FBAE40"/>
          </p15:clr>
        </p15:guide>
        <p15:guide id="13" pos="5521">
          <p15:clr>
            <a:srgbClr val="FBAE40"/>
          </p15:clr>
        </p15:guide>
        <p15:guide id="14" pos="5041">
          <p15:clr>
            <a:srgbClr val="FBAE40"/>
          </p15:clr>
        </p15:guide>
        <p15:guide id="15" pos="9841">
          <p15:clr>
            <a:srgbClr val="FBAE40"/>
          </p15:clr>
        </p15:guide>
        <p15:guide id="16" pos="1032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2840F-97FF-44FF-9B1E-4F5408CAFC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39F15C-C686-4428-B1D1-0E167C7181F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87853B-E441-4281-9790-AEB63B495504}"/>
              </a:ext>
            </a:extLst>
          </p:cNvPr>
          <p:cNvSpPr>
            <a:spLocks noGrp="1"/>
          </p:cNvSpPr>
          <p:nvPr>
            <p:ph type="dt" sz="half" idx="10"/>
          </p:nvPr>
        </p:nvSpPr>
        <p:spPr/>
        <p:txBody>
          <a:bodyPr/>
          <a:lstStyle/>
          <a:p>
            <a:fld id="{930A68B4-BA2C-443B-AE48-B54D083AE3F3}" type="datetime1">
              <a:rPr lang="en-US" smtClean="0"/>
              <a:t>11/2/2023</a:t>
            </a:fld>
            <a:endParaRPr lang="en-US" dirty="0"/>
          </a:p>
        </p:txBody>
      </p:sp>
      <p:sp>
        <p:nvSpPr>
          <p:cNvPr id="5" name="Footer Placeholder 4">
            <a:extLst>
              <a:ext uri="{FF2B5EF4-FFF2-40B4-BE49-F238E27FC236}">
                <a16:creationId xmlns:a16="http://schemas.microsoft.com/office/drawing/2014/main" id="{5308BC3A-A2B6-4EC8-A127-E668B5BD24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126936C-5713-49D6-8120-0538D429E9C2}"/>
              </a:ext>
            </a:extLst>
          </p:cNvPr>
          <p:cNvSpPr>
            <a:spLocks noGrp="1"/>
          </p:cNvSpPr>
          <p:nvPr>
            <p:ph type="sldNum" sz="quarter" idx="12"/>
          </p:nvPr>
        </p:nvSpPr>
        <p:spPr/>
        <p:txBody>
          <a:bodyPr/>
          <a:lstStyle/>
          <a:p>
            <a:fld id="{1EC2FB96-3EC7-4D7B-B4C9-2C73EA2352D4}" type="slidenum">
              <a:rPr lang="en-US" smtClean="0"/>
              <a:t>‹#›</a:t>
            </a:fld>
            <a:endParaRPr lang="en-US" dirty="0"/>
          </a:p>
        </p:txBody>
      </p:sp>
    </p:spTree>
    <p:extLst>
      <p:ext uri="{BB962C8B-B14F-4D97-AF65-F5344CB8AC3E}">
        <p14:creationId xmlns:p14="http://schemas.microsoft.com/office/powerpoint/2010/main" val="911762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Title and Content">
    <p:spTree>
      <p:nvGrpSpPr>
        <p:cNvPr id="1" name=""/>
        <p:cNvGrpSpPr/>
        <p:nvPr/>
      </p:nvGrpSpPr>
      <p:grpSpPr>
        <a:xfrm>
          <a:off x="0" y="0"/>
          <a:ext cx="0" cy="0"/>
          <a:chOff x="0" y="0"/>
          <a:chExt cx="0" cy="0"/>
        </a:xfrm>
      </p:grpSpPr>
      <p:grpSp>
        <p:nvGrpSpPr>
          <p:cNvPr id="6" name="Group 6">
            <a:extLst>
              <a:ext uri="{FF2B5EF4-FFF2-40B4-BE49-F238E27FC236}">
                <a16:creationId xmlns:a16="http://schemas.microsoft.com/office/drawing/2014/main" id="{426A668F-3961-446D-8FED-7D1CEFBD9328}"/>
              </a:ext>
            </a:extLst>
          </p:cNvPr>
          <p:cNvGrpSpPr>
            <a:grpSpLocks/>
          </p:cNvGrpSpPr>
          <p:nvPr userDrawn="1"/>
        </p:nvGrpSpPr>
        <p:grpSpPr bwMode="auto">
          <a:xfrm>
            <a:off x="0" y="0"/>
            <a:ext cx="9144000" cy="1371600"/>
            <a:chOff x="0" y="0"/>
            <a:chExt cx="9144000" cy="1371600"/>
          </a:xfrm>
        </p:grpSpPr>
        <p:sp>
          <p:nvSpPr>
            <p:cNvPr id="7" name="Rectangle 6">
              <a:extLst>
                <a:ext uri="{FF2B5EF4-FFF2-40B4-BE49-F238E27FC236}">
                  <a16:creationId xmlns:a16="http://schemas.microsoft.com/office/drawing/2014/main" id="{4F4AA427-BBBF-442E-88CD-3E58DF14281C}"/>
                </a:ext>
              </a:extLst>
            </p:cNvPr>
            <p:cNvSpPr/>
            <p:nvPr userDrawn="1"/>
          </p:nvSpPr>
          <p:spPr>
            <a:xfrm>
              <a:off x="0" y="0"/>
              <a:ext cx="9144000" cy="1371600"/>
            </a:xfrm>
            <a:prstGeom prst="rect">
              <a:avLst/>
            </a:prstGeom>
            <a:solidFill>
              <a:srgbClr val="00A9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8" name="Rectangle 7">
              <a:extLst>
                <a:ext uri="{FF2B5EF4-FFF2-40B4-BE49-F238E27FC236}">
                  <a16:creationId xmlns:a16="http://schemas.microsoft.com/office/drawing/2014/main" id="{B5E967AC-46AF-484D-8F1A-AF7CB520743F}"/>
                </a:ext>
              </a:extLst>
            </p:cNvPr>
            <p:cNvSpPr/>
            <p:nvPr userDrawn="1"/>
          </p:nvSpPr>
          <p:spPr>
            <a:xfrm>
              <a:off x="0" y="0"/>
              <a:ext cx="9144000" cy="1308100"/>
            </a:xfrm>
            <a:prstGeom prst="rect">
              <a:avLst/>
            </a:prstGeom>
            <a:solidFill>
              <a:srgbClr val="1A3B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grpSp>
      <p:pic>
        <p:nvPicPr>
          <p:cNvPr id="9" name="Picture 9">
            <a:extLst>
              <a:ext uri="{FF2B5EF4-FFF2-40B4-BE49-F238E27FC236}">
                <a16:creationId xmlns:a16="http://schemas.microsoft.com/office/drawing/2014/main" id="{456F5E11-0B8C-4186-B24C-6B6A25E8EF9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9251" y="6373813"/>
            <a:ext cx="13017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5">
            <a:extLst>
              <a:ext uri="{FF2B5EF4-FFF2-40B4-BE49-F238E27FC236}">
                <a16:creationId xmlns:a16="http://schemas.microsoft.com/office/drawing/2014/main" id="{9CE63467-4B80-4A1B-A0A1-06CD9484CDDD}"/>
              </a:ext>
            </a:extLst>
          </p:cNvPr>
          <p:cNvSpPr txBox="1">
            <a:spLocks/>
          </p:cNvSpPr>
          <p:nvPr userDrawn="1"/>
        </p:nvSpPr>
        <p:spPr>
          <a:xfrm>
            <a:off x="7916864" y="6523040"/>
            <a:ext cx="877887" cy="236537"/>
          </a:xfrm>
          <a:prstGeom prst="rect">
            <a:avLst/>
          </a:prstGeom>
        </p:spPr>
        <p:txBody>
          <a:bodyPr anchor="ctr"/>
          <a:lstStyle>
            <a:defPPr>
              <a:defRPr lang="en-US"/>
            </a:defPPr>
            <a:lvl1pPr marL="0" algn="r" defTabSz="457200" rtl="0" eaLnBrk="1" latinLnBrk="0" hangingPunct="1">
              <a:defRPr sz="1000" kern="1200">
                <a:solidFill>
                  <a:schemeClr val="bg1">
                    <a:lumMod val="50000"/>
                  </a:schemeClr>
                </a:solidFill>
                <a:latin typeface="Segoe UI" panose="020B0502040204020203" pitchFamily="34" charset="0"/>
                <a:ea typeface="+mn-ea"/>
                <a:cs typeface="Segoe UI" panose="020B0502040204020203"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BA82D36D-AEC0-46E1-A5BE-4E507F5E770D}" type="slidenum">
              <a:rPr lang="en-US" sz="750" smtClean="0">
                <a:solidFill>
                  <a:schemeClr val="tx1"/>
                </a:solidFill>
              </a:rPr>
              <a:pPr fontAlgn="auto">
                <a:spcBef>
                  <a:spcPts val="0"/>
                </a:spcBef>
                <a:spcAft>
                  <a:spcPts val="0"/>
                </a:spcAft>
                <a:defRPr/>
              </a:pPr>
              <a:t>‹#›</a:t>
            </a:fld>
            <a:endParaRPr lang="en-US" sz="750" dirty="0">
              <a:solidFill>
                <a:schemeClr val="tx1"/>
              </a:solidFill>
            </a:endParaRPr>
          </a:p>
        </p:txBody>
      </p:sp>
      <p:sp>
        <p:nvSpPr>
          <p:cNvPr id="2" name="Title 1">
            <a:extLst>
              <a:ext uri="{FF2B5EF4-FFF2-40B4-BE49-F238E27FC236}">
                <a16:creationId xmlns:a16="http://schemas.microsoft.com/office/drawing/2014/main" id="{667D6ADC-F6AA-4023-8C2E-68A13DD46B67}"/>
              </a:ext>
            </a:extLst>
          </p:cNvPr>
          <p:cNvSpPr>
            <a:spLocks noGrp="1"/>
          </p:cNvSpPr>
          <p:nvPr>
            <p:ph type="title"/>
          </p:nvPr>
        </p:nvSpPr>
        <p:spPr/>
        <p:txBody>
          <a:bodyPr/>
          <a:lstStyle/>
          <a:p>
            <a:r>
              <a:rPr lang="en-US" dirty="0"/>
              <a:t>Click to edit Master title style</a:t>
            </a:r>
          </a:p>
        </p:txBody>
      </p:sp>
      <p:sp>
        <p:nvSpPr>
          <p:cNvPr id="5" name="Content Placeholder 7">
            <a:extLst>
              <a:ext uri="{FF2B5EF4-FFF2-40B4-BE49-F238E27FC236}">
                <a16:creationId xmlns:a16="http://schemas.microsoft.com/office/drawing/2014/main" id="{47E3A576-DE3B-46E8-802F-7C0AE133EA97}"/>
              </a:ext>
            </a:extLst>
          </p:cNvPr>
          <p:cNvSpPr>
            <a:spLocks noGrp="1"/>
          </p:cNvSpPr>
          <p:nvPr>
            <p:ph sz="quarter" idx="13"/>
          </p:nvPr>
        </p:nvSpPr>
        <p:spPr>
          <a:xfrm>
            <a:off x="377825" y="1761736"/>
            <a:ext cx="8439150" cy="900939"/>
          </a:xfrm>
        </p:spPr>
        <p:txBody>
          <a:bodyPr>
            <a:noAutofit/>
          </a:bodyPr>
          <a:lstStyle>
            <a:lvl1pPr marL="0" indent="0">
              <a:buNone/>
              <a:defRPr sz="2100" b="1">
                <a:solidFill>
                  <a:srgbClr val="1A3B73"/>
                </a:solidFill>
                <a:latin typeface="Segoe UI Semibold" panose="020B0702040204020203" pitchFamily="34" charset="0"/>
                <a:cs typeface="Segoe UI Semibold" panose="020B0702040204020203" pitchFamily="34" charset="0"/>
              </a:defRPr>
            </a:lvl1pPr>
          </a:lstStyle>
          <a:p>
            <a:pPr lvl="0"/>
            <a:r>
              <a:rPr lang="en-US" dirty="0"/>
              <a:t>Edit Master text styles</a:t>
            </a:r>
          </a:p>
        </p:txBody>
      </p:sp>
      <p:sp>
        <p:nvSpPr>
          <p:cNvPr id="3" name="Content Placeholder 2">
            <a:extLst>
              <a:ext uri="{FF2B5EF4-FFF2-40B4-BE49-F238E27FC236}">
                <a16:creationId xmlns:a16="http://schemas.microsoft.com/office/drawing/2014/main" id="{1A9E19F6-6D0E-476D-A32E-C2289CA9B4C5}"/>
              </a:ext>
            </a:extLst>
          </p:cNvPr>
          <p:cNvSpPr>
            <a:spLocks noGrp="1"/>
          </p:cNvSpPr>
          <p:nvPr>
            <p:ph idx="1"/>
          </p:nvPr>
        </p:nvSpPr>
        <p:spPr>
          <a:xfrm>
            <a:off x="379142" y="2662673"/>
            <a:ext cx="8419171" cy="3750826"/>
          </a:xfrm>
        </p:spPr>
        <p:txBody>
          <a:bodyPr lIns="0"/>
          <a:lstStyle>
            <a:lvl1pPr marL="240030">
              <a:defRPr/>
            </a:lvl1pPr>
            <a:lvl2pPr marL="425196">
              <a:defRPr sz="1800"/>
            </a:lvl2pPr>
            <a:lvl3pPr marL="685800" indent="-171450">
              <a:buFont typeface="Courier New" panose="02070309020205020404" pitchFamily="49" charset="0"/>
              <a:buChar char="o"/>
              <a:defRPr/>
            </a:lvl3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415350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70588F5-91B6-48BE-B3DD-6B6AAEAE2A7F}"/>
              </a:ext>
            </a:extLst>
          </p:cNvPr>
          <p:cNvSpPr/>
          <p:nvPr userDrawn="1"/>
        </p:nvSpPr>
        <p:spPr>
          <a:xfrm>
            <a:off x="411164" y="593727"/>
            <a:ext cx="8313737" cy="3719513"/>
          </a:xfrm>
          <a:prstGeom prst="rect">
            <a:avLst/>
          </a:prstGeom>
          <a:solidFill>
            <a:srgbClr val="00A9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solidFill>
                <a:srgbClr val="19568B"/>
              </a:solidFill>
            </a:endParaRPr>
          </a:p>
        </p:txBody>
      </p:sp>
      <p:pic>
        <p:nvPicPr>
          <p:cNvPr id="5" name="Picture 7">
            <a:extLst>
              <a:ext uri="{FF2B5EF4-FFF2-40B4-BE49-F238E27FC236}">
                <a16:creationId xmlns:a16="http://schemas.microsoft.com/office/drawing/2014/main" id="{A20FC7F1-D846-4053-A028-5F0F4F5F9D3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9251" y="6373813"/>
            <a:ext cx="13017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A7959272-FF95-4F3A-8EE2-55D2F789097D}"/>
              </a:ext>
            </a:extLst>
          </p:cNvPr>
          <p:cNvSpPr/>
          <p:nvPr userDrawn="1"/>
        </p:nvSpPr>
        <p:spPr>
          <a:xfrm>
            <a:off x="411164" y="555627"/>
            <a:ext cx="8313737" cy="3719513"/>
          </a:xfrm>
          <a:prstGeom prst="rect">
            <a:avLst/>
          </a:prstGeom>
          <a:solidFill>
            <a:srgbClr val="1A3B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solidFill>
                <a:srgbClr val="19568B"/>
              </a:solidFill>
            </a:endParaRPr>
          </a:p>
        </p:txBody>
      </p:sp>
      <p:sp>
        <p:nvSpPr>
          <p:cNvPr id="7" name="Slide Number Placeholder 5">
            <a:extLst>
              <a:ext uri="{FF2B5EF4-FFF2-40B4-BE49-F238E27FC236}">
                <a16:creationId xmlns:a16="http://schemas.microsoft.com/office/drawing/2014/main" id="{FD9A1257-C61A-488B-B784-4ADE997F19CE}"/>
              </a:ext>
            </a:extLst>
          </p:cNvPr>
          <p:cNvSpPr txBox="1">
            <a:spLocks/>
          </p:cNvSpPr>
          <p:nvPr userDrawn="1"/>
        </p:nvSpPr>
        <p:spPr>
          <a:xfrm>
            <a:off x="7916864" y="6523040"/>
            <a:ext cx="877887" cy="236537"/>
          </a:xfrm>
          <a:prstGeom prst="rect">
            <a:avLst/>
          </a:prstGeom>
        </p:spPr>
        <p:txBody>
          <a:bodyPr anchor="ctr"/>
          <a:lstStyle>
            <a:defPPr>
              <a:defRPr lang="en-US"/>
            </a:defPPr>
            <a:lvl1pPr marL="0" algn="r" defTabSz="457200" rtl="0" eaLnBrk="1" latinLnBrk="0" hangingPunct="1">
              <a:defRPr sz="1000" kern="1200">
                <a:solidFill>
                  <a:schemeClr val="bg1">
                    <a:lumMod val="50000"/>
                  </a:schemeClr>
                </a:solidFill>
                <a:latin typeface="Segoe UI" panose="020B0502040204020203" pitchFamily="34" charset="0"/>
                <a:ea typeface="+mn-ea"/>
                <a:cs typeface="Segoe UI" panose="020B0502040204020203"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25DED194-51CD-4085-AC42-5EC0DC110B09}" type="slidenum">
              <a:rPr lang="en-US" sz="750" smtClean="0">
                <a:solidFill>
                  <a:schemeClr val="tx1"/>
                </a:solidFill>
              </a:rPr>
              <a:pPr fontAlgn="auto">
                <a:spcBef>
                  <a:spcPts val="0"/>
                </a:spcBef>
                <a:spcAft>
                  <a:spcPts val="0"/>
                </a:spcAft>
                <a:defRPr/>
              </a:pPr>
              <a:t>‹#›</a:t>
            </a:fld>
            <a:endParaRPr lang="en-US" sz="750" dirty="0">
              <a:solidFill>
                <a:schemeClr val="tx1"/>
              </a:solidFill>
            </a:endParaRPr>
          </a:p>
        </p:txBody>
      </p:sp>
      <p:sp>
        <p:nvSpPr>
          <p:cNvPr id="2" name="Title 1">
            <a:extLst>
              <a:ext uri="{FF2B5EF4-FFF2-40B4-BE49-F238E27FC236}">
                <a16:creationId xmlns:a16="http://schemas.microsoft.com/office/drawing/2014/main" id="{7DAEA9F3-49B2-415A-9958-F26031CC1742}"/>
              </a:ext>
            </a:extLst>
          </p:cNvPr>
          <p:cNvSpPr>
            <a:spLocks noGrp="1"/>
          </p:cNvSpPr>
          <p:nvPr>
            <p:ph type="title"/>
          </p:nvPr>
        </p:nvSpPr>
        <p:spPr>
          <a:xfrm>
            <a:off x="716281" y="891540"/>
            <a:ext cx="7794308" cy="3124200"/>
          </a:xfrm>
        </p:spPr>
        <p:txBody>
          <a:bodyPr anchor="b">
            <a:noAutofit/>
          </a:bodyPr>
          <a:lstStyle>
            <a:lvl1pPr algn="ctr">
              <a:defRPr sz="30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67C6A028-00D3-42F3-B981-913332AF70A2}"/>
              </a:ext>
            </a:extLst>
          </p:cNvPr>
          <p:cNvSpPr>
            <a:spLocks noGrp="1"/>
          </p:cNvSpPr>
          <p:nvPr>
            <p:ph type="body" idx="1"/>
          </p:nvPr>
        </p:nvSpPr>
        <p:spPr>
          <a:xfrm>
            <a:off x="411481" y="4486277"/>
            <a:ext cx="8314070" cy="1603375"/>
          </a:xfrm>
        </p:spPr>
        <p:txBody>
          <a:bodyPr/>
          <a:lstStyle>
            <a:lvl1pPr marL="0" indent="0" algn="ctr">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Edit Master text styles</a:t>
            </a:r>
          </a:p>
        </p:txBody>
      </p:sp>
    </p:spTree>
    <p:extLst>
      <p:ext uri="{BB962C8B-B14F-4D97-AF65-F5344CB8AC3E}">
        <p14:creationId xmlns:p14="http://schemas.microsoft.com/office/powerpoint/2010/main" val="29594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6">
            <a:extLst>
              <a:ext uri="{FF2B5EF4-FFF2-40B4-BE49-F238E27FC236}">
                <a16:creationId xmlns:a16="http://schemas.microsoft.com/office/drawing/2014/main" id="{9C190A26-55DB-47BA-8D88-1367952FAB63}"/>
              </a:ext>
            </a:extLst>
          </p:cNvPr>
          <p:cNvGrpSpPr>
            <a:grpSpLocks/>
          </p:cNvGrpSpPr>
          <p:nvPr userDrawn="1"/>
        </p:nvGrpSpPr>
        <p:grpSpPr bwMode="auto">
          <a:xfrm>
            <a:off x="0" y="0"/>
            <a:ext cx="9144000" cy="1371600"/>
            <a:chOff x="0" y="0"/>
            <a:chExt cx="9144000" cy="1371600"/>
          </a:xfrm>
        </p:grpSpPr>
        <p:sp>
          <p:nvSpPr>
            <p:cNvPr id="6" name="Rectangle 5">
              <a:extLst>
                <a:ext uri="{FF2B5EF4-FFF2-40B4-BE49-F238E27FC236}">
                  <a16:creationId xmlns:a16="http://schemas.microsoft.com/office/drawing/2014/main" id="{B2F5F405-A8F0-448B-AF8D-45946EBC7195}"/>
                </a:ext>
              </a:extLst>
            </p:cNvPr>
            <p:cNvSpPr/>
            <p:nvPr userDrawn="1"/>
          </p:nvSpPr>
          <p:spPr>
            <a:xfrm>
              <a:off x="0" y="0"/>
              <a:ext cx="9144000" cy="1371600"/>
            </a:xfrm>
            <a:prstGeom prst="rect">
              <a:avLst/>
            </a:prstGeom>
            <a:solidFill>
              <a:srgbClr val="00A9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7" name="Rectangle 6">
              <a:extLst>
                <a:ext uri="{FF2B5EF4-FFF2-40B4-BE49-F238E27FC236}">
                  <a16:creationId xmlns:a16="http://schemas.microsoft.com/office/drawing/2014/main" id="{B706034D-3DFB-4CC3-A12D-3E2CB8A8691B}"/>
                </a:ext>
              </a:extLst>
            </p:cNvPr>
            <p:cNvSpPr/>
            <p:nvPr userDrawn="1"/>
          </p:nvSpPr>
          <p:spPr>
            <a:xfrm>
              <a:off x="0" y="0"/>
              <a:ext cx="9144000" cy="1308100"/>
            </a:xfrm>
            <a:prstGeom prst="rect">
              <a:avLst/>
            </a:prstGeom>
            <a:solidFill>
              <a:srgbClr val="1A3B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grpSp>
      <p:pic>
        <p:nvPicPr>
          <p:cNvPr id="8" name="Picture 9">
            <a:extLst>
              <a:ext uri="{FF2B5EF4-FFF2-40B4-BE49-F238E27FC236}">
                <a16:creationId xmlns:a16="http://schemas.microsoft.com/office/drawing/2014/main" id="{E5D28E35-9AB0-49D8-9E19-DC8BADAE04E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9251" y="6373813"/>
            <a:ext cx="13017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8AAD8EBE-8CE8-4C15-A512-A2DD3B3347E4}"/>
              </a:ext>
            </a:extLst>
          </p:cNvPr>
          <p:cNvSpPr>
            <a:spLocks noGrp="1"/>
          </p:cNvSpPr>
          <p:nvPr>
            <p:ph type="title"/>
          </p:nvPr>
        </p:nvSpPr>
        <p:spPr>
          <a:xfrm>
            <a:off x="374904" y="219456"/>
            <a:ext cx="8503920" cy="960120"/>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69E3DDE-1379-4CC8-A6B1-35F7A54928F3}"/>
              </a:ext>
            </a:extLst>
          </p:cNvPr>
          <p:cNvSpPr>
            <a:spLocks noGrp="1"/>
          </p:cNvSpPr>
          <p:nvPr>
            <p:ph sz="half" idx="1"/>
          </p:nvPr>
        </p:nvSpPr>
        <p:spPr>
          <a:xfrm>
            <a:off x="349869" y="1850732"/>
            <a:ext cx="4187190" cy="4412902"/>
          </a:xfrm>
        </p:spPr>
        <p:txBody>
          <a:bodyPr lIns="0"/>
          <a:lstStyle>
            <a:lvl1pPr marL="240030">
              <a:defRPr/>
            </a:lvl1pPr>
            <a:lvl2pPr marL="425196">
              <a:defRPr/>
            </a:lvl2pPr>
          </a:lstStyle>
          <a:p>
            <a:pPr lvl="0"/>
            <a:r>
              <a:rPr lang="en-US" dirty="0"/>
              <a:t>Edit Master text styles</a:t>
            </a:r>
          </a:p>
          <a:p>
            <a:pPr lvl="1"/>
            <a:r>
              <a:rPr lang="en-US" dirty="0"/>
              <a:t>Second level</a:t>
            </a:r>
          </a:p>
        </p:txBody>
      </p:sp>
      <p:sp>
        <p:nvSpPr>
          <p:cNvPr id="4" name="Content Placeholder 3">
            <a:extLst>
              <a:ext uri="{FF2B5EF4-FFF2-40B4-BE49-F238E27FC236}">
                <a16:creationId xmlns:a16="http://schemas.microsoft.com/office/drawing/2014/main" id="{8B6D9E2A-680D-44F9-B67A-E48C0D904871}"/>
              </a:ext>
            </a:extLst>
          </p:cNvPr>
          <p:cNvSpPr>
            <a:spLocks noGrp="1"/>
          </p:cNvSpPr>
          <p:nvPr>
            <p:ph sz="half" idx="2"/>
          </p:nvPr>
        </p:nvSpPr>
        <p:spPr>
          <a:xfrm>
            <a:off x="4625340" y="1850732"/>
            <a:ext cx="4262182" cy="4412902"/>
          </a:xfrm>
        </p:spPr>
        <p:txBody>
          <a:bodyPr lIns="0"/>
          <a:lstStyle>
            <a:lvl2pPr marL="425196">
              <a:defRPr/>
            </a:lvl2pPr>
          </a:lstStyle>
          <a:p>
            <a:pPr lvl="0"/>
            <a:r>
              <a:rPr lang="en-US" dirty="0"/>
              <a:t>Edit Master text styles</a:t>
            </a:r>
          </a:p>
          <a:p>
            <a:pPr lvl="1"/>
            <a:r>
              <a:rPr lang="en-US" dirty="0"/>
              <a:t>Second level</a:t>
            </a:r>
          </a:p>
        </p:txBody>
      </p:sp>
      <p:sp>
        <p:nvSpPr>
          <p:cNvPr id="9" name="Slide Number Placeholder 6">
            <a:extLst>
              <a:ext uri="{FF2B5EF4-FFF2-40B4-BE49-F238E27FC236}">
                <a16:creationId xmlns:a16="http://schemas.microsoft.com/office/drawing/2014/main" id="{4C4856EC-1BAE-4A2E-A47B-12185504ABA8}"/>
              </a:ext>
            </a:extLst>
          </p:cNvPr>
          <p:cNvSpPr>
            <a:spLocks noGrp="1"/>
          </p:cNvSpPr>
          <p:nvPr>
            <p:ph type="sldNum" sz="quarter" idx="10"/>
          </p:nvPr>
        </p:nvSpPr>
        <p:spPr>
          <a:xfrm>
            <a:off x="7916864" y="6551615"/>
            <a:ext cx="877887" cy="236537"/>
          </a:xfrm>
        </p:spPr>
        <p:txBody>
          <a:bodyPr/>
          <a:lstStyle>
            <a:lvl1pPr>
              <a:defRPr>
                <a:solidFill>
                  <a:schemeClr val="tx1"/>
                </a:solidFill>
              </a:defRPr>
            </a:lvl1pPr>
          </a:lstStyle>
          <a:p>
            <a:pPr>
              <a:defRPr/>
            </a:pPr>
            <a:fld id="{DECB5299-0DEF-457A-82B4-B8653C2BF720}" type="slidenum">
              <a:rPr lang="en-US"/>
              <a:pPr>
                <a:defRPr/>
              </a:pPr>
              <a:t>‹#›</a:t>
            </a:fld>
            <a:endParaRPr lang="en-US" dirty="0"/>
          </a:p>
        </p:txBody>
      </p:sp>
    </p:spTree>
    <p:extLst>
      <p:ext uri="{BB962C8B-B14F-4D97-AF65-F5344CB8AC3E}">
        <p14:creationId xmlns:p14="http://schemas.microsoft.com/office/powerpoint/2010/main" val="3221774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8A318CC-2575-4625-A8D5-C47308C5AF71}"/>
              </a:ext>
            </a:extLst>
          </p:cNvPr>
          <p:cNvGrpSpPr>
            <a:grpSpLocks/>
          </p:cNvGrpSpPr>
          <p:nvPr userDrawn="1"/>
        </p:nvGrpSpPr>
        <p:grpSpPr bwMode="auto">
          <a:xfrm>
            <a:off x="0" y="0"/>
            <a:ext cx="9144000" cy="1371600"/>
            <a:chOff x="0" y="0"/>
            <a:chExt cx="9144000" cy="1371600"/>
          </a:xfrm>
        </p:grpSpPr>
        <p:sp>
          <p:nvSpPr>
            <p:cNvPr id="8" name="Rectangle 7">
              <a:extLst>
                <a:ext uri="{FF2B5EF4-FFF2-40B4-BE49-F238E27FC236}">
                  <a16:creationId xmlns:a16="http://schemas.microsoft.com/office/drawing/2014/main" id="{B5EA2B50-98D5-443C-A2F4-B5A9A16D5010}"/>
                </a:ext>
              </a:extLst>
            </p:cNvPr>
            <p:cNvSpPr/>
            <p:nvPr userDrawn="1"/>
          </p:nvSpPr>
          <p:spPr>
            <a:xfrm>
              <a:off x="0" y="0"/>
              <a:ext cx="9144000" cy="1371600"/>
            </a:xfrm>
            <a:prstGeom prst="rect">
              <a:avLst/>
            </a:prstGeom>
            <a:solidFill>
              <a:srgbClr val="00A9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
          <p:nvSpPr>
            <p:cNvPr id="9" name="Rectangle 8">
              <a:extLst>
                <a:ext uri="{FF2B5EF4-FFF2-40B4-BE49-F238E27FC236}">
                  <a16:creationId xmlns:a16="http://schemas.microsoft.com/office/drawing/2014/main" id="{6D88EB1B-847A-4365-88A6-0C009B5D1CEA}"/>
                </a:ext>
              </a:extLst>
            </p:cNvPr>
            <p:cNvSpPr/>
            <p:nvPr userDrawn="1"/>
          </p:nvSpPr>
          <p:spPr>
            <a:xfrm>
              <a:off x="0" y="0"/>
              <a:ext cx="9144000" cy="1308100"/>
            </a:xfrm>
            <a:prstGeom prst="rect">
              <a:avLst/>
            </a:prstGeom>
            <a:solidFill>
              <a:srgbClr val="1A3B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grpSp>
      <p:pic>
        <p:nvPicPr>
          <p:cNvPr id="10" name="Picture 9">
            <a:extLst>
              <a:ext uri="{FF2B5EF4-FFF2-40B4-BE49-F238E27FC236}">
                <a16:creationId xmlns:a16="http://schemas.microsoft.com/office/drawing/2014/main" id="{014EC1CA-56EF-4749-8C2F-AD0B961742C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9251" y="6373813"/>
            <a:ext cx="13017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A4BEEEB5-20DD-4388-874E-F2F1C45DC7FF}"/>
              </a:ext>
            </a:extLst>
          </p:cNvPr>
          <p:cNvSpPr>
            <a:spLocks noGrp="1"/>
          </p:cNvSpPr>
          <p:nvPr>
            <p:ph type="title"/>
          </p:nvPr>
        </p:nvSpPr>
        <p:spPr>
          <a:xfrm>
            <a:off x="374904" y="219456"/>
            <a:ext cx="8503920" cy="960120"/>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EAA576BB-5EE4-40E2-B48A-3F29F683939D}"/>
              </a:ext>
            </a:extLst>
          </p:cNvPr>
          <p:cNvSpPr>
            <a:spLocks noGrp="1"/>
          </p:cNvSpPr>
          <p:nvPr>
            <p:ph type="body" idx="1"/>
          </p:nvPr>
        </p:nvSpPr>
        <p:spPr>
          <a:xfrm>
            <a:off x="304800" y="1587677"/>
            <a:ext cx="4114801" cy="823912"/>
          </a:xfrm>
        </p:spPr>
        <p:txBody>
          <a:bodyPr anchor="b">
            <a:noAutofit/>
          </a:bodyPr>
          <a:lstStyle>
            <a:lvl1pPr marL="0" indent="0">
              <a:buNone/>
              <a:defRPr sz="1950" b="1">
                <a:solidFill>
                  <a:srgbClr val="1A3B73"/>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a:extLst>
              <a:ext uri="{FF2B5EF4-FFF2-40B4-BE49-F238E27FC236}">
                <a16:creationId xmlns:a16="http://schemas.microsoft.com/office/drawing/2014/main" id="{BD550119-2F37-48E3-90B3-B0726EEADCAD}"/>
              </a:ext>
            </a:extLst>
          </p:cNvPr>
          <p:cNvSpPr>
            <a:spLocks noGrp="1"/>
          </p:cNvSpPr>
          <p:nvPr>
            <p:ph sz="half" idx="2"/>
          </p:nvPr>
        </p:nvSpPr>
        <p:spPr>
          <a:xfrm>
            <a:off x="304800" y="2449690"/>
            <a:ext cx="4114801" cy="3691805"/>
          </a:xfrm>
        </p:spPr>
        <p:txBody>
          <a:bodyPr lIns="0"/>
          <a:lstStyle>
            <a:lvl1pPr marL="240030">
              <a:defRPr/>
            </a:lvl1pPr>
            <a:lvl2pPr marL="425196">
              <a:defRPr/>
            </a:lvl2pPr>
          </a:lstStyle>
          <a:p>
            <a:pPr lvl="0"/>
            <a:r>
              <a:rPr lang="en-US" dirty="0"/>
              <a:t>Edit Master text styles</a:t>
            </a:r>
          </a:p>
          <a:p>
            <a:pPr lvl="1"/>
            <a:r>
              <a:rPr lang="en-US" dirty="0"/>
              <a:t>Second level</a:t>
            </a:r>
          </a:p>
        </p:txBody>
      </p:sp>
      <p:sp>
        <p:nvSpPr>
          <p:cNvPr id="5" name="Text Placeholder 4">
            <a:extLst>
              <a:ext uri="{FF2B5EF4-FFF2-40B4-BE49-F238E27FC236}">
                <a16:creationId xmlns:a16="http://schemas.microsoft.com/office/drawing/2014/main" id="{C53F2A48-46F9-49C9-9082-59F2D63FF4F9}"/>
              </a:ext>
            </a:extLst>
          </p:cNvPr>
          <p:cNvSpPr>
            <a:spLocks noGrp="1"/>
          </p:cNvSpPr>
          <p:nvPr>
            <p:ph type="body" sz="quarter" idx="3"/>
          </p:nvPr>
        </p:nvSpPr>
        <p:spPr>
          <a:xfrm>
            <a:off x="4613910" y="1587677"/>
            <a:ext cx="4240530" cy="823912"/>
          </a:xfrm>
        </p:spPr>
        <p:txBody>
          <a:bodyPr anchor="b">
            <a:noAutofit/>
          </a:bodyPr>
          <a:lstStyle>
            <a:lvl1pPr marL="0" indent="0">
              <a:buNone/>
              <a:defRPr sz="1950" b="1">
                <a:solidFill>
                  <a:srgbClr val="1A3B73"/>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6" name="Content Placeholder 5">
            <a:extLst>
              <a:ext uri="{FF2B5EF4-FFF2-40B4-BE49-F238E27FC236}">
                <a16:creationId xmlns:a16="http://schemas.microsoft.com/office/drawing/2014/main" id="{43536EBF-F628-479A-A689-163B2E93FA59}"/>
              </a:ext>
            </a:extLst>
          </p:cNvPr>
          <p:cNvSpPr>
            <a:spLocks noGrp="1"/>
          </p:cNvSpPr>
          <p:nvPr>
            <p:ph sz="quarter" idx="4"/>
          </p:nvPr>
        </p:nvSpPr>
        <p:spPr>
          <a:xfrm>
            <a:off x="4613910" y="2449690"/>
            <a:ext cx="4240530" cy="3691805"/>
          </a:xfrm>
        </p:spPr>
        <p:txBody>
          <a:bodyPr lIns="0"/>
          <a:lstStyle>
            <a:lvl1pPr marL="240030">
              <a:defRPr/>
            </a:lvl1pPr>
            <a:lvl2pPr marL="425196">
              <a:defRPr/>
            </a:lvl2pPr>
          </a:lstStyle>
          <a:p>
            <a:pPr lvl="0"/>
            <a:r>
              <a:rPr lang="en-US" dirty="0"/>
              <a:t>Edit Master text styles</a:t>
            </a:r>
          </a:p>
          <a:p>
            <a:pPr lvl="1"/>
            <a:r>
              <a:rPr lang="en-US" dirty="0"/>
              <a:t>Second level</a:t>
            </a:r>
          </a:p>
        </p:txBody>
      </p:sp>
      <p:sp>
        <p:nvSpPr>
          <p:cNvPr id="11" name="Slide Number Placeholder 8">
            <a:extLst>
              <a:ext uri="{FF2B5EF4-FFF2-40B4-BE49-F238E27FC236}">
                <a16:creationId xmlns:a16="http://schemas.microsoft.com/office/drawing/2014/main" id="{136E4C3E-5D20-43F9-AE46-78559D4D2282}"/>
              </a:ext>
            </a:extLst>
          </p:cNvPr>
          <p:cNvSpPr>
            <a:spLocks noGrp="1"/>
          </p:cNvSpPr>
          <p:nvPr>
            <p:ph type="sldNum" sz="quarter" idx="10"/>
          </p:nvPr>
        </p:nvSpPr>
        <p:spPr>
          <a:xfrm>
            <a:off x="7916864" y="6534150"/>
            <a:ext cx="877887" cy="236538"/>
          </a:xfrm>
        </p:spPr>
        <p:txBody>
          <a:bodyPr/>
          <a:lstStyle>
            <a:lvl1pPr>
              <a:defRPr>
                <a:solidFill>
                  <a:schemeClr val="tx1"/>
                </a:solidFill>
              </a:defRPr>
            </a:lvl1pPr>
          </a:lstStyle>
          <a:p>
            <a:pPr>
              <a:defRPr/>
            </a:pPr>
            <a:fld id="{2DD30214-DA50-4278-98D7-4838E981C7A8}" type="slidenum">
              <a:rPr lang="en-US"/>
              <a:pPr>
                <a:defRPr/>
              </a:pPr>
              <a:t>‹#›</a:t>
            </a:fld>
            <a:endParaRPr lang="en-US" dirty="0"/>
          </a:p>
        </p:txBody>
      </p:sp>
    </p:spTree>
    <p:extLst>
      <p:ext uri="{BB962C8B-B14F-4D97-AF65-F5344CB8AC3E}">
        <p14:creationId xmlns:p14="http://schemas.microsoft.com/office/powerpoint/2010/main" val="1398894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22EACA53-24ED-49ED-BB5C-45D56DF5E44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9251" y="6373813"/>
            <a:ext cx="130175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29F1A5C6-BDF8-41EB-A30D-3B2C341C59F4}"/>
              </a:ext>
            </a:extLst>
          </p:cNvPr>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p>
        </p:txBody>
      </p:sp>
      <p:sp>
        <p:nvSpPr>
          <p:cNvPr id="3" name="Title 2">
            <a:extLst>
              <a:ext uri="{FF2B5EF4-FFF2-40B4-BE49-F238E27FC236}">
                <a16:creationId xmlns:a16="http://schemas.microsoft.com/office/drawing/2014/main" id="{95FE1FCC-E8E3-4073-AA4F-F32A879247A9}"/>
              </a:ext>
            </a:extLst>
          </p:cNvPr>
          <p:cNvSpPr>
            <a:spLocks noGrp="1"/>
          </p:cNvSpPr>
          <p:nvPr>
            <p:ph type="title"/>
          </p:nvPr>
        </p:nvSpPr>
        <p:spPr>
          <a:xfrm>
            <a:off x="379142" y="5520270"/>
            <a:ext cx="8508381" cy="963725"/>
          </a:xfrm>
        </p:spPr>
        <p:txBody>
          <a:bodyPr/>
          <a:lstStyle/>
          <a:p>
            <a:r>
              <a:rPr lang="en-US" dirty="0"/>
              <a:t>Click to edit Master title style</a:t>
            </a:r>
          </a:p>
        </p:txBody>
      </p:sp>
      <p:sp>
        <p:nvSpPr>
          <p:cNvPr id="5" name="Picture Placeholder 4">
            <a:extLst>
              <a:ext uri="{FF2B5EF4-FFF2-40B4-BE49-F238E27FC236}">
                <a16:creationId xmlns:a16="http://schemas.microsoft.com/office/drawing/2014/main" id="{2FD963C0-748A-4BC0-BDCA-194831A4B484}"/>
              </a:ext>
            </a:extLst>
          </p:cNvPr>
          <p:cNvSpPr>
            <a:spLocks noGrp="1"/>
          </p:cNvSpPr>
          <p:nvPr>
            <p:ph type="pic" sz="quarter" idx="13"/>
          </p:nvPr>
        </p:nvSpPr>
        <p:spPr>
          <a:xfrm>
            <a:off x="371476" y="255591"/>
            <a:ext cx="8508381" cy="5198885"/>
          </a:xfrm>
        </p:spPr>
        <p:txBody>
          <a:bodyPr rtlCol="0">
            <a:noAutofit/>
          </a:bodyPr>
          <a:lstStyle/>
          <a:p>
            <a:pPr lvl="0"/>
            <a:r>
              <a:rPr lang="en-US" noProof="0" dirty="0"/>
              <a:t>Click icon to add picture</a:t>
            </a:r>
          </a:p>
        </p:txBody>
      </p:sp>
      <p:sp>
        <p:nvSpPr>
          <p:cNvPr id="7" name="Slide Number Placeholder 3">
            <a:extLst>
              <a:ext uri="{FF2B5EF4-FFF2-40B4-BE49-F238E27FC236}">
                <a16:creationId xmlns:a16="http://schemas.microsoft.com/office/drawing/2014/main" id="{753EB04F-9EC4-486C-82F2-77FF08B2A3F4}"/>
              </a:ext>
            </a:extLst>
          </p:cNvPr>
          <p:cNvSpPr>
            <a:spLocks noGrp="1"/>
          </p:cNvSpPr>
          <p:nvPr>
            <p:ph type="sldNum" sz="quarter" idx="14"/>
          </p:nvPr>
        </p:nvSpPr>
        <p:spPr/>
        <p:txBody>
          <a:bodyPr/>
          <a:lstStyle>
            <a:lvl1pPr>
              <a:defRPr/>
            </a:lvl1pPr>
          </a:lstStyle>
          <a:p>
            <a:pPr>
              <a:defRPr/>
            </a:pPr>
            <a:fld id="{C8450BCC-A028-487A-B81B-BAA0E42E184C}" type="slidenum">
              <a:rPr lang="en-US"/>
              <a:pPr>
                <a:defRPr/>
              </a:pPr>
              <a:t>‹#›</a:t>
            </a:fld>
            <a:endParaRPr lang="en-US" dirty="0"/>
          </a:p>
        </p:txBody>
      </p:sp>
    </p:spTree>
    <p:extLst>
      <p:ext uri="{BB962C8B-B14F-4D97-AF65-F5344CB8AC3E}">
        <p14:creationId xmlns:p14="http://schemas.microsoft.com/office/powerpoint/2010/main" val="3714887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4" name="Freeform 23"/>
          <p:cNvSpPr/>
          <p:nvPr userDrawn="1"/>
        </p:nvSpPr>
        <p:spPr>
          <a:xfrm>
            <a:off x="4209024" y="6207627"/>
            <a:ext cx="4934976" cy="650379"/>
          </a:xfrm>
          <a:custGeom>
            <a:avLst/>
            <a:gdLst>
              <a:gd name="connsiteX0" fmla="*/ 4053670 w 4934976"/>
              <a:gd name="connsiteY0" fmla="*/ 210 h 650379"/>
              <a:gd name="connsiteX1" fmla="*/ 4661756 w 4934976"/>
              <a:gd name="connsiteY1" fmla="*/ 22664 h 650379"/>
              <a:gd name="connsiteX2" fmla="*/ 4934976 w 4934976"/>
              <a:gd name="connsiteY2" fmla="*/ 53267 h 650379"/>
              <a:gd name="connsiteX3" fmla="*/ 4934976 w 4934976"/>
              <a:gd name="connsiteY3" fmla="*/ 650379 h 650379"/>
              <a:gd name="connsiteX4" fmla="*/ 0 w 4934976"/>
              <a:gd name="connsiteY4" fmla="*/ 650379 h 650379"/>
              <a:gd name="connsiteX5" fmla="*/ 339330 w 4934976"/>
              <a:gd name="connsiteY5" fmla="*/ 579415 h 650379"/>
              <a:gd name="connsiteX6" fmla="*/ 4053670 w 4934976"/>
              <a:gd name="connsiteY6" fmla="*/ 210 h 6503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34976" h="650379">
                <a:moveTo>
                  <a:pt x="4053670" y="210"/>
                </a:moveTo>
                <a:cubicBezTo>
                  <a:pt x="4258426" y="-1336"/>
                  <a:pt x="4461378" y="5588"/>
                  <a:pt x="4661756" y="22664"/>
                </a:cubicBezTo>
                <a:lnTo>
                  <a:pt x="4934976" y="53267"/>
                </a:lnTo>
                <a:lnTo>
                  <a:pt x="4934976" y="650379"/>
                </a:lnTo>
                <a:lnTo>
                  <a:pt x="0" y="650379"/>
                </a:lnTo>
                <a:lnTo>
                  <a:pt x="339330" y="579415"/>
                </a:lnTo>
                <a:cubicBezTo>
                  <a:pt x="1531634" y="323692"/>
                  <a:pt x="2825134" y="9488"/>
                  <a:pt x="4053670" y="210"/>
                </a:cubicBezTo>
                <a:close/>
              </a:path>
            </a:pathLst>
          </a:custGeom>
          <a:solidFill>
            <a:srgbClr val="1A3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Document 3"/>
          <p:cNvSpPr/>
          <p:nvPr userDrawn="1"/>
        </p:nvSpPr>
        <p:spPr>
          <a:xfrm>
            <a:off x="0" y="210211"/>
            <a:ext cx="9144000" cy="1327499"/>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1070"/>
              <a:gd name="connsiteX1" fmla="*/ 21600 w 21600"/>
              <a:gd name="connsiteY1" fmla="*/ 0 h 21070"/>
              <a:gd name="connsiteX2" fmla="*/ 21568 w 21600"/>
              <a:gd name="connsiteY2" fmla="*/ 14716 h 21070"/>
              <a:gd name="connsiteX3" fmla="*/ 0 w 21600"/>
              <a:gd name="connsiteY3" fmla="*/ 20172 h 21070"/>
              <a:gd name="connsiteX4" fmla="*/ 0 w 21600"/>
              <a:gd name="connsiteY4" fmla="*/ 0 h 21070"/>
              <a:gd name="connsiteX0" fmla="*/ 0 w 21607"/>
              <a:gd name="connsiteY0" fmla="*/ 0 h 20785"/>
              <a:gd name="connsiteX1" fmla="*/ 21600 w 21607"/>
              <a:gd name="connsiteY1" fmla="*/ 0 h 20785"/>
              <a:gd name="connsiteX2" fmla="*/ 21607 w 21607"/>
              <a:gd name="connsiteY2" fmla="*/ 9243 h 20785"/>
              <a:gd name="connsiteX3" fmla="*/ 0 w 21607"/>
              <a:gd name="connsiteY3" fmla="*/ 20172 h 20785"/>
              <a:gd name="connsiteX4" fmla="*/ 0 w 21607"/>
              <a:gd name="connsiteY4" fmla="*/ 0 h 20785"/>
              <a:gd name="connsiteX0" fmla="*/ 0 w 21600"/>
              <a:gd name="connsiteY0" fmla="*/ 0 h 20797"/>
              <a:gd name="connsiteX1" fmla="*/ 21600 w 21600"/>
              <a:gd name="connsiteY1" fmla="*/ 0 h 20797"/>
              <a:gd name="connsiteX2" fmla="*/ 21597 w 21600"/>
              <a:gd name="connsiteY2" fmla="*/ 9585 h 20797"/>
              <a:gd name="connsiteX3" fmla="*/ 0 w 21600"/>
              <a:gd name="connsiteY3" fmla="*/ 20172 h 20797"/>
              <a:gd name="connsiteX4" fmla="*/ 0 w 21600"/>
              <a:gd name="connsiteY4" fmla="*/ 0 h 20797"/>
              <a:gd name="connsiteX0" fmla="*/ 0 w 21600"/>
              <a:gd name="connsiteY0" fmla="*/ 0 h 12501"/>
              <a:gd name="connsiteX1" fmla="*/ 21600 w 21600"/>
              <a:gd name="connsiteY1" fmla="*/ 0 h 12501"/>
              <a:gd name="connsiteX2" fmla="*/ 21597 w 21600"/>
              <a:gd name="connsiteY2" fmla="*/ 9585 h 12501"/>
              <a:gd name="connsiteX3" fmla="*/ 0 w 21600"/>
              <a:gd name="connsiteY3" fmla="*/ 11165 h 12501"/>
              <a:gd name="connsiteX4" fmla="*/ 0 w 21600"/>
              <a:gd name="connsiteY4" fmla="*/ 0 h 12501"/>
              <a:gd name="connsiteX0" fmla="*/ 0 w 21600"/>
              <a:gd name="connsiteY0" fmla="*/ 0 h 14895"/>
              <a:gd name="connsiteX1" fmla="*/ 21600 w 21600"/>
              <a:gd name="connsiteY1" fmla="*/ 0 h 14895"/>
              <a:gd name="connsiteX2" fmla="*/ 21597 w 21600"/>
              <a:gd name="connsiteY2" fmla="*/ 9585 h 14895"/>
              <a:gd name="connsiteX3" fmla="*/ 0 w 21600"/>
              <a:gd name="connsiteY3" fmla="*/ 13901 h 14895"/>
              <a:gd name="connsiteX4" fmla="*/ 0 w 21600"/>
              <a:gd name="connsiteY4" fmla="*/ 0 h 14895"/>
              <a:gd name="connsiteX0" fmla="*/ 0 w 21600"/>
              <a:gd name="connsiteY0" fmla="*/ 0 h 20919"/>
              <a:gd name="connsiteX1" fmla="*/ 21600 w 21600"/>
              <a:gd name="connsiteY1" fmla="*/ 0 h 20919"/>
              <a:gd name="connsiteX2" fmla="*/ 21597 w 21600"/>
              <a:gd name="connsiteY2" fmla="*/ 9585 h 20919"/>
              <a:gd name="connsiteX3" fmla="*/ 0 w 21600"/>
              <a:gd name="connsiteY3" fmla="*/ 13901 h 20919"/>
              <a:gd name="connsiteX4" fmla="*/ 0 w 21600"/>
              <a:gd name="connsiteY4" fmla="*/ 0 h 20919"/>
              <a:gd name="connsiteX0" fmla="*/ 0 w 21600"/>
              <a:gd name="connsiteY0" fmla="*/ 0 h 19246"/>
              <a:gd name="connsiteX1" fmla="*/ 21600 w 21600"/>
              <a:gd name="connsiteY1" fmla="*/ 0 h 19246"/>
              <a:gd name="connsiteX2" fmla="*/ 21597 w 21600"/>
              <a:gd name="connsiteY2" fmla="*/ 9585 h 19246"/>
              <a:gd name="connsiteX3" fmla="*/ 0 w 21600"/>
              <a:gd name="connsiteY3" fmla="*/ 13901 h 19246"/>
              <a:gd name="connsiteX4" fmla="*/ 0 w 21600"/>
              <a:gd name="connsiteY4" fmla="*/ 0 h 19246"/>
              <a:gd name="connsiteX0" fmla="*/ 0 w 21600"/>
              <a:gd name="connsiteY0" fmla="*/ 0 h 19676"/>
              <a:gd name="connsiteX1" fmla="*/ 21600 w 21600"/>
              <a:gd name="connsiteY1" fmla="*/ 0 h 19676"/>
              <a:gd name="connsiteX2" fmla="*/ 21597 w 21600"/>
              <a:gd name="connsiteY2" fmla="*/ 9585 h 19676"/>
              <a:gd name="connsiteX3" fmla="*/ 0 w 21600"/>
              <a:gd name="connsiteY3" fmla="*/ 13901 h 19676"/>
              <a:gd name="connsiteX4" fmla="*/ 0 w 21600"/>
              <a:gd name="connsiteY4" fmla="*/ 0 h 19676"/>
              <a:gd name="connsiteX0" fmla="*/ 0 w 21600"/>
              <a:gd name="connsiteY0" fmla="*/ 0 h 20764"/>
              <a:gd name="connsiteX1" fmla="*/ 21600 w 21600"/>
              <a:gd name="connsiteY1" fmla="*/ 0 h 20764"/>
              <a:gd name="connsiteX2" fmla="*/ 21597 w 21600"/>
              <a:gd name="connsiteY2" fmla="*/ 9585 h 20764"/>
              <a:gd name="connsiteX3" fmla="*/ 0 w 21600"/>
              <a:gd name="connsiteY3" fmla="*/ 13901 h 20764"/>
              <a:gd name="connsiteX4" fmla="*/ 0 w 21600"/>
              <a:gd name="connsiteY4" fmla="*/ 0 h 20764"/>
              <a:gd name="connsiteX0" fmla="*/ 0 w 21600"/>
              <a:gd name="connsiteY0" fmla="*/ 0 h 19657"/>
              <a:gd name="connsiteX1" fmla="*/ 21600 w 21600"/>
              <a:gd name="connsiteY1" fmla="*/ 0 h 19657"/>
              <a:gd name="connsiteX2" fmla="*/ 21597 w 21600"/>
              <a:gd name="connsiteY2" fmla="*/ 9585 h 19657"/>
              <a:gd name="connsiteX3" fmla="*/ 0 w 21600"/>
              <a:gd name="connsiteY3" fmla="*/ 12592 h 19657"/>
              <a:gd name="connsiteX4" fmla="*/ 0 w 21600"/>
              <a:gd name="connsiteY4" fmla="*/ 0 h 19657"/>
              <a:gd name="connsiteX0" fmla="*/ 0 w 21600"/>
              <a:gd name="connsiteY0" fmla="*/ 0 h 18373"/>
              <a:gd name="connsiteX1" fmla="*/ 21600 w 21600"/>
              <a:gd name="connsiteY1" fmla="*/ 0 h 18373"/>
              <a:gd name="connsiteX2" fmla="*/ 21597 w 21600"/>
              <a:gd name="connsiteY2" fmla="*/ 9585 h 18373"/>
              <a:gd name="connsiteX3" fmla="*/ 0 w 21600"/>
              <a:gd name="connsiteY3" fmla="*/ 12592 h 18373"/>
              <a:gd name="connsiteX4" fmla="*/ 0 w 21600"/>
              <a:gd name="connsiteY4" fmla="*/ 0 h 183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18373">
                <a:moveTo>
                  <a:pt x="0" y="0"/>
                </a:moveTo>
                <a:lnTo>
                  <a:pt x="21600" y="0"/>
                </a:lnTo>
                <a:cubicBezTo>
                  <a:pt x="21600" y="5774"/>
                  <a:pt x="21597" y="3811"/>
                  <a:pt x="21597" y="9585"/>
                </a:cubicBezTo>
                <a:cubicBezTo>
                  <a:pt x="16408" y="1294"/>
                  <a:pt x="6529" y="30161"/>
                  <a:pt x="0" y="12592"/>
                </a:cubicBezTo>
                <a:lnTo>
                  <a:pt x="0" y="0"/>
                </a:lnTo>
                <a:close/>
              </a:path>
            </a:pathLst>
          </a:custGeom>
          <a:solidFill>
            <a:srgbClr val="00A9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a:extLst>
              <a:ext uri="{FF2B5EF4-FFF2-40B4-BE49-F238E27FC236}">
                <a16:creationId xmlns:a16="http://schemas.microsoft.com/office/drawing/2014/main" id="{647C3C31-4737-4987-A4C3-C32DDDFF325B}"/>
              </a:ext>
            </a:extLst>
          </p:cNvPr>
          <p:cNvSpPr>
            <a:spLocks noGrp="1"/>
          </p:cNvSpPr>
          <p:nvPr>
            <p:ph type="ctrTitle"/>
          </p:nvPr>
        </p:nvSpPr>
        <p:spPr>
          <a:xfrm>
            <a:off x="254002" y="2262023"/>
            <a:ext cx="8555678" cy="1452733"/>
          </a:xfrm>
        </p:spPr>
        <p:txBody>
          <a:bodyPr anchor="b">
            <a:noAutofit/>
          </a:bodyPr>
          <a:lstStyle>
            <a:lvl1pPr algn="ctr">
              <a:defRPr sz="3300" b="1">
                <a:solidFill>
                  <a:srgbClr val="1A3B73"/>
                </a:solidFill>
                <a:latin typeface="Calibri" charset="0"/>
                <a:ea typeface="Calibri" charset="0"/>
                <a:cs typeface="Calibri" charset="0"/>
              </a:defRPr>
            </a:lvl1pPr>
          </a:lstStyle>
          <a:p>
            <a:r>
              <a:rPr lang="en-US" dirty="0"/>
              <a:t>Click to edit Master title style</a:t>
            </a:r>
          </a:p>
        </p:txBody>
      </p:sp>
      <p:sp>
        <p:nvSpPr>
          <p:cNvPr id="3" name="Subtitle 2">
            <a:extLst>
              <a:ext uri="{FF2B5EF4-FFF2-40B4-BE49-F238E27FC236}">
                <a16:creationId xmlns:a16="http://schemas.microsoft.com/office/drawing/2014/main" id="{E8E78594-2649-4D0D-9913-5D0DC7420D05}"/>
              </a:ext>
            </a:extLst>
          </p:cNvPr>
          <p:cNvSpPr>
            <a:spLocks noGrp="1"/>
          </p:cNvSpPr>
          <p:nvPr>
            <p:ph type="subTitle" idx="1"/>
          </p:nvPr>
        </p:nvSpPr>
        <p:spPr>
          <a:xfrm>
            <a:off x="586945" y="3818549"/>
            <a:ext cx="7889791" cy="637180"/>
          </a:xfrm>
        </p:spPr>
        <p:txBody>
          <a:bodyPr>
            <a:noAutofit/>
          </a:bodyPr>
          <a:lstStyle>
            <a:lvl1pPr marL="0" indent="0" algn="ctr">
              <a:buNone/>
              <a:defRPr sz="2100">
                <a:solidFill>
                  <a:schemeClr val="tx1">
                    <a:lumMod val="75000"/>
                    <a:lumOff val="25000"/>
                  </a:schemeClr>
                </a:solidFill>
                <a:latin typeface="Calibri" charset="0"/>
                <a:ea typeface="Calibri" charset="0"/>
                <a:cs typeface="Calibri"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18" name="Content Placeholder 17">
            <a:extLst>
              <a:ext uri="{FF2B5EF4-FFF2-40B4-BE49-F238E27FC236}">
                <a16:creationId xmlns:a16="http://schemas.microsoft.com/office/drawing/2014/main" id="{C654FA92-8D25-42EF-ABAA-6AC02B68D8FD}"/>
              </a:ext>
            </a:extLst>
          </p:cNvPr>
          <p:cNvSpPr>
            <a:spLocks noGrp="1"/>
          </p:cNvSpPr>
          <p:nvPr>
            <p:ph sz="quarter" idx="10"/>
          </p:nvPr>
        </p:nvSpPr>
        <p:spPr>
          <a:xfrm>
            <a:off x="587378" y="4572000"/>
            <a:ext cx="7889875" cy="749300"/>
          </a:xfrm>
        </p:spPr>
        <p:txBody>
          <a:bodyPr>
            <a:noAutofit/>
          </a:bodyPr>
          <a:lstStyle>
            <a:lvl1pPr marL="0" indent="0" algn="ctr">
              <a:buFontTx/>
              <a:buNone/>
              <a:defRPr sz="1350" i="1">
                <a:latin typeface="Calibri" charset="0"/>
                <a:ea typeface="Calibri" charset="0"/>
                <a:cs typeface="Calibri" charset="0"/>
              </a:defRPr>
            </a:lvl1pPr>
          </a:lstStyle>
          <a:p>
            <a:pPr lvl="0"/>
            <a:r>
              <a:rPr lang="en-US" dirty="0"/>
              <a:t>Edit Master text styles</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0259" y="6043375"/>
            <a:ext cx="2218496" cy="714850"/>
          </a:xfrm>
          <a:prstGeom prst="rect">
            <a:avLst/>
          </a:prstGeom>
        </p:spPr>
      </p:pic>
      <p:sp>
        <p:nvSpPr>
          <p:cNvPr id="7" name="Slide Number Placeholder 5">
            <a:extLst>
              <a:ext uri="{FF2B5EF4-FFF2-40B4-BE49-F238E27FC236}">
                <a16:creationId xmlns:a16="http://schemas.microsoft.com/office/drawing/2014/main" id="{22C585EA-A247-4871-A243-EAFE4DF5B643}"/>
              </a:ext>
            </a:extLst>
          </p:cNvPr>
          <p:cNvSpPr>
            <a:spLocks noGrp="1"/>
          </p:cNvSpPr>
          <p:nvPr>
            <p:ph type="sldNum" sz="quarter" idx="4"/>
          </p:nvPr>
        </p:nvSpPr>
        <p:spPr>
          <a:xfrm>
            <a:off x="7917182" y="6484626"/>
            <a:ext cx="876951" cy="236855"/>
          </a:xfrm>
          <a:prstGeom prst="rect">
            <a:avLst/>
          </a:prstGeom>
        </p:spPr>
        <p:txBody>
          <a:bodyPr vert="horz" lIns="91440" tIns="45720" rIns="91440" bIns="45720" rtlCol="0" anchor="ctr"/>
          <a:lstStyle>
            <a:lvl1pPr algn="r">
              <a:defRPr sz="750">
                <a:solidFill>
                  <a:schemeClr val="bg1"/>
                </a:solidFill>
                <a:latin typeface="Segoe UI" panose="020B0502040204020203" pitchFamily="34" charset="0"/>
                <a:cs typeface="Segoe UI" panose="020B0502040204020203" pitchFamily="34" charset="0"/>
              </a:defRPr>
            </a:lvl1pPr>
          </a:lstStyle>
          <a:p>
            <a:fld id="{7ED9B146-B7C2-4098-ACBF-4ABDB92E2F86}" type="slidenum">
              <a:rPr lang="en-US" smtClean="0"/>
              <a:pPr/>
              <a:t>‹#›</a:t>
            </a:fld>
            <a:endParaRPr lang="en-US" dirty="0"/>
          </a:p>
        </p:txBody>
      </p:sp>
      <p:sp>
        <p:nvSpPr>
          <p:cNvPr id="4" name="Document 3"/>
          <p:cNvSpPr/>
          <p:nvPr userDrawn="1"/>
        </p:nvSpPr>
        <p:spPr>
          <a:xfrm>
            <a:off x="0" y="6"/>
            <a:ext cx="9144000" cy="1500255"/>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21070"/>
              <a:gd name="connsiteX1" fmla="*/ 21600 w 21600"/>
              <a:gd name="connsiteY1" fmla="*/ 0 h 21070"/>
              <a:gd name="connsiteX2" fmla="*/ 21568 w 21600"/>
              <a:gd name="connsiteY2" fmla="*/ 14716 h 21070"/>
              <a:gd name="connsiteX3" fmla="*/ 0 w 21600"/>
              <a:gd name="connsiteY3" fmla="*/ 20172 h 21070"/>
              <a:gd name="connsiteX4" fmla="*/ 0 w 21600"/>
              <a:gd name="connsiteY4" fmla="*/ 0 h 21070"/>
              <a:gd name="connsiteX0" fmla="*/ 0 w 21607"/>
              <a:gd name="connsiteY0" fmla="*/ 0 h 20785"/>
              <a:gd name="connsiteX1" fmla="*/ 21600 w 21607"/>
              <a:gd name="connsiteY1" fmla="*/ 0 h 20785"/>
              <a:gd name="connsiteX2" fmla="*/ 21607 w 21607"/>
              <a:gd name="connsiteY2" fmla="*/ 9243 h 20785"/>
              <a:gd name="connsiteX3" fmla="*/ 0 w 21607"/>
              <a:gd name="connsiteY3" fmla="*/ 20172 h 20785"/>
              <a:gd name="connsiteX4" fmla="*/ 0 w 21607"/>
              <a:gd name="connsiteY4" fmla="*/ 0 h 20785"/>
              <a:gd name="connsiteX0" fmla="*/ 0 w 21600"/>
              <a:gd name="connsiteY0" fmla="*/ 0 h 20797"/>
              <a:gd name="connsiteX1" fmla="*/ 21600 w 21600"/>
              <a:gd name="connsiteY1" fmla="*/ 0 h 20797"/>
              <a:gd name="connsiteX2" fmla="*/ 21597 w 21600"/>
              <a:gd name="connsiteY2" fmla="*/ 9585 h 20797"/>
              <a:gd name="connsiteX3" fmla="*/ 0 w 21600"/>
              <a:gd name="connsiteY3" fmla="*/ 20172 h 20797"/>
              <a:gd name="connsiteX4" fmla="*/ 0 w 21600"/>
              <a:gd name="connsiteY4" fmla="*/ 0 h 20797"/>
              <a:gd name="connsiteX0" fmla="*/ 0 w 21600"/>
              <a:gd name="connsiteY0" fmla="*/ 0 h 12501"/>
              <a:gd name="connsiteX1" fmla="*/ 21600 w 21600"/>
              <a:gd name="connsiteY1" fmla="*/ 0 h 12501"/>
              <a:gd name="connsiteX2" fmla="*/ 21597 w 21600"/>
              <a:gd name="connsiteY2" fmla="*/ 9585 h 12501"/>
              <a:gd name="connsiteX3" fmla="*/ 0 w 21600"/>
              <a:gd name="connsiteY3" fmla="*/ 11165 h 12501"/>
              <a:gd name="connsiteX4" fmla="*/ 0 w 21600"/>
              <a:gd name="connsiteY4" fmla="*/ 0 h 12501"/>
              <a:gd name="connsiteX0" fmla="*/ 0 w 21600"/>
              <a:gd name="connsiteY0" fmla="*/ 0 h 14895"/>
              <a:gd name="connsiteX1" fmla="*/ 21600 w 21600"/>
              <a:gd name="connsiteY1" fmla="*/ 0 h 14895"/>
              <a:gd name="connsiteX2" fmla="*/ 21597 w 21600"/>
              <a:gd name="connsiteY2" fmla="*/ 9585 h 14895"/>
              <a:gd name="connsiteX3" fmla="*/ 0 w 21600"/>
              <a:gd name="connsiteY3" fmla="*/ 13901 h 14895"/>
              <a:gd name="connsiteX4" fmla="*/ 0 w 21600"/>
              <a:gd name="connsiteY4" fmla="*/ 0 h 14895"/>
              <a:gd name="connsiteX0" fmla="*/ 0 w 21600"/>
              <a:gd name="connsiteY0" fmla="*/ 0 h 20919"/>
              <a:gd name="connsiteX1" fmla="*/ 21600 w 21600"/>
              <a:gd name="connsiteY1" fmla="*/ 0 h 20919"/>
              <a:gd name="connsiteX2" fmla="*/ 21597 w 21600"/>
              <a:gd name="connsiteY2" fmla="*/ 9585 h 20919"/>
              <a:gd name="connsiteX3" fmla="*/ 0 w 21600"/>
              <a:gd name="connsiteY3" fmla="*/ 13901 h 20919"/>
              <a:gd name="connsiteX4" fmla="*/ 0 w 21600"/>
              <a:gd name="connsiteY4" fmla="*/ 0 h 20919"/>
              <a:gd name="connsiteX0" fmla="*/ 0 w 21600"/>
              <a:gd name="connsiteY0" fmla="*/ 0 h 19246"/>
              <a:gd name="connsiteX1" fmla="*/ 21600 w 21600"/>
              <a:gd name="connsiteY1" fmla="*/ 0 h 19246"/>
              <a:gd name="connsiteX2" fmla="*/ 21597 w 21600"/>
              <a:gd name="connsiteY2" fmla="*/ 9585 h 19246"/>
              <a:gd name="connsiteX3" fmla="*/ 0 w 21600"/>
              <a:gd name="connsiteY3" fmla="*/ 13901 h 19246"/>
              <a:gd name="connsiteX4" fmla="*/ 0 w 21600"/>
              <a:gd name="connsiteY4" fmla="*/ 0 h 19246"/>
              <a:gd name="connsiteX0" fmla="*/ 0 w 21600"/>
              <a:gd name="connsiteY0" fmla="*/ 0 h 19676"/>
              <a:gd name="connsiteX1" fmla="*/ 21600 w 21600"/>
              <a:gd name="connsiteY1" fmla="*/ 0 h 19676"/>
              <a:gd name="connsiteX2" fmla="*/ 21597 w 21600"/>
              <a:gd name="connsiteY2" fmla="*/ 9585 h 19676"/>
              <a:gd name="connsiteX3" fmla="*/ 0 w 21600"/>
              <a:gd name="connsiteY3" fmla="*/ 13901 h 19676"/>
              <a:gd name="connsiteX4" fmla="*/ 0 w 21600"/>
              <a:gd name="connsiteY4" fmla="*/ 0 h 19676"/>
              <a:gd name="connsiteX0" fmla="*/ 0 w 21600"/>
              <a:gd name="connsiteY0" fmla="*/ 0 h 20764"/>
              <a:gd name="connsiteX1" fmla="*/ 21600 w 21600"/>
              <a:gd name="connsiteY1" fmla="*/ 0 h 20764"/>
              <a:gd name="connsiteX2" fmla="*/ 21597 w 21600"/>
              <a:gd name="connsiteY2" fmla="*/ 9585 h 20764"/>
              <a:gd name="connsiteX3" fmla="*/ 0 w 21600"/>
              <a:gd name="connsiteY3" fmla="*/ 13901 h 20764"/>
              <a:gd name="connsiteX4" fmla="*/ 0 w 21600"/>
              <a:gd name="connsiteY4" fmla="*/ 0 h 20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00" h="20764">
                <a:moveTo>
                  <a:pt x="0" y="0"/>
                </a:moveTo>
                <a:lnTo>
                  <a:pt x="21600" y="0"/>
                </a:lnTo>
                <a:cubicBezTo>
                  <a:pt x="21600" y="5774"/>
                  <a:pt x="21597" y="3811"/>
                  <a:pt x="21597" y="9585"/>
                </a:cubicBezTo>
                <a:cubicBezTo>
                  <a:pt x="16408" y="1294"/>
                  <a:pt x="6728" y="34525"/>
                  <a:pt x="0" y="13901"/>
                </a:cubicBezTo>
                <a:lnTo>
                  <a:pt x="0" y="0"/>
                </a:lnTo>
                <a:close/>
              </a:path>
            </a:pathLst>
          </a:custGeom>
          <a:solidFill>
            <a:srgbClr val="1A3B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4256464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974CB9C-4BAB-49C5-ACB4-90D54EBF5372}"/>
              </a:ext>
            </a:extLst>
          </p:cNvPr>
          <p:cNvSpPr>
            <a:spLocks noGrp="1" noChangeArrowheads="1"/>
          </p:cNvSpPr>
          <p:nvPr>
            <p:ph type="title"/>
          </p:nvPr>
        </p:nvSpPr>
        <p:spPr bwMode="auto">
          <a:xfrm>
            <a:off x="379413" y="219077"/>
            <a:ext cx="8507412" cy="96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747A52A3-6E9B-457A-BE19-1CC276EBB6EC}"/>
              </a:ext>
            </a:extLst>
          </p:cNvPr>
          <p:cNvSpPr>
            <a:spLocks noGrp="1" noChangeArrowheads="1"/>
          </p:cNvSpPr>
          <p:nvPr>
            <p:ph type="body" idx="1"/>
          </p:nvPr>
        </p:nvSpPr>
        <p:spPr bwMode="auto">
          <a:xfrm>
            <a:off x="379414" y="1828800"/>
            <a:ext cx="8418512" cy="418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p:txBody>
      </p:sp>
      <p:sp>
        <p:nvSpPr>
          <p:cNvPr id="5" name="Footer Placeholder 4">
            <a:extLst>
              <a:ext uri="{FF2B5EF4-FFF2-40B4-BE49-F238E27FC236}">
                <a16:creationId xmlns:a16="http://schemas.microsoft.com/office/drawing/2014/main" id="{79170D8A-3BBC-4BEF-B08E-B58D86D68373}"/>
              </a:ext>
            </a:extLst>
          </p:cNvPr>
          <p:cNvSpPr>
            <a:spLocks noGrp="1"/>
          </p:cNvSpPr>
          <p:nvPr>
            <p:ph type="ftr" sz="quarter" idx="3"/>
          </p:nvPr>
        </p:nvSpPr>
        <p:spPr>
          <a:xfrm>
            <a:off x="1901826" y="6524625"/>
            <a:ext cx="5764213" cy="236538"/>
          </a:xfrm>
          <a:prstGeom prst="rect">
            <a:avLst/>
          </a:prstGeom>
        </p:spPr>
        <p:txBody>
          <a:bodyPr vert="horz" lIns="91440" tIns="45720" rIns="91440" bIns="45720" rtlCol="0" anchor="ctr"/>
          <a:lstStyle>
            <a:lvl1pPr algn="l" eaLnBrk="1" fontAlgn="auto" hangingPunct="1">
              <a:spcBef>
                <a:spcPts val="0"/>
              </a:spcBef>
              <a:spcAft>
                <a:spcPts val="0"/>
              </a:spcAft>
              <a:defRPr sz="750" i="1">
                <a:solidFill>
                  <a:schemeClr val="tx1"/>
                </a:solidFill>
                <a:latin typeface="+mn-lt"/>
                <a:ea typeface="Open Sans" panose="020B0606030504020204" pitchFamily="34" charset="0"/>
                <a:cs typeface="Open Sans" panose="020B0606030504020204" pitchFamily="34" charset="0"/>
              </a:defRPr>
            </a:lvl1pPr>
          </a:lstStyle>
          <a:p>
            <a:pPr>
              <a:defRPr/>
            </a:pPr>
            <a:r>
              <a:rPr lang="en-US"/>
              <a:t>Annual Principal Investigators Meeting</a:t>
            </a:r>
          </a:p>
        </p:txBody>
      </p:sp>
      <p:sp>
        <p:nvSpPr>
          <p:cNvPr id="6" name="Slide Number Placeholder 5">
            <a:extLst>
              <a:ext uri="{FF2B5EF4-FFF2-40B4-BE49-F238E27FC236}">
                <a16:creationId xmlns:a16="http://schemas.microsoft.com/office/drawing/2014/main" id="{9DF631B0-C295-4F49-8706-021ED13827AE}"/>
              </a:ext>
            </a:extLst>
          </p:cNvPr>
          <p:cNvSpPr>
            <a:spLocks noGrp="1"/>
          </p:cNvSpPr>
          <p:nvPr>
            <p:ph type="sldNum" sz="quarter" idx="4"/>
          </p:nvPr>
        </p:nvSpPr>
        <p:spPr>
          <a:xfrm>
            <a:off x="7916864" y="6524625"/>
            <a:ext cx="877887" cy="236538"/>
          </a:xfrm>
          <a:prstGeom prst="rect">
            <a:avLst/>
          </a:prstGeom>
        </p:spPr>
        <p:txBody>
          <a:bodyPr vert="horz" lIns="91440" tIns="45720" rIns="91440" bIns="45720" rtlCol="0" anchor="ctr"/>
          <a:lstStyle>
            <a:lvl1pPr algn="r" eaLnBrk="1" fontAlgn="auto" hangingPunct="1">
              <a:spcBef>
                <a:spcPts val="0"/>
              </a:spcBef>
              <a:spcAft>
                <a:spcPts val="0"/>
              </a:spcAft>
              <a:defRPr sz="750">
                <a:solidFill>
                  <a:srgbClr val="1A3B73"/>
                </a:solidFill>
                <a:latin typeface="Segoe UI" panose="020B0502040204020203" pitchFamily="34" charset="0"/>
                <a:cs typeface="Segoe UI" panose="020B0502040204020203" pitchFamily="34" charset="0"/>
              </a:defRPr>
            </a:lvl1pPr>
          </a:lstStyle>
          <a:p>
            <a:pPr>
              <a:defRPr/>
            </a:pPr>
            <a:fld id="{74792C6C-DEAE-4C68-9267-38318EC2C10D}" type="slidenum">
              <a:rPr lang="en-US"/>
              <a:pPr>
                <a:defRPr/>
              </a:pPr>
              <a:t>‹#›</a:t>
            </a:fld>
            <a:endParaRPr lang="en-US" dirty="0"/>
          </a:p>
        </p:txBody>
      </p:sp>
    </p:spTree>
    <p:extLst>
      <p:ext uri="{BB962C8B-B14F-4D97-AF65-F5344CB8AC3E}">
        <p14:creationId xmlns:p14="http://schemas.microsoft.com/office/powerpoint/2010/main" val="1252795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dt="0"/>
  <p:txStyles>
    <p:titleStyle>
      <a:lvl1pPr algn="l" rtl="0" eaLnBrk="0" fontAlgn="base" hangingPunct="0">
        <a:lnSpc>
          <a:spcPts val="2550"/>
        </a:lnSpc>
        <a:spcBef>
          <a:spcPct val="0"/>
        </a:spcBef>
        <a:spcAft>
          <a:spcPct val="0"/>
        </a:spcAft>
        <a:defRPr sz="2400" b="1" kern="1200">
          <a:solidFill>
            <a:schemeClr val="bg1"/>
          </a:solidFill>
          <a:latin typeface="Calibri" charset="0"/>
          <a:ea typeface="Calibri" charset="0"/>
          <a:cs typeface="Calibri" charset="0"/>
        </a:defRPr>
      </a:lvl1pPr>
      <a:lvl2pPr algn="l" rtl="0" eaLnBrk="0" fontAlgn="base" hangingPunct="0">
        <a:lnSpc>
          <a:spcPts val="2550"/>
        </a:lnSpc>
        <a:spcBef>
          <a:spcPct val="0"/>
        </a:spcBef>
        <a:spcAft>
          <a:spcPct val="0"/>
        </a:spcAft>
        <a:defRPr sz="2400" b="1">
          <a:solidFill>
            <a:schemeClr val="bg1"/>
          </a:solidFill>
          <a:latin typeface="Calibri" panose="020F0502020204030204" pitchFamily="34" charset="0"/>
          <a:cs typeface="Calibri" panose="020F0502020204030204" pitchFamily="34" charset="0"/>
        </a:defRPr>
      </a:lvl2pPr>
      <a:lvl3pPr algn="l" rtl="0" eaLnBrk="0" fontAlgn="base" hangingPunct="0">
        <a:lnSpc>
          <a:spcPts val="2550"/>
        </a:lnSpc>
        <a:spcBef>
          <a:spcPct val="0"/>
        </a:spcBef>
        <a:spcAft>
          <a:spcPct val="0"/>
        </a:spcAft>
        <a:defRPr sz="2400" b="1">
          <a:solidFill>
            <a:schemeClr val="bg1"/>
          </a:solidFill>
          <a:latin typeface="Calibri" panose="020F0502020204030204" pitchFamily="34" charset="0"/>
          <a:cs typeface="Calibri" panose="020F0502020204030204" pitchFamily="34" charset="0"/>
        </a:defRPr>
      </a:lvl3pPr>
      <a:lvl4pPr algn="l" rtl="0" eaLnBrk="0" fontAlgn="base" hangingPunct="0">
        <a:lnSpc>
          <a:spcPts val="2550"/>
        </a:lnSpc>
        <a:spcBef>
          <a:spcPct val="0"/>
        </a:spcBef>
        <a:spcAft>
          <a:spcPct val="0"/>
        </a:spcAft>
        <a:defRPr sz="2400" b="1">
          <a:solidFill>
            <a:schemeClr val="bg1"/>
          </a:solidFill>
          <a:latin typeface="Calibri" panose="020F0502020204030204" pitchFamily="34" charset="0"/>
          <a:cs typeface="Calibri" panose="020F0502020204030204" pitchFamily="34" charset="0"/>
        </a:defRPr>
      </a:lvl4pPr>
      <a:lvl5pPr algn="l" rtl="0" eaLnBrk="0" fontAlgn="base" hangingPunct="0">
        <a:lnSpc>
          <a:spcPts val="2550"/>
        </a:lnSpc>
        <a:spcBef>
          <a:spcPct val="0"/>
        </a:spcBef>
        <a:spcAft>
          <a:spcPct val="0"/>
        </a:spcAft>
        <a:defRPr sz="2400" b="1">
          <a:solidFill>
            <a:schemeClr val="bg1"/>
          </a:solidFill>
          <a:latin typeface="Calibri" panose="020F0502020204030204" pitchFamily="34" charset="0"/>
          <a:cs typeface="Calibri" panose="020F0502020204030204" pitchFamily="34" charset="0"/>
        </a:defRPr>
      </a:lvl5pPr>
      <a:lvl6pPr marL="342900" algn="l" rtl="0" fontAlgn="base">
        <a:lnSpc>
          <a:spcPts val="2550"/>
        </a:lnSpc>
        <a:spcBef>
          <a:spcPct val="0"/>
        </a:spcBef>
        <a:spcAft>
          <a:spcPct val="0"/>
        </a:spcAft>
        <a:defRPr sz="2400" b="1">
          <a:solidFill>
            <a:schemeClr val="bg1"/>
          </a:solidFill>
          <a:latin typeface="Calibri" panose="020F0502020204030204" pitchFamily="34" charset="0"/>
          <a:cs typeface="Calibri" panose="020F0502020204030204" pitchFamily="34" charset="0"/>
        </a:defRPr>
      </a:lvl6pPr>
      <a:lvl7pPr marL="685800" algn="l" rtl="0" fontAlgn="base">
        <a:lnSpc>
          <a:spcPts val="2550"/>
        </a:lnSpc>
        <a:spcBef>
          <a:spcPct val="0"/>
        </a:spcBef>
        <a:spcAft>
          <a:spcPct val="0"/>
        </a:spcAft>
        <a:defRPr sz="2400" b="1">
          <a:solidFill>
            <a:schemeClr val="bg1"/>
          </a:solidFill>
          <a:latin typeface="Calibri" panose="020F0502020204030204" pitchFamily="34" charset="0"/>
          <a:cs typeface="Calibri" panose="020F0502020204030204" pitchFamily="34" charset="0"/>
        </a:defRPr>
      </a:lvl7pPr>
      <a:lvl8pPr marL="1028700" algn="l" rtl="0" fontAlgn="base">
        <a:lnSpc>
          <a:spcPts val="2550"/>
        </a:lnSpc>
        <a:spcBef>
          <a:spcPct val="0"/>
        </a:spcBef>
        <a:spcAft>
          <a:spcPct val="0"/>
        </a:spcAft>
        <a:defRPr sz="2400" b="1">
          <a:solidFill>
            <a:schemeClr val="bg1"/>
          </a:solidFill>
          <a:latin typeface="Calibri" panose="020F0502020204030204" pitchFamily="34" charset="0"/>
          <a:cs typeface="Calibri" panose="020F0502020204030204" pitchFamily="34" charset="0"/>
        </a:defRPr>
      </a:lvl8pPr>
      <a:lvl9pPr marL="1371600" algn="l" rtl="0" fontAlgn="base">
        <a:lnSpc>
          <a:spcPts val="2550"/>
        </a:lnSpc>
        <a:spcBef>
          <a:spcPct val="0"/>
        </a:spcBef>
        <a:spcAft>
          <a:spcPct val="0"/>
        </a:spcAft>
        <a:defRPr sz="2400" b="1">
          <a:solidFill>
            <a:schemeClr val="bg1"/>
          </a:solidFill>
          <a:latin typeface="Calibri" panose="020F0502020204030204" pitchFamily="34" charset="0"/>
          <a:cs typeface="Calibri" panose="020F0502020204030204" pitchFamily="34" charset="0"/>
        </a:defRPr>
      </a:lvl9pPr>
    </p:titleStyle>
    <p:bodyStyle>
      <a:lvl1pPr indent="-171450" algn="l" rtl="0" eaLnBrk="0" fontAlgn="base" hangingPunct="0">
        <a:spcBef>
          <a:spcPct val="0"/>
        </a:spcBef>
        <a:spcAft>
          <a:spcPts val="900"/>
        </a:spcAft>
        <a:buClr>
          <a:schemeClr val="tx1"/>
        </a:buClr>
        <a:buSzPct val="80000"/>
        <a:buFont typeface="Wingdings" panose="05000000000000000000" pitchFamily="2" charset="2"/>
        <a:buChar char="§"/>
        <a:defRPr lang="en-US" sz="1800" kern="1200" dirty="0">
          <a:solidFill>
            <a:schemeClr val="tx1"/>
          </a:solidFill>
          <a:latin typeface="Calibri" charset="0"/>
          <a:ea typeface="Calibri" charset="0"/>
          <a:cs typeface="Calibri" charset="0"/>
        </a:defRPr>
      </a:lvl1pPr>
      <a:lvl2pPr marL="425054" indent="-171450" algn="l" rtl="0" eaLnBrk="0" fontAlgn="base" hangingPunct="0">
        <a:spcBef>
          <a:spcPct val="0"/>
        </a:spcBef>
        <a:spcAft>
          <a:spcPts val="900"/>
        </a:spcAft>
        <a:buClr>
          <a:srgbClr val="193887"/>
        </a:buClr>
        <a:buSzPct val="90000"/>
        <a:buFont typeface="Arial" panose="020B0604020202020204" pitchFamily="34" charset="0"/>
        <a:buChar char="•"/>
        <a:defRPr lang="en-US" sz="1650" kern="1200" dirty="0">
          <a:solidFill>
            <a:schemeClr val="tx1"/>
          </a:solidFill>
          <a:latin typeface="Calibri" charset="0"/>
          <a:ea typeface="Calibri" charset="0"/>
          <a:cs typeface="Calibri" charset="0"/>
        </a:defRPr>
      </a:lvl2pPr>
      <a:lvl3pPr marL="685800" indent="-171450" algn="l" rtl="0" eaLnBrk="0" fontAlgn="base" hangingPunct="0">
        <a:spcBef>
          <a:spcPct val="0"/>
        </a:spcBef>
        <a:spcAft>
          <a:spcPts val="900"/>
        </a:spcAft>
        <a:buClr>
          <a:schemeClr val="accent2"/>
        </a:buClr>
        <a:buSzPct val="90000"/>
        <a:buFont typeface="Courier New" panose="02070309020205020404" pitchFamily="49" charset="0"/>
        <a:buChar char="o"/>
        <a:defRPr lang="en-US" sz="1500" kern="1200" dirty="0">
          <a:solidFill>
            <a:schemeClr val="tx1"/>
          </a:solidFill>
          <a:latin typeface="Calibri" charset="0"/>
          <a:ea typeface="Calibri" charset="0"/>
          <a:cs typeface="Calibri" charset="0"/>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Segoe UI" panose="020B0502040204020203" pitchFamily="34" charset="0"/>
          <a:ea typeface="+mn-ea"/>
          <a:cs typeface="Segoe UI" panose="020B0502040204020203" pitchFamily="34" charset="0"/>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Segoe UI" panose="020B0502040204020203" pitchFamily="34" charset="0"/>
          <a:ea typeface="+mn-ea"/>
          <a:cs typeface="Segoe UI"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247259-D4C8-449D-AD4C-A011075B2239}"/>
              </a:ext>
            </a:extLst>
          </p:cNvPr>
          <p:cNvSpPr>
            <a:spLocks noGrp="1"/>
          </p:cNvSpPr>
          <p:nvPr>
            <p:ph type="title"/>
          </p:nvPr>
        </p:nvSpPr>
        <p:spPr>
          <a:xfrm>
            <a:off x="379142" y="219210"/>
            <a:ext cx="8508381" cy="963725"/>
          </a:xfrm>
          <a:prstGeom prst="rect">
            <a:avLst/>
          </a:prstGeom>
        </p:spPr>
        <p:txBody>
          <a:bodyPr vert="horz" lIns="91440" tIns="45720" rIns="91440" bIns="45720" rtlCol="0" anchor="ctr" anchorCtr="0">
            <a:noAutofit/>
          </a:bodyPr>
          <a:lstStyle/>
          <a:p>
            <a:r>
              <a:rPr lang="en-US" dirty="0"/>
              <a:t>Click to edit Master title style</a:t>
            </a:r>
          </a:p>
        </p:txBody>
      </p:sp>
      <p:sp>
        <p:nvSpPr>
          <p:cNvPr id="3" name="Text Placeholder 2">
            <a:extLst>
              <a:ext uri="{FF2B5EF4-FFF2-40B4-BE49-F238E27FC236}">
                <a16:creationId xmlns:a16="http://schemas.microsoft.com/office/drawing/2014/main" id="{0AF50EAA-2044-4C7F-B698-B67A48645624}"/>
              </a:ext>
            </a:extLst>
          </p:cNvPr>
          <p:cNvSpPr>
            <a:spLocks noGrp="1"/>
          </p:cNvSpPr>
          <p:nvPr>
            <p:ph type="body" idx="1"/>
          </p:nvPr>
        </p:nvSpPr>
        <p:spPr>
          <a:xfrm>
            <a:off x="379144" y="1828802"/>
            <a:ext cx="8419171" cy="4181707"/>
          </a:xfrm>
          <a:prstGeom prst="rect">
            <a:avLst/>
          </a:prstGeom>
          <a:noFill/>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79170D8A-3BBC-4BEF-B08E-B58D86D68373}"/>
              </a:ext>
            </a:extLst>
          </p:cNvPr>
          <p:cNvSpPr>
            <a:spLocks noGrp="1"/>
          </p:cNvSpPr>
          <p:nvPr>
            <p:ph type="ftr" sz="quarter" idx="3"/>
          </p:nvPr>
        </p:nvSpPr>
        <p:spPr>
          <a:xfrm>
            <a:off x="1901174" y="6524877"/>
            <a:ext cx="5765181" cy="236855"/>
          </a:xfrm>
          <a:prstGeom prst="rect">
            <a:avLst/>
          </a:prstGeom>
        </p:spPr>
        <p:txBody>
          <a:bodyPr vert="horz" lIns="91440" tIns="45720" rIns="91440" bIns="45720" rtlCol="0" anchor="ctr"/>
          <a:lstStyle>
            <a:lvl1pPr algn="l">
              <a:defRPr sz="750" i="1">
                <a:solidFill>
                  <a:schemeClr val="tx1"/>
                </a:solidFill>
                <a:latin typeface="+mn-lt"/>
                <a:ea typeface="Open Sans" panose="020B0606030504020204" pitchFamily="34" charset="0"/>
                <a:cs typeface="Open Sans" panose="020B0606030504020204" pitchFamily="34" charset="0"/>
              </a:defRPr>
            </a:lvl1pPr>
          </a:lstStyle>
          <a:p>
            <a:r>
              <a:rPr lang="en-US" dirty="0"/>
              <a:t>Annual Principal Investigators Meeting</a:t>
            </a:r>
          </a:p>
        </p:txBody>
      </p:sp>
      <p:sp>
        <p:nvSpPr>
          <p:cNvPr id="6" name="Slide Number Placeholder 5">
            <a:extLst>
              <a:ext uri="{FF2B5EF4-FFF2-40B4-BE49-F238E27FC236}">
                <a16:creationId xmlns:a16="http://schemas.microsoft.com/office/drawing/2014/main" id="{9DF631B0-C295-4F49-8706-021ED13827AE}"/>
              </a:ext>
            </a:extLst>
          </p:cNvPr>
          <p:cNvSpPr>
            <a:spLocks noGrp="1"/>
          </p:cNvSpPr>
          <p:nvPr>
            <p:ph type="sldNum" sz="quarter" idx="4"/>
          </p:nvPr>
        </p:nvSpPr>
        <p:spPr>
          <a:xfrm>
            <a:off x="7917182" y="6524877"/>
            <a:ext cx="876951" cy="236855"/>
          </a:xfrm>
          <a:prstGeom prst="rect">
            <a:avLst/>
          </a:prstGeom>
        </p:spPr>
        <p:txBody>
          <a:bodyPr vert="horz" lIns="91440" tIns="45720" rIns="91440" bIns="45720" rtlCol="0" anchor="ctr"/>
          <a:lstStyle>
            <a:lvl1pPr algn="r">
              <a:defRPr sz="750">
                <a:solidFill>
                  <a:srgbClr val="1A3B73"/>
                </a:solidFill>
                <a:latin typeface="Segoe UI" panose="020B0502040204020203" pitchFamily="34" charset="0"/>
                <a:cs typeface="Segoe UI" panose="020B0502040204020203" pitchFamily="34" charset="0"/>
              </a:defRPr>
            </a:lvl1pPr>
          </a:lstStyle>
          <a:p>
            <a:fld id="{7ED9B146-B7C2-4098-ACBF-4ABDB92E2F86}" type="slidenum">
              <a:rPr lang="en-US" smtClean="0"/>
              <a:pPr/>
              <a:t>‹#›</a:t>
            </a:fld>
            <a:endParaRPr lang="en-US" dirty="0"/>
          </a:p>
        </p:txBody>
      </p:sp>
    </p:spTree>
    <p:extLst>
      <p:ext uri="{BB962C8B-B14F-4D97-AF65-F5344CB8AC3E}">
        <p14:creationId xmlns:p14="http://schemas.microsoft.com/office/powerpoint/2010/main" val="521444582"/>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Lst>
  <p:hf hdr="0" dt="0"/>
  <p:txStyles>
    <p:titleStyle>
      <a:lvl1pPr algn="l" defTabSz="685800" rtl="0" eaLnBrk="1" latinLnBrk="0" hangingPunct="1">
        <a:lnSpc>
          <a:spcPts val="2550"/>
        </a:lnSpc>
        <a:spcBef>
          <a:spcPct val="0"/>
        </a:spcBef>
        <a:buNone/>
        <a:defRPr sz="2400" b="1" kern="1200">
          <a:solidFill>
            <a:schemeClr val="bg1"/>
          </a:solidFill>
          <a:latin typeface="Calibri" charset="0"/>
          <a:ea typeface="Calibri" charset="0"/>
          <a:cs typeface="Calibri" charset="0"/>
        </a:defRPr>
      </a:lvl1pPr>
    </p:titleStyle>
    <p:bodyStyle>
      <a:lvl1pPr marL="0" indent="-171450" algn="l" defTabSz="685800" rtl="0" eaLnBrk="1" latinLnBrk="0" hangingPunct="1">
        <a:lnSpc>
          <a:spcPct val="100000"/>
        </a:lnSpc>
        <a:spcBef>
          <a:spcPts val="0"/>
        </a:spcBef>
        <a:spcAft>
          <a:spcPts val="900"/>
        </a:spcAft>
        <a:buClr>
          <a:schemeClr val="tx1"/>
        </a:buClr>
        <a:buSzPct val="80000"/>
        <a:buFont typeface="Wingdings" panose="05000000000000000000" pitchFamily="2" charset="2"/>
        <a:buChar char="§"/>
        <a:defRPr lang="en-US" sz="1800" kern="1200" dirty="0">
          <a:solidFill>
            <a:schemeClr val="tx1"/>
          </a:solidFill>
          <a:latin typeface="Calibri" charset="0"/>
          <a:ea typeface="Calibri" charset="0"/>
          <a:cs typeface="Calibri" charset="0"/>
        </a:defRPr>
      </a:lvl1pPr>
      <a:lvl2pPr marL="425196" indent="-171450" algn="l" defTabSz="685800" rtl="0" eaLnBrk="1" latinLnBrk="0" hangingPunct="1">
        <a:lnSpc>
          <a:spcPct val="100000"/>
        </a:lnSpc>
        <a:spcBef>
          <a:spcPts val="0"/>
        </a:spcBef>
        <a:spcAft>
          <a:spcPts val="900"/>
        </a:spcAft>
        <a:buClr>
          <a:srgbClr val="193887"/>
        </a:buClr>
        <a:buSzPct val="90000"/>
        <a:buFont typeface="Arial" charset="0"/>
        <a:buChar char="•"/>
        <a:defRPr lang="en-US" sz="1650" kern="1200" dirty="0">
          <a:solidFill>
            <a:schemeClr val="tx1"/>
          </a:solidFill>
          <a:latin typeface="Calibri" charset="0"/>
          <a:ea typeface="Calibri" charset="0"/>
          <a:cs typeface="Calibri" charset="0"/>
        </a:defRPr>
      </a:lvl2pPr>
      <a:lvl3pPr marL="685800" indent="-171450" algn="l" defTabSz="685800" rtl="0" eaLnBrk="1" latinLnBrk="0" hangingPunct="1">
        <a:lnSpc>
          <a:spcPct val="100000"/>
        </a:lnSpc>
        <a:spcBef>
          <a:spcPts val="0"/>
        </a:spcBef>
        <a:spcAft>
          <a:spcPts val="900"/>
        </a:spcAft>
        <a:buClr>
          <a:schemeClr val="accent2"/>
        </a:buClr>
        <a:buSzPct val="90000"/>
        <a:buFont typeface="Courier New" panose="02070309020205020404" pitchFamily="49" charset="0"/>
        <a:buChar char="o"/>
        <a:defRPr lang="en-US" sz="1500" kern="1200" dirty="0">
          <a:solidFill>
            <a:schemeClr val="tx1"/>
          </a:solidFill>
          <a:latin typeface="Calibri" charset="0"/>
          <a:ea typeface="Calibri" charset="0"/>
          <a:cs typeface="Calibri"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Segoe UI" panose="020B0502040204020203" pitchFamily="34" charset="0"/>
          <a:ea typeface="+mn-ea"/>
          <a:cs typeface="Segoe UI" panose="020B0502040204020203"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Segoe UI" panose="020B0502040204020203" pitchFamily="34" charset="0"/>
          <a:ea typeface="+mn-ea"/>
          <a:cs typeface="Segoe UI" panose="020B0502040204020203"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7054" y="487875"/>
            <a:ext cx="8229600" cy="522414"/>
          </a:xfrm>
          <a:prstGeom prst="rect">
            <a:avLst/>
          </a:prstGeom>
        </p:spPr>
        <p:txBody>
          <a:bodyPr vert="horz" lIns="91440" tIns="45720" rIns="91440" bIns="45720" rtlCol="0" anchor="t">
            <a:noAutofit/>
          </a:bodyPr>
          <a:lstStyle/>
          <a:p>
            <a:r>
              <a:rPr lang="tr-TR" dirty="0" err="1"/>
              <a:t>Click</a:t>
            </a:r>
            <a:r>
              <a:rPr lang="tr-TR" dirty="0"/>
              <a:t> </a:t>
            </a:r>
            <a:r>
              <a:rPr lang="tr-TR" dirty="0" err="1"/>
              <a:t>to</a:t>
            </a:r>
            <a:r>
              <a:rPr lang="tr-TR" dirty="0"/>
              <a:t> </a:t>
            </a:r>
            <a:r>
              <a:rPr lang="tr-TR" dirty="0" err="1"/>
              <a:t>edit</a:t>
            </a:r>
            <a:r>
              <a:rPr lang="tr-TR" dirty="0"/>
              <a:t> Master </a:t>
            </a:r>
            <a:r>
              <a:rPr lang="tr-TR" dirty="0" err="1"/>
              <a:t>title</a:t>
            </a:r>
            <a:r>
              <a:rPr lang="tr-TR" dirty="0"/>
              <a:t> </a:t>
            </a:r>
            <a:r>
              <a:rPr lang="tr-TR" dirty="0" err="1"/>
              <a:t>style</a:t>
            </a:r>
            <a:endParaRPr lang="en-US" dirty="0"/>
          </a:p>
        </p:txBody>
      </p:sp>
      <p:sp>
        <p:nvSpPr>
          <p:cNvPr id="6" name="Slide Number Placeholder 5"/>
          <p:cNvSpPr>
            <a:spLocks noGrp="1"/>
          </p:cNvSpPr>
          <p:nvPr>
            <p:ph type="sldNum" sz="quarter" idx="4"/>
          </p:nvPr>
        </p:nvSpPr>
        <p:spPr>
          <a:xfrm>
            <a:off x="599479" y="6132740"/>
            <a:ext cx="467542" cy="366183"/>
          </a:xfrm>
          <a:prstGeom prst="rect">
            <a:avLst/>
          </a:prstGeom>
        </p:spPr>
        <p:txBody>
          <a:bodyPr vert="horz" lIns="91440" tIns="45720" rIns="91440" bIns="45720" rtlCol="0" anchor="ctr"/>
          <a:lstStyle>
            <a:lvl1pPr algn="l">
              <a:defRPr lang="en-US" sz="800" b="0" i="0" kern="1200" smtClean="0">
                <a:solidFill>
                  <a:srgbClr val="000000"/>
                </a:solidFill>
                <a:latin typeface="Times New Roman" panose="02020603050405020304" pitchFamily="18" charset="0"/>
                <a:ea typeface="+mn-ea"/>
                <a:cs typeface="Times New Roman" panose="02020603050405020304" pitchFamily="18" charset="0"/>
              </a:defRPr>
            </a:lvl1pPr>
          </a:lstStyle>
          <a:p>
            <a:fld id="{BA8CF1B3-96A0-D24B-B5C9-B5B93FF4523E}" type="slidenum">
              <a:rPr lang="uk-UA" smtClean="0"/>
              <a:pPr/>
              <a:t>‹#›</a:t>
            </a:fld>
            <a:endParaRPr lang="uk-UA" dirty="0"/>
          </a:p>
        </p:txBody>
      </p:sp>
      <p:sp>
        <p:nvSpPr>
          <p:cNvPr id="7" name="Text Placeholder 2">
            <a:extLst>
              <a:ext uri="{FF2B5EF4-FFF2-40B4-BE49-F238E27FC236}">
                <a16:creationId xmlns:a16="http://schemas.microsoft.com/office/drawing/2014/main" id="{06CEB089-E730-C64A-A490-6055B6A2F061}"/>
              </a:ext>
            </a:extLst>
          </p:cNvPr>
          <p:cNvSpPr>
            <a:spLocks noGrp="1"/>
          </p:cNvSpPr>
          <p:nvPr>
            <p:ph type="body" idx="1"/>
          </p:nvPr>
        </p:nvSpPr>
        <p:spPr>
          <a:xfrm>
            <a:off x="597054" y="1562100"/>
            <a:ext cx="8229600" cy="3962400"/>
          </a:xfrm>
          <a:prstGeom prst="rect">
            <a:avLst/>
          </a:prstGeom>
        </p:spPr>
        <p:txBody>
          <a:bodyPr vert="horz" lIns="0" tIns="0" rIns="0" bIns="0" rtlCol="0">
            <a:normAutofit/>
          </a:bodyPr>
          <a:lstStyle/>
          <a:p>
            <a:pPr lvl="0"/>
            <a:r>
              <a:rPr lang="tr-TR" dirty="0" err="1"/>
              <a:t>Click</a:t>
            </a:r>
            <a:r>
              <a:rPr lang="tr-TR" dirty="0"/>
              <a:t> </a:t>
            </a:r>
            <a:r>
              <a:rPr lang="tr-TR" dirty="0" err="1"/>
              <a:t>to</a:t>
            </a:r>
            <a:r>
              <a:rPr lang="tr-TR" dirty="0"/>
              <a:t> </a:t>
            </a:r>
            <a:r>
              <a:rPr lang="tr-TR" dirty="0" err="1"/>
              <a:t>edit</a:t>
            </a:r>
            <a:r>
              <a:rPr lang="tr-TR" dirty="0"/>
              <a:t> Master </a:t>
            </a:r>
            <a:r>
              <a:rPr lang="tr-TR" dirty="0" err="1"/>
              <a:t>text</a:t>
            </a:r>
            <a:r>
              <a:rPr lang="tr-TR" dirty="0"/>
              <a:t> </a:t>
            </a:r>
            <a:r>
              <a:rPr lang="tr-TR" dirty="0" err="1"/>
              <a:t>styles</a:t>
            </a:r>
            <a:endParaRPr lang="tr-TR" dirty="0"/>
          </a:p>
          <a:p>
            <a:pPr marL="0" lvl="0" indent="-107156" algn="l" defTabSz="171450" rtl="0" eaLnBrk="1" latinLnBrk="0" hangingPunct="1">
              <a:spcBef>
                <a:spcPct val="20000"/>
              </a:spcBef>
              <a:buFont typeface="Arial"/>
              <a:buChar char="–"/>
            </a:pPr>
            <a:r>
              <a:rPr lang="tr-TR" dirty="0"/>
              <a:t>Second </a:t>
            </a:r>
            <a:r>
              <a:rPr lang="tr-TR" dirty="0" err="1"/>
              <a:t>level</a:t>
            </a:r>
            <a:endParaRPr lang="tr-TR" dirty="0"/>
          </a:p>
          <a:p>
            <a:pPr marL="257175" lvl="1" indent="-64294" algn="l" defTabSz="171450" rtl="0" eaLnBrk="1" latinLnBrk="0" hangingPunct="1">
              <a:spcBef>
                <a:spcPct val="20000"/>
              </a:spcBef>
              <a:buFont typeface="Arial"/>
              <a:buChar char="•"/>
            </a:pPr>
            <a:r>
              <a:rPr lang="tr-TR" dirty="0"/>
              <a:t>Third </a:t>
            </a:r>
            <a:r>
              <a:rPr lang="tr-TR" dirty="0" err="1"/>
              <a:t>level</a:t>
            </a:r>
            <a:endParaRPr lang="en-US" dirty="0"/>
          </a:p>
        </p:txBody>
      </p:sp>
    </p:spTree>
    <p:extLst>
      <p:ext uri="{BB962C8B-B14F-4D97-AF65-F5344CB8AC3E}">
        <p14:creationId xmlns:p14="http://schemas.microsoft.com/office/powerpoint/2010/main" val="444263532"/>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 id="2147483750" r:id="rId15"/>
    <p:sldLayoutId id="2147483751" r:id="rId16"/>
  </p:sldLayoutIdLst>
  <p:hf hdr="0"/>
  <p:txStyles>
    <p:titleStyle>
      <a:lvl1pPr algn="l" defTabSz="457206" rtl="0" eaLnBrk="1" latinLnBrk="0" hangingPunct="1">
        <a:spcBef>
          <a:spcPct val="0"/>
        </a:spcBef>
        <a:buNone/>
        <a:defRPr lang="en-US" sz="2550" b="0" i="0" kern="1200" dirty="0">
          <a:solidFill>
            <a:srgbClr val="576F7F"/>
          </a:solidFill>
          <a:latin typeface="Times New Roman" panose="02020603050405020304" pitchFamily="18" charset="0"/>
          <a:ea typeface="+mj-ea"/>
          <a:cs typeface="Times New Roman" panose="02020603050405020304" pitchFamily="18" charset="0"/>
        </a:defRPr>
      </a:lvl1pPr>
    </p:titleStyle>
    <p:bodyStyle>
      <a:lvl1pPr marL="0" indent="0" algn="l" defTabSz="457206" rtl="0" eaLnBrk="1" latinLnBrk="0" hangingPunct="1">
        <a:lnSpc>
          <a:spcPct val="100000"/>
        </a:lnSpc>
        <a:spcBef>
          <a:spcPts val="0"/>
        </a:spcBef>
        <a:buFontTx/>
        <a:buNone/>
        <a:tabLst/>
        <a:defRPr lang="tr-TR" sz="1800" b="0" i="0" kern="1200" dirty="0" smtClean="0">
          <a:solidFill>
            <a:srgbClr val="576F7F"/>
          </a:solidFill>
          <a:latin typeface="Times New Roman" panose="02020603050405020304" pitchFamily="18" charset="0"/>
          <a:ea typeface="+mn-ea"/>
          <a:cs typeface="Times New Roman" panose="02020603050405020304" pitchFamily="18" charset="0"/>
        </a:defRPr>
      </a:lvl1pPr>
      <a:lvl2pPr marL="742959" indent="-341317" algn="l" defTabSz="457206" rtl="0" eaLnBrk="1" latinLnBrk="0" hangingPunct="1">
        <a:lnSpc>
          <a:spcPct val="100000"/>
        </a:lnSpc>
        <a:spcBef>
          <a:spcPts val="0"/>
        </a:spcBef>
        <a:buFont typeface="Arial"/>
        <a:buChar char="–"/>
        <a:tabLst/>
        <a:defRPr lang="tr-TR" sz="1000" b="0" i="0" kern="1200" dirty="0" smtClean="0">
          <a:solidFill>
            <a:srgbClr val="576F7F"/>
          </a:solidFill>
          <a:latin typeface="Arial"/>
          <a:ea typeface="+mn-ea"/>
          <a:cs typeface="Arial"/>
        </a:defRPr>
      </a:lvl2pPr>
      <a:lvl3pPr marL="1143014" indent="-228603" algn="l" defTabSz="457206" rtl="0" eaLnBrk="1" latinLnBrk="0" hangingPunct="1">
        <a:lnSpc>
          <a:spcPct val="100000"/>
        </a:lnSpc>
        <a:spcBef>
          <a:spcPts val="0"/>
        </a:spcBef>
        <a:buFont typeface="Arial"/>
        <a:buChar char="•"/>
        <a:tabLst/>
        <a:defRPr lang="tr-TR" sz="1050" b="0" i="0" kern="1200" dirty="0" smtClean="0">
          <a:solidFill>
            <a:srgbClr val="000000"/>
          </a:solidFill>
          <a:latin typeface="Arial"/>
          <a:ea typeface="+mn-ea"/>
          <a:cs typeface="Arial"/>
        </a:defRPr>
      </a:lvl3pPr>
      <a:lvl4pPr marL="1600220" indent="-228603" algn="l" defTabSz="457206" rtl="0" eaLnBrk="1" latinLnBrk="0" hangingPunct="1">
        <a:spcBef>
          <a:spcPct val="20000"/>
        </a:spcBef>
        <a:buFont typeface="Arial"/>
        <a:buChar char="–"/>
        <a:defRPr sz="2000" kern="1200">
          <a:solidFill>
            <a:schemeClr val="tx1"/>
          </a:solidFill>
          <a:latin typeface="+mn-lt"/>
          <a:ea typeface="+mn-ea"/>
          <a:cs typeface="+mn-cs"/>
        </a:defRPr>
      </a:lvl4pPr>
      <a:lvl5pPr marL="2057426" indent="-228603" algn="l" defTabSz="457206" rtl="0" eaLnBrk="1" latinLnBrk="0" hangingPunct="1">
        <a:spcBef>
          <a:spcPct val="20000"/>
        </a:spcBef>
        <a:buFont typeface="Arial"/>
        <a:buChar char="»"/>
        <a:defRPr sz="2000" kern="1200">
          <a:solidFill>
            <a:schemeClr val="tx1"/>
          </a:solidFill>
          <a:latin typeface="+mn-lt"/>
          <a:ea typeface="+mn-ea"/>
          <a:cs typeface="+mn-cs"/>
        </a:defRPr>
      </a:lvl5pPr>
      <a:lvl6pPr marL="2514632" indent="-228603" algn="l" defTabSz="457206" rtl="0" eaLnBrk="1" latinLnBrk="0" hangingPunct="1">
        <a:spcBef>
          <a:spcPct val="20000"/>
        </a:spcBef>
        <a:buFont typeface="Arial"/>
        <a:buChar char="•"/>
        <a:defRPr sz="2000" kern="1200">
          <a:solidFill>
            <a:schemeClr val="tx1"/>
          </a:solidFill>
          <a:latin typeface="+mn-lt"/>
          <a:ea typeface="+mn-ea"/>
          <a:cs typeface="+mn-cs"/>
        </a:defRPr>
      </a:lvl6pPr>
      <a:lvl7pPr marL="2971837" indent="-228603" algn="l" defTabSz="457206" rtl="0" eaLnBrk="1" latinLnBrk="0" hangingPunct="1">
        <a:spcBef>
          <a:spcPct val="20000"/>
        </a:spcBef>
        <a:buFont typeface="Arial"/>
        <a:buChar char="•"/>
        <a:defRPr sz="2000" kern="1200">
          <a:solidFill>
            <a:schemeClr val="tx1"/>
          </a:solidFill>
          <a:latin typeface="+mn-lt"/>
          <a:ea typeface="+mn-ea"/>
          <a:cs typeface="+mn-cs"/>
        </a:defRPr>
      </a:lvl7pPr>
      <a:lvl8pPr marL="3429043" indent="-228603" algn="l" defTabSz="457206" rtl="0" eaLnBrk="1" latinLnBrk="0" hangingPunct="1">
        <a:spcBef>
          <a:spcPct val="20000"/>
        </a:spcBef>
        <a:buFont typeface="Arial"/>
        <a:buChar char="•"/>
        <a:defRPr sz="2000" kern="1200">
          <a:solidFill>
            <a:schemeClr val="tx1"/>
          </a:solidFill>
          <a:latin typeface="+mn-lt"/>
          <a:ea typeface="+mn-ea"/>
          <a:cs typeface="+mn-cs"/>
        </a:defRPr>
      </a:lvl8pPr>
      <a:lvl9pPr marL="3886249" indent="-228603" algn="l" defTabSz="457206"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6" rtl="0" eaLnBrk="1" latinLnBrk="0" hangingPunct="1">
        <a:defRPr sz="1800" kern="1200">
          <a:solidFill>
            <a:schemeClr val="tx1"/>
          </a:solidFill>
          <a:latin typeface="+mn-lt"/>
          <a:ea typeface="+mn-ea"/>
          <a:cs typeface="+mn-cs"/>
        </a:defRPr>
      </a:lvl1pPr>
      <a:lvl2pPr marL="457206" algn="l" defTabSz="457206" rtl="0" eaLnBrk="1" latinLnBrk="0" hangingPunct="1">
        <a:defRPr sz="1800" kern="1200">
          <a:solidFill>
            <a:schemeClr val="tx1"/>
          </a:solidFill>
          <a:latin typeface="+mn-lt"/>
          <a:ea typeface="+mn-ea"/>
          <a:cs typeface="+mn-cs"/>
        </a:defRPr>
      </a:lvl2pPr>
      <a:lvl3pPr marL="914411" algn="l" defTabSz="457206" rtl="0" eaLnBrk="1" latinLnBrk="0" hangingPunct="1">
        <a:defRPr sz="1800" kern="1200">
          <a:solidFill>
            <a:schemeClr val="tx1"/>
          </a:solidFill>
          <a:latin typeface="+mn-lt"/>
          <a:ea typeface="+mn-ea"/>
          <a:cs typeface="+mn-cs"/>
        </a:defRPr>
      </a:lvl3pPr>
      <a:lvl4pPr marL="1371617" algn="l" defTabSz="457206" rtl="0" eaLnBrk="1" latinLnBrk="0" hangingPunct="1">
        <a:defRPr sz="1800" kern="1200">
          <a:solidFill>
            <a:schemeClr val="tx1"/>
          </a:solidFill>
          <a:latin typeface="+mn-lt"/>
          <a:ea typeface="+mn-ea"/>
          <a:cs typeface="+mn-cs"/>
        </a:defRPr>
      </a:lvl4pPr>
      <a:lvl5pPr marL="1828823" algn="l" defTabSz="457206" rtl="0" eaLnBrk="1" latinLnBrk="0" hangingPunct="1">
        <a:defRPr sz="1800" kern="1200">
          <a:solidFill>
            <a:schemeClr val="tx1"/>
          </a:solidFill>
          <a:latin typeface="+mn-lt"/>
          <a:ea typeface="+mn-ea"/>
          <a:cs typeface="+mn-cs"/>
        </a:defRPr>
      </a:lvl5pPr>
      <a:lvl6pPr marL="2286029" algn="l" defTabSz="457206" rtl="0" eaLnBrk="1" latinLnBrk="0" hangingPunct="1">
        <a:defRPr sz="1800" kern="1200">
          <a:solidFill>
            <a:schemeClr val="tx1"/>
          </a:solidFill>
          <a:latin typeface="+mn-lt"/>
          <a:ea typeface="+mn-ea"/>
          <a:cs typeface="+mn-cs"/>
        </a:defRPr>
      </a:lvl6pPr>
      <a:lvl7pPr marL="2743234" algn="l" defTabSz="457206" rtl="0" eaLnBrk="1" latinLnBrk="0" hangingPunct="1">
        <a:defRPr sz="1800" kern="1200">
          <a:solidFill>
            <a:schemeClr val="tx1"/>
          </a:solidFill>
          <a:latin typeface="+mn-lt"/>
          <a:ea typeface="+mn-ea"/>
          <a:cs typeface="+mn-cs"/>
        </a:defRPr>
      </a:lvl7pPr>
      <a:lvl8pPr marL="3200440" algn="l" defTabSz="457206" rtl="0" eaLnBrk="1" latinLnBrk="0" hangingPunct="1">
        <a:defRPr sz="1800" kern="1200">
          <a:solidFill>
            <a:schemeClr val="tx1"/>
          </a:solidFill>
          <a:latin typeface="+mn-lt"/>
          <a:ea typeface="+mn-ea"/>
          <a:cs typeface="+mn-cs"/>
        </a:defRPr>
      </a:lvl8pPr>
      <a:lvl9pPr marL="3657646" algn="l" defTabSz="45720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rinne.alfeld@ed.gov" TargetMode="External"/><Relationship Id="rId2" Type="http://schemas.openxmlformats.org/officeDocument/2006/relationships/hyperlink" Target="https://ies.ed.gov/director/sro/" TargetMode="External"/><Relationship Id="rId1" Type="http://schemas.openxmlformats.org/officeDocument/2006/relationships/slideLayout" Target="../slideLayouts/slideLayout25.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hyperlink" Target="https://iesreview.ed.gov/LOI/LOISubmit" TargetMode="External"/><Relationship Id="rId2" Type="http://schemas.openxmlformats.org/officeDocument/2006/relationships/hyperlink" Target="https://ies.ed.gov/funding/pdf/FY2023_submission_guide.pdf" TargetMode="External"/><Relationship Id="rId1" Type="http://schemas.openxmlformats.org/officeDocument/2006/relationships/slideLayout" Target="../slideLayouts/slideLayout24.xml"/><Relationship Id="rId4" Type="http://schemas.openxmlformats.org/officeDocument/2006/relationships/hyperlink" Target="https://www.grants.gov/"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grants/gov/" TargetMode="External"/><Relationship Id="rId7" Type="http://schemas.openxmlformats.org/officeDocument/2006/relationships/hyperlink" Target="https://www.grants.gov/web/grants/applicants/workspace-overview.html" TargetMode="External"/><Relationship Id="rId2" Type="http://schemas.openxmlformats.org/officeDocument/2006/relationships/hyperlink" Target="about:blank" TargetMode="External"/><Relationship Id="rId1" Type="http://schemas.openxmlformats.org/officeDocument/2006/relationships/slideLayout" Target="../slideLayouts/slideLayout24.xml"/><Relationship Id="rId6" Type="http://schemas.openxmlformats.org/officeDocument/2006/relationships/hyperlink" Target="https://www.grants.gov/web/grants/register.html" TargetMode="External"/><Relationship Id="rId5" Type="http://schemas.openxmlformats.org/officeDocument/2006/relationships/hyperlink" Target="https://www.sam.gov/" TargetMode="External"/><Relationship Id="rId4" Type="http://schemas.openxmlformats.org/officeDocument/2006/relationships/hyperlink" Target="https://iesreview.ed.gov/LOI/LOISubmit"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hyperlink" Target="https://ies.ed.gov/funding/technicalassistance.asp" TargetMode="Externa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hyperlink" Target="mailto:Corinne.Alfeld@ed.gov" TargetMode="Externa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hyperlink" Target="https://ies.ed.gov/funding/grantsearch/details.asp?ID=5904" TargetMode="Externa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hyperlink" Target="https://ies.ed.gov/ncer/projects/program.asp?ProgID=2114" TargetMode="External"/><Relationship Id="rId2" Type="http://schemas.openxmlformats.org/officeDocument/2006/relationships/hyperlink" Target="https://ies.ed.gov/funding/grantsearch/details.asp?ID=5904" TargetMode="Externa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hyperlink" Target="https://nces.ed.gov/surveys/annualreports/topical-studies/locale/definitions" TargetMode="Externa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hyperlink" Target="https://ies.ed.gov/funding/grantsearch/program.asp?ID=2114" TargetMode="Externa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F12FA4-2B27-4627-9741-B84DCEA0F5BB}"/>
              </a:ext>
            </a:extLst>
          </p:cNvPr>
          <p:cNvSpPr>
            <a:spLocks noGrp="1"/>
          </p:cNvSpPr>
          <p:nvPr>
            <p:ph type="ctrTitle"/>
          </p:nvPr>
        </p:nvSpPr>
        <p:spPr>
          <a:xfrm>
            <a:off x="319746" y="484965"/>
            <a:ext cx="8434901" cy="466200"/>
          </a:xfrm>
        </p:spPr>
        <p:txBody>
          <a:bodyPr>
            <a:normAutofit/>
          </a:bodyPr>
          <a:lstStyle/>
          <a:p>
            <a:pPr algn="ctr"/>
            <a:r>
              <a:rPr lang="en-US" b="1" dirty="0">
                <a:latin typeface="Publico Text"/>
              </a:rPr>
              <a:t>Virtual Office Hours: CTE Research Teams</a:t>
            </a:r>
          </a:p>
        </p:txBody>
      </p:sp>
      <p:sp>
        <p:nvSpPr>
          <p:cNvPr id="3" name="Slide Number Placeholder 2">
            <a:extLst>
              <a:ext uri="{FF2B5EF4-FFF2-40B4-BE49-F238E27FC236}">
                <a16:creationId xmlns:a16="http://schemas.microsoft.com/office/drawing/2014/main" id="{A95D5555-85A3-4F66-B43B-F080C86BBD96}"/>
              </a:ext>
            </a:extLst>
          </p:cNvPr>
          <p:cNvSpPr>
            <a:spLocks noGrp="1"/>
          </p:cNvSpPr>
          <p:nvPr>
            <p:ph type="sldNum" sz="quarter" idx="12"/>
          </p:nvPr>
        </p:nvSpPr>
        <p:spPr/>
        <p:txBody>
          <a:bodyPr/>
          <a:lstStyle/>
          <a:p>
            <a:fld id="{BA8CF1B3-96A0-D24B-B5C9-B5B93FF4523E}" type="slidenum">
              <a:rPr lang="uk-UA" smtClean="0"/>
              <a:pPr/>
              <a:t>1</a:t>
            </a:fld>
            <a:endParaRPr lang="uk-UA" dirty="0"/>
          </a:p>
        </p:txBody>
      </p:sp>
      <p:sp>
        <p:nvSpPr>
          <p:cNvPr id="4" name="Text Placeholder 3">
            <a:extLst>
              <a:ext uri="{FF2B5EF4-FFF2-40B4-BE49-F238E27FC236}">
                <a16:creationId xmlns:a16="http://schemas.microsoft.com/office/drawing/2014/main" id="{752C6850-4E55-4611-AB2D-4C734C5B60B9}"/>
              </a:ext>
            </a:extLst>
          </p:cNvPr>
          <p:cNvSpPr>
            <a:spLocks noGrp="1"/>
          </p:cNvSpPr>
          <p:nvPr>
            <p:ph type="body" sz="quarter" idx="15"/>
          </p:nvPr>
        </p:nvSpPr>
        <p:spPr>
          <a:xfrm>
            <a:off x="319746" y="1151692"/>
            <a:ext cx="8285672" cy="4171406"/>
          </a:xfrm>
        </p:spPr>
        <p:txBody>
          <a:bodyPr>
            <a:normAutofit/>
          </a:bodyPr>
          <a:lstStyle/>
          <a:p>
            <a:r>
              <a:rPr lang="en-US" sz="1763" b="1" dirty="0">
                <a:latin typeface="Publico Text"/>
              </a:rPr>
              <a:t>WELCOME!</a:t>
            </a:r>
          </a:p>
          <a:p>
            <a:endParaRPr lang="en-US" sz="1763" dirty="0">
              <a:latin typeface="Publico Text"/>
            </a:endParaRPr>
          </a:p>
          <a:p>
            <a:pPr marL="321469" indent="-321469">
              <a:buFont typeface="Arial" panose="020B0604020202020204" pitchFamily="34" charset="0"/>
              <a:buChar char="•"/>
            </a:pPr>
            <a:r>
              <a:rPr lang="en-US" sz="1763" dirty="0">
                <a:latin typeface="Publico Text"/>
              </a:rPr>
              <a:t>You can come/go as you like – you don’t have to stay past your question but can!</a:t>
            </a:r>
          </a:p>
          <a:p>
            <a:pPr marL="321469" indent="-321469">
              <a:buFont typeface="Arial" panose="020B0604020202020204" pitchFamily="34" charset="0"/>
              <a:buChar char="•"/>
            </a:pPr>
            <a:r>
              <a:rPr lang="en-US" sz="1763" dirty="0">
                <a:latin typeface="Publico Text"/>
              </a:rPr>
              <a:t>Feel free to speak, raise your virtual hand, or use the chat box.</a:t>
            </a:r>
          </a:p>
          <a:p>
            <a:pPr marL="321469" indent="-321469">
              <a:buFont typeface="Arial" panose="020B0604020202020204" pitchFamily="34" charset="0"/>
              <a:buChar char="•"/>
            </a:pPr>
            <a:endParaRPr lang="en-US" sz="1763" dirty="0">
              <a:latin typeface="Publico Text"/>
            </a:endParaRPr>
          </a:p>
          <a:p>
            <a:pPr marL="321469" indent="-321469">
              <a:buFont typeface="Arial" panose="020B0604020202020204" pitchFamily="34" charset="0"/>
              <a:buChar char="•"/>
            </a:pPr>
            <a:r>
              <a:rPr lang="en-US" sz="1763" u="sng" dirty="0">
                <a:solidFill>
                  <a:schemeClr val="accent1"/>
                </a:solidFill>
                <a:latin typeface="Publico Text"/>
              </a:rPr>
              <a:t>Let me know if you have questions about:</a:t>
            </a:r>
          </a:p>
          <a:p>
            <a:pPr lvl="1" indent="0">
              <a:buNone/>
            </a:pPr>
            <a:r>
              <a:rPr lang="en-US" sz="100" dirty="0">
                <a:solidFill>
                  <a:srgbClr val="000000"/>
                </a:solidFill>
                <a:latin typeface="Publico Text"/>
              </a:rPr>
              <a:t> a</a:t>
            </a:r>
          </a:p>
          <a:p>
            <a:pPr lvl="1"/>
            <a:r>
              <a:rPr lang="en-US" sz="1500" dirty="0">
                <a:solidFill>
                  <a:schemeClr val="accent1"/>
                </a:solidFill>
                <a:latin typeface="Publico Text"/>
              </a:rPr>
              <a:t>Request for Applications (RFA)</a:t>
            </a:r>
          </a:p>
          <a:p>
            <a:pPr lvl="1"/>
            <a:r>
              <a:rPr lang="en-US" sz="1500" dirty="0">
                <a:solidFill>
                  <a:schemeClr val="accent1"/>
                </a:solidFill>
                <a:latin typeface="Publico Text"/>
              </a:rPr>
              <a:t>Eligible Applicants and Settings</a:t>
            </a:r>
          </a:p>
          <a:p>
            <a:pPr lvl="1"/>
            <a:r>
              <a:rPr lang="en-US" sz="1500" dirty="0">
                <a:solidFill>
                  <a:schemeClr val="accent1"/>
                </a:solidFill>
                <a:latin typeface="Publico Text"/>
              </a:rPr>
              <a:t>Project Narrative </a:t>
            </a:r>
          </a:p>
          <a:p>
            <a:pPr lvl="2"/>
            <a:r>
              <a:rPr lang="en-US" sz="1650" dirty="0">
                <a:solidFill>
                  <a:schemeClr val="accent1"/>
                </a:solidFill>
                <a:latin typeface="Publico Text"/>
              </a:rPr>
              <a:t>- Requirements vs. Recommendations</a:t>
            </a:r>
          </a:p>
          <a:p>
            <a:pPr lvl="1"/>
            <a:r>
              <a:rPr lang="en-US" sz="1500" dirty="0">
                <a:solidFill>
                  <a:schemeClr val="accent1"/>
                </a:solidFill>
                <a:latin typeface="Publico Text"/>
              </a:rPr>
              <a:t>Budget</a:t>
            </a:r>
          </a:p>
          <a:p>
            <a:pPr lvl="1"/>
            <a:r>
              <a:rPr lang="en-US" sz="1500" dirty="0">
                <a:solidFill>
                  <a:schemeClr val="accent1"/>
                </a:solidFill>
                <a:latin typeface="Publico Text"/>
              </a:rPr>
              <a:t>Peer review process</a:t>
            </a:r>
          </a:p>
          <a:p>
            <a:pPr lvl="2"/>
            <a:r>
              <a:rPr lang="en-US" sz="1500" dirty="0">
                <a:solidFill>
                  <a:schemeClr val="accent1"/>
                </a:solidFill>
                <a:latin typeface="Publico Text"/>
                <a:hlinkClick r:id="rId2">
                  <a:extLst>
                    <a:ext uri="{A12FA001-AC4F-418D-AE19-62706E023703}">
                      <ahyp:hlinkClr xmlns:ahyp="http://schemas.microsoft.com/office/drawing/2018/hyperlinkcolor" val="tx"/>
                    </a:ext>
                  </a:extLst>
                </a:hlinkClick>
              </a:rPr>
              <a:t>https://ies.ed.gov/director/sro/</a:t>
            </a:r>
            <a:r>
              <a:rPr lang="en-US" sz="1500" dirty="0">
                <a:solidFill>
                  <a:schemeClr val="accent1"/>
                </a:solidFill>
                <a:latin typeface="Publico Text"/>
              </a:rPr>
              <a:t> </a:t>
            </a:r>
          </a:p>
          <a:p>
            <a:pPr lvl="1"/>
            <a:r>
              <a:rPr lang="en-US" sz="1500" dirty="0">
                <a:solidFill>
                  <a:schemeClr val="accent1"/>
                </a:solidFill>
                <a:latin typeface="Publico Text"/>
              </a:rPr>
              <a:t>Letters of intent (LOIs) </a:t>
            </a:r>
          </a:p>
          <a:p>
            <a:pPr lvl="1"/>
            <a:r>
              <a:rPr lang="en-US" sz="1500" dirty="0">
                <a:solidFill>
                  <a:schemeClr val="accent1"/>
                </a:solidFill>
                <a:latin typeface="Publico Text"/>
              </a:rPr>
              <a:t>IES program officer assistance</a:t>
            </a:r>
          </a:p>
          <a:p>
            <a:pPr lvl="1"/>
            <a:r>
              <a:rPr lang="en-US" sz="1500" dirty="0">
                <a:solidFill>
                  <a:schemeClr val="accent1"/>
                </a:solidFill>
                <a:latin typeface="Publico Text"/>
              </a:rPr>
              <a:t>Other</a:t>
            </a:r>
          </a:p>
          <a:p>
            <a:pPr marL="321469" indent="-321469">
              <a:buFont typeface="Arial" panose="020B0604020202020204" pitchFamily="34" charset="0"/>
              <a:buChar char="•"/>
            </a:pPr>
            <a:endParaRPr lang="en-US" sz="1763" dirty="0"/>
          </a:p>
          <a:p>
            <a:pPr marL="321469" indent="-321469">
              <a:buFont typeface="Arial" panose="020B0604020202020204" pitchFamily="34" charset="0"/>
              <a:buChar char="•"/>
            </a:pPr>
            <a:endParaRPr lang="en-US" sz="2250" dirty="0"/>
          </a:p>
        </p:txBody>
      </p:sp>
      <p:sp>
        <p:nvSpPr>
          <p:cNvPr id="5" name="Text Placeholder 4">
            <a:extLst>
              <a:ext uri="{FF2B5EF4-FFF2-40B4-BE49-F238E27FC236}">
                <a16:creationId xmlns:a16="http://schemas.microsoft.com/office/drawing/2014/main" id="{AB89E693-1DF1-4DC7-A362-367851CD9FF7}"/>
              </a:ext>
            </a:extLst>
          </p:cNvPr>
          <p:cNvSpPr>
            <a:spLocks noGrp="1"/>
          </p:cNvSpPr>
          <p:nvPr>
            <p:ph type="body" sz="quarter" idx="16"/>
          </p:nvPr>
        </p:nvSpPr>
        <p:spPr>
          <a:xfrm>
            <a:off x="5702389" y="2434744"/>
            <a:ext cx="3297050" cy="1086783"/>
          </a:xfrm>
        </p:spPr>
        <p:txBody>
          <a:bodyPr>
            <a:normAutofit/>
          </a:bodyPr>
          <a:lstStyle/>
          <a:p>
            <a:pPr marL="0" indent="0">
              <a:buNone/>
            </a:pPr>
            <a:r>
              <a:rPr lang="en-US" sz="1650" b="1" dirty="0"/>
              <a:t>Host:</a:t>
            </a:r>
          </a:p>
          <a:p>
            <a:pPr marL="0" indent="0">
              <a:buNone/>
            </a:pPr>
            <a:r>
              <a:rPr lang="en-US" sz="1650" dirty="0"/>
              <a:t>Corinne Alfeld, Ph.D.			</a:t>
            </a:r>
            <a:br>
              <a:rPr lang="en-US" sz="1650" dirty="0"/>
            </a:br>
            <a:r>
              <a:rPr lang="en-US" sz="1650" dirty="0"/>
              <a:t>(</a:t>
            </a:r>
            <a:r>
              <a:rPr lang="en-US" sz="1650" dirty="0">
                <a:hlinkClick r:id="rId3"/>
              </a:rPr>
              <a:t>corinne.alfeld@ed.gov</a:t>
            </a:r>
            <a:r>
              <a:rPr lang="en-US" sz="1650" dirty="0"/>
              <a:t>)</a:t>
            </a:r>
          </a:p>
          <a:p>
            <a:pPr marL="0" indent="0">
              <a:buNone/>
            </a:pPr>
            <a:r>
              <a:rPr lang="en-US" sz="1650" dirty="0"/>
              <a:t>Program Officer</a:t>
            </a:r>
          </a:p>
          <a:p>
            <a:pPr marL="0" indent="0">
              <a:buNone/>
            </a:pPr>
            <a:endParaRPr lang="en-US" dirty="0"/>
          </a:p>
        </p:txBody>
      </p:sp>
      <p:pic>
        <p:nvPicPr>
          <p:cNvPr id="8" name="Picture 7" descr="Screen shot of Teams options for raising hand, using the chat box, or unmuting.">
            <a:extLst>
              <a:ext uri="{FF2B5EF4-FFF2-40B4-BE49-F238E27FC236}">
                <a16:creationId xmlns:a16="http://schemas.microsoft.com/office/drawing/2014/main" id="{CE334B6C-5F07-4C81-B384-D119F1639338}"/>
              </a:ext>
            </a:extLst>
          </p:cNvPr>
          <p:cNvPicPr>
            <a:picLocks noChangeAspect="1"/>
          </p:cNvPicPr>
          <p:nvPr/>
        </p:nvPicPr>
        <p:blipFill>
          <a:blip r:embed="rId4"/>
          <a:stretch>
            <a:fillRect/>
          </a:stretch>
        </p:blipFill>
        <p:spPr>
          <a:xfrm>
            <a:off x="3486434" y="5005106"/>
            <a:ext cx="5513005" cy="1552447"/>
          </a:xfrm>
          <a:prstGeom prst="rect">
            <a:avLst/>
          </a:prstGeom>
        </p:spPr>
      </p:pic>
    </p:spTree>
    <p:extLst>
      <p:ext uri="{BB962C8B-B14F-4D97-AF65-F5344CB8AC3E}">
        <p14:creationId xmlns:p14="http://schemas.microsoft.com/office/powerpoint/2010/main" val="3242935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F9585-18E2-462E-BD31-ACE188FCB39B}"/>
              </a:ext>
            </a:extLst>
          </p:cNvPr>
          <p:cNvSpPr>
            <a:spLocks noGrp="1"/>
          </p:cNvSpPr>
          <p:nvPr>
            <p:ph type="ctrTitle"/>
          </p:nvPr>
        </p:nvSpPr>
        <p:spPr>
          <a:xfrm>
            <a:off x="429164" y="339174"/>
            <a:ext cx="8285671" cy="609589"/>
          </a:xfrm>
        </p:spPr>
        <p:txBody>
          <a:bodyPr>
            <a:noAutofit/>
          </a:bodyPr>
          <a:lstStyle/>
          <a:p>
            <a:r>
              <a:rPr lang="en-US" sz="4000" b="1" dirty="0"/>
              <a:t>Important Dates</a:t>
            </a:r>
          </a:p>
        </p:txBody>
      </p:sp>
      <p:sp>
        <p:nvSpPr>
          <p:cNvPr id="3" name="Slide Number Placeholder 2">
            <a:extLst>
              <a:ext uri="{FF2B5EF4-FFF2-40B4-BE49-F238E27FC236}">
                <a16:creationId xmlns:a16="http://schemas.microsoft.com/office/drawing/2014/main" id="{970B011D-274E-4BF4-9AF2-09CE04EDB2E1}"/>
              </a:ext>
            </a:extLst>
          </p:cNvPr>
          <p:cNvSpPr>
            <a:spLocks noGrp="1"/>
          </p:cNvSpPr>
          <p:nvPr>
            <p:ph type="sldNum" sz="quarter" idx="12"/>
          </p:nvPr>
        </p:nvSpPr>
        <p:spPr/>
        <p:txBody>
          <a:bodyPr/>
          <a:lstStyle/>
          <a:p>
            <a:fld id="{BA8CF1B3-96A0-D24B-B5C9-B5B93FF4523E}" type="slidenum">
              <a:rPr lang="uk-UA" smtClean="0"/>
              <a:pPr/>
              <a:t>10</a:t>
            </a:fld>
            <a:endParaRPr lang="uk-UA" dirty="0"/>
          </a:p>
        </p:txBody>
      </p:sp>
      <p:sp>
        <p:nvSpPr>
          <p:cNvPr id="6" name="Rectangle 1">
            <a:hlinkClick r:id="rId2"/>
            <a:extLst>
              <a:ext uri="{FF2B5EF4-FFF2-40B4-BE49-F238E27FC236}">
                <a16:creationId xmlns:a16="http://schemas.microsoft.com/office/drawing/2014/main" id="{56269535-7641-3033-8889-BBD6F81F13A7}"/>
              </a:ext>
            </a:extLst>
          </p:cNvPr>
          <p:cNvSpPr>
            <a:spLocks noGrp="1" noChangeArrowheads="1"/>
          </p:cNvSpPr>
          <p:nvPr>
            <p:ph type="body" sz="quarter" idx="14"/>
          </p:nvPr>
        </p:nvSpPr>
        <p:spPr bwMode="auto">
          <a:xfrm>
            <a:off x="203445" y="3506355"/>
            <a:ext cx="847700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000" b="0" i="0" u="none" strike="noStrike" cap="none" normalizeH="0" baseline="0">
                <a:ln>
                  <a:noFill/>
                </a:ln>
                <a:solidFill>
                  <a:schemeClr val="tx1"/>
                </a:solidFill>
                <a:effectLst/>
                <a:latin typeface="Publico Text" panose="02040502060504060203" pitchFamily="18" charset="0"/>
                <a:ea typeface="Calibri" panose="020F0502020204030204" pitchFamily="34" charset="0"/>
                <a:cs typeface="Tahoma" panose="020B060403050404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8" name="Table 7">
            <a:extLst>
              <a:ext uri="{FF2B5EF4-FFF2-40B4-BE49-F238E27FC236}">
                <a16:creationId xmlns:a16="http://schemas.microsoft.com/office/drawing/2014/main" id="{DFB8FF38-F017-09C7-1A32-AD1F4E06C335}"/>
              </a:ext>
            </a:extLst>
          </p:cNvPr>
          <p:cNvGraphicFramePr>
            <a:graphicFrameLocks noGrp="1"/>
          </p:cNvGraphicFramePr>
          <p:nvPr>
            <p:extLst>
              <p:ext uri="{D42A27DB-BD31-4B8C-83A1-F6EECF244321}">
                <p14:modId xmlns:p14="http://schemas.microsoft.com/office/powerpoint/2010/main" val="828088359"/>
              </p:ext>
            </p:extLst>
          </p:nvPr>
        </p:nvGraphicFramePr>
        <p:xfrm>
          <a:off x="521504" y="948763"/>
          <a:ext cx="8166100" cy="3349879"/>
        </p:xfrm>
        <a:graphic>
          <a:graphicData uri="http://schemas.openxmlformats.org/drawingml/2006/table">
            <a:tbl>
              <a:tblPr firstRow="1" firstCol="1" bandRow="1"/>
              <a:tblGrid>
                <a:gridCol w="1981200">
                  <a:extLst>
                    <a:ext uri="{9D8B030D-6E8A-4147-A177-3AD203B41FA5}">
                      <a16:colId xmlns:a16="http://schemas.microsoft.com/office/drawing/2014/main" val="2088429017"/>
                    </a:ext>
                  </a:extLst>
                </a:gridCol>
                <a:gridCol w="2209705">
                  <a:extLst>
                    <a:ext uri="{9D8B030D-6E8A-4147-A177-3AD203B41FA5}">
                      <a16:colId xmlns:a16="http://schemas.microsoft.com/office/drawing/2014/main" val="666450375"/>
                    </a:ext>
                  </a:extLst>
                </a:gridCol>
                <a:gridCol w="3860895">
                  <a:extLst>
                    <a:ext uri="{9D8B030D-6E8A-4147-A177-3AD203B41FA5}">
                      <a16:colId xmlns:a16="http://schemas.microsoft.com/office/drawing/2014/main" val="960619955"/>
                    </a:ext>
                  </a:extLst>
                </a:gridCol>
                <a:gridCol w="114300">
                  <a:extLst>
                    <a:ext uri="{9D8B030D-6E8A-4147-A177-3AD203B41FA5}">
                      <a16:colId xmlns:a16="http://schemas.microsoft.com/office/drawing/2014/main" val="1214253123"/>
                    </a:ext>
                  </a:extLst>
                </a:gridCol>
              </a:tblGrid>
              <a:tr h="788670">
                <a:tc>
                  <a:txBody>
                    <a:bodyPr/>
                    <a:lstStyle/>
                    <a:p>
                      <a:pPr marL="0" marR="0">
                        <a:lnSpc>
                          <a:spcPct val="107000"/>
                        </a:lnSpc>
                        <a:spcBef>
                          <a:spcPts val="0"/>
                        </a:spcBef>
                        <a:spcAft>
                          <a:spcPts val="800"/>
                        </a:spcAft>
                      </a:pPr>
                      <a:r>
                        <a:rPr lang="en-US" sz="1600" b="1" dirty="0">
                          <a:effectLst/>
                          <a:latin typeface="Publico Text"/>
                          <a:ea typeface="Calibri" panose="020F0502020204030204" pitchFamily="34" charset="0"/>
                          <a:cs typeface="Times New Roman" panose="02020603050405020304" pitchFamily="18" charset="0"/>
                        </a:rPr>
                        <a:t>Letter of Intent Due:</a:t>
                      </a:r>
                      <a:endParaRPr lang="en-US" sz="1600" dirty="0">
                        <a:effectLst/>
                        <a:latin typeface="Publico Text"/>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600" b="1">
                          <a:effectLst/>
                          <a:latin typeface="Publico Text"/>
                          <a:ea typeface="Calibri" panose="020F0502020204030204" pitchFamily="34" charset="0"/>
                          <a:cs typeface="Times New Roman" panose="02020603050405020304" pitchFamily="18" charset="0"/>
                        </a:rPr>
                        <a:t>November 14, 2023</a:t>
                      </a:r>
                      <a:endParaRPr lang="en-US" sz="1600">
                        <a:effectLst/>
                        <a:latin typeface="Publico Text"/>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600" b="1" u="none" strike="noStrike" dirty="0">
                          <a:effectLst/>
                          <a:latin typeface="Publico Text"/>
                          <a:ea typeface="Calibri" panose="020F0502020204030204" pitchFamily="34" charset="0"/>
                          <a:cs typeface="Times New Roman" panose="02020603050405020304" pitchFamily="18" charset="0"/>
                        </a:rPr>
                        <a:t> </a:t>
                      </a:r>
                      <a:endParaRPr lang="en-US" sz="1600" b="0" dirty="0">
                        <a:effectLst/>
                        <a:latin typeface="Publico Text"/>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600" b="0" u="sng" dirty="0">
                          <a:solidFill>
                            <a:srgbClr val="0563C1"/>
                          </a:solidFill>
                          <a:effectLst/>
                          <a:latin typeface="Publico Text"/>
                          <a:ea typeface="Calibri" panose="020F0502020204030204" pitchFamily="34" charset="0"/>
                          <a:cs typeface="Times New Roman" panose="02020603050405020304" pitchFamily="18" charset="0"/>
                          <a:hlinkClick r:id="rId3"/>
                        </a:rPr>
                        <a:t>https://iesreview.ed.gov/LOI/LOISubmit</a:t>
                      </a:r>
                      <a:r>
                        <a:rPr lang="en-US" sz="1600" b="0" dirty="0">
                          <a:effectLst/>
                          <a:latin typeface="Publico Text"/>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600" dirty="0">
                          <a:effectLst/>
                          <a:latin typeface="Publico Text"/>
                          <a:ea typeface="Calibri" panose="020F0502020204030204" pitchFamily="34" charset="0"/>
                          <a:cs typeface="Times New Roman" panose="02020603050405020304" pitchFamily="18" charset="0"/>
                        </a:rPr>
                        <a:t>(optional, but encouraged)</a:t>
                      </a: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600" b="1">
                          <a:solidFill>
                            <a:srgbClr val="000000"/>
                          </a:solidFill>
                          <a:effectLst/>
                          <a:latin typeface="Publico Text"/>
                          <a:ea typeface="Calibri" panose="020F0502020204030204" pitchFamily="34" charset="0"/>
                          <a:cs typeface="Times New Roman" panose="02020603050405020304" pitchFamily="18" charset="0"/>
                        </a:rPr>
                        <a:t> </a:t>
                      </a:r>
                      <a:endParaRPr lang="en-US" sz="1600">
                        <a:effectLst/>
                        <a:latin typeface="Publico Tex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5B6770"/>
                    </a:solidFill>
                  </a:tcPr>
                </a:tc>
                <a:extLst>
                  <a:ext uri="{0D108BD9-81ED-4DB2-BD59-A6C34878D82A}">
                    <a16:rowId xmlns:a16="http://schemas.microsoft.com/office/drawing/2014/main" val="3830629701"/>
                  </a:ext>
                </a:extLst>
              </a:tr>
              <a:tr h="788670">
                <a:tc>
                  <a:txBody>
                    <a:bodyPr/>
                    <a:lstStyle/>
                    <a:p>
                      <a:pPr marL="0" marR="0">
                        <a:lnSpc>
                          <a:spcPct val="107000"/>
                        </a:lnSpc>
                        <a:spcBef>
                          <a:spcPts val="0"/>
                        </a:spcBef>
                        <a:spcAft>
                          <a:spcPts val="800"/>
                        </a:spcAft>
                      </a:pPr>
                      <a:r>
                        <a:rPr lang="en-US" sz="1600" b="1" dirty="0">
                          <a:effectLst/>
                          <a:latin typeface="Publico Text"/>
                          <a:ea typeface="Calibri" panose="020F0502020204030204" pitchFamily="34" charset="0"/>
                          <a:cs typeface="Times New Roman" panose="02020603050405020304" pitchFamily="18" charset="0"/>
                        </a:rPr>
                        <a:t>Application Package Available: </a:t>
                      </a:r>
                      <a:endParaRPr lang="en-US" sz="1600" dirty="0">
                        <a:effectLst/>
                        <a:latin typeface="Publico Text"/>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600" dirty="0">
                          <a:effectLst/>
                          <a:latin typeface="Publico Text"/>
                          <a:ea typeface="Calibri" panose="020F0502020204030204" pitchFamily="34" charset="0"/>
                          <a:cs typeface="Times New Roman" panose="02020603050405020304" pitchFamily="18" charset="0"/>
                        </a:rPr>
                        <a:t>October 26, 2023</a:t>
                      </a: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600" u="sng">
                          <a:solidFill>
                            <a:srgbClr val="0563C1"/>
                          </a:solidFill>
                          <a:effectLst/>
                          <a:latin typeface="Publico Text"/>
                          <a:ea typeface="Calibri" panose="020F0502020204030204" pitchFamily="34" charset="0"/>
                          <a:cs typeface="Times New Roman" panose="02020603050405020304" pitchFamily="18" charset="0"/>
                          <a:hlinkClick r:id="rId4"/>
                        </a:rPr>
                        <a:t>https://www.grants.gov/</a:t>
                      </a:r>
                      <a:endParaRPr lang="en-US" sz="1600">
                        <a:effectLst/>
                        <a:latin typeface="Publico Text"/>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600">
                          <a:solidFill>
                            <a:srgbClr val="000000"/>
                          </a:solidFill>
                          <a:effectLst/>
                          <a:latin typeface="Publico Text"/>
                          <a:ea typeface="Calibri" panose="020F0502020204030204" pitchFamily="34" charset="0"/>
                          <a:cs typeface="Times New Roman" panose="02020603050405020304" pitchFamily="18" charset="0"/>
                        </a:rPr>
                        <a:t> </a:t>
                      </a:r>
                      <a:endParaRPr lang="en-US" sz="1600">
                        <a:effectLst/>
                        <a:latin typeface="Publico Tex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3D5"/>
                    </a:solidFill>
                  </a:tcPr>
                </a:tc>
                <a:extLst>
                  <a:ext uri="{0D108BD9-81ED-4DB2-BD59-A6C34878D82A}">
                    <a16:rowId xmlns:a16="http://schemas.microsoft.com/office/drawing/2014/main" val="1772475051"/>
                  </a:ext>
                </a:extLst>
              </a:tr>
              <a:tr h="788670">
                <a:tc>
                  <a:txBody>
                    <a:bodyPr/>
                    <a:lstStyle/>
                    <a:p>
                      <a:pPr marL="0" marR="0">
                        <a:lnSpc>
                          <a:spcPct val="107000"/>
                        </a:lnSpc>
                        <a:spcBef>
                          <a:spcPts val="0"/>
                        </a:spcBef>
                        <a:spcAft>
                          <a:spcPts val="800"/>
                        </a:spcAft>
                      </a:pPr>
                      <a:r>
                        <a:rPr lang="en-US" sz="1600" b="1">
                          <a:effectLst/>
                          <a:latin typeface="Publico Text"/>
                          <a:ea typeface="Calibri" panose="020F0502020204030204" pitchFamily="34" charset="0"/>
                          <a:cs typeface="Times New Roman" panose="02020603050405020304" pitchFamily="18" charset="0"/>
                        </a:rPr>
                        <a:t>Application Deadline: </a:t>
                      </a:r>
                      <a:endParaRPr lang="en-US" sz="1600">
                        <a:effectLst/>
                        <a:latin typeface="Publico Text"/>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600">
                          <a:effectLst/>
                          <a:latin typeface="Publico Text"/>
                          <a:ea typeface="Calibri" panose="020F0502020204030204" pitchFamily="34" charset="0"/>
                          <a:cs typeface="Times New Roman" panose="02020603050405020304" pitchFamily="18" charset="0"/>
                        </a:rPr>
                        <a:t>11:59:59 p.m. Eastern Time on January 11, 2024</a:t>
                      </a: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600" u="sng" dirty="0">
                          <a:solidFill>
                            <a:srgbClr val="0563C1"/>
                          </a:solidFill>
                          <a:effectLst/>
                          <a:latin typeface="Publico Text"/>
                          <a:ea typeface="Calibri" panose="020F0502020204030204" pitchFamily="34" charset="0"/>
                          <a:cs typeface="Times New Roman" panose="02020603050405020304" pitchFamily="18" charset="0"/>
                          <a:hlinkClick r:id="rId4"/>
                        </a:rPr>
                        <a:t>https://www.grants.gov/</a:t>
                      </a:r>
                      <a:r>
                        <a:rPr lang="en-US" sz="1600" dirty="0">
                          <a:effectLst/>
                          <a:latin typeface="Publico Text"/>
                          <a:ea typeface="Calibri" panose="020F0502020204030204" pitchFamily="34" charset="0"/>
                          <a:cs typeface="Times New Roman" panose="02020603050405020304" pitchFamily="18" charset="0"/>
                        </a:rPr>
                        <a:t> </a:t>
                      </a: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600">
                          <a:solidFill>
                            <a:srgbClr val="000000"/>
                          </a:solidFill>
                          <a:effectLst/>
                          <a:latin typeface="Publico Text"/>
                          <a:ea typeface="Calibri" panose="020F0502020204030204" pitchFamily="34" charset="0"/>
                          <a:cs typeface="Times New Roman" panose="02020603050405020304" pitchFamily="18" charset="0"/>
                        </a:rPr>
                        <a:t> </a:t>
                      </a:r>
                      <a:endParaRPr lang="en-US" sz="1600">
                        <a:effectLst/>
                        <a:latin typeface="Publico Tex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BEB"/>
                    </a:solidFill>
                  </a:tcPr>
                </a:tc>
                <a:extLst>
                  <a:ext uri="{0D108BD9-81ED-4DB2-BD59-A6C34878D82A}">
                    <a16:rowId xmlns:a16="http://schemas.microsoft.com/office/drawing/2014/main" val="1360773859"/>
                  </a:ext>
                </a:extLst>
              </a:tr>
              <a:tr h="788670">
                <a:tc>
                  <a:txBody>
                    <a:bodyPr/>
                    <a:lstStyle/>
                    <a:p>
                      <a:pPr marL="0" marR="0">
                        <a:lnSpc>
                          <a:spcPct val="107000"/>
                        </a:lnSpc>
                        <a:spcBef>
                          <a:spcPts val="0"/>
                        </a:spcBef>
                        <a:spcAft>
                          <a:spcPts val="800"/>
                        </a:spcAft>
                      </a:pPr>
                      <a:r>
                        <a:rPr lang="en-US" sz="1600" b="1">
                          <a:effectLst/>
                          <a:latin typeface="Publico Text"/>
                          <a:ea typeface="Calibri" panose="020F0502020204030204" pitchFamily="34" charset="0"/>
                          <a:cs typeface="Times New Roman" panose="02020603050405020304" pitchFamily="18" charset="0"/>
                        </a:rPr>
                        <a:t>Possible Start Date:</a:t>
                      </a:r>
                      <a:endParaRPr lang="en-US" sz="1600">
                        <a:effectLst/>
                        <a:latin typeface="Publico Text"/>
                        <a:ea typeface="Calibri" panose="020F0502020204030204" pitchFamily="34"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600">
                          <a:effectLst/>
                          <a:latin typeface="Publico Text"/>
                          <a:ea typeface="Calibri" panose="020F0502020204030204" pitchFamily="34" charset="0"/>
                          <a:cs typeface="Times New Roman" panose="02020603050405020304" pitchFamily="18" charset="0"/>
                        </a:rPr>
                        <a:t>September 1, 2024</a:t>
                      </a: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600" dirty="0">
                          <a:effectLst/>
                          <a:latin typeface="Publico Text"/>
                          <a:ea typeface="Calibri" panose="020F0502020204030204" pitchFamily="34" charset="0"/>
                          <a:cs typeface="Times New Roman" panose="02020603050405020304" pitchFamily="18" charset="0"/>
                        </a:rPr>
                        <a:t> </a:t>
                      </a: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marL="0" marR="0">
                        <a:lnSpc>
                          <a:spcPct val="107000"/>
                        </a:lnSpc>
                        <a:spcBef>
                          <a:spcPts val="0"/>
                        </a:spcBef>
                        <a:spcAft>
                          <a:spcPts val="800"/>
                        </a:spcAft>
                      </a:pPr>
                      <a:r>
                        <a:rPr lang="en-US" sz="1600" dirty="0">
                          <a:solidFill>
                            <a:srgbClr val="000000"/>
                          </a:solidFill>
                          <a:effectLst/>
                          <a:latin typeface="Publico Text"/>
                          <a:ea typeface="Calibri" panose="020F0502020204030204" pitchFamily="34" charset="0"/>
                          <a:cs typeface="Times New Roman" panose="02020603050405020304" pitchFamily="18" charset="0"/>
                        </a:rPr>
                        <a:t> </a:t>
                      </a:r>
                      <a:endParaRPr lang="en-US" sz="1600" dirty="0">
                        <a:effectLst/>
                        <a:latin typeface="Publico Text"/>
                        <a:ea typeface="Calibri" panose="020F0502020204030204" pitchFamily="34" charset="0"/>
                        <a:cs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2D3D5"/>
                    </a:solidFill>
                  </a:tcPr>
                </a:tc>
                <a:extLst>
                  <a:ext uri="{0D108BD9-81ED-4DB2-BD59-A6C34878D82A}">
                    <a16:rowId xmlns:a16="http://schemas.microsoft.com/office/drawing/2014/main" val="4234187190"/>
                  </a:ext>
                </a:extLst>
              </a:tr>
            </a:tbl>
          </a:graphicData>
        </a:graphic>
      </p:graphicFrame>
      <p:sp>
        <p:nvSpPr>
          <p:cNvPr id="10" name="Rectangle 2">
            <a:extLst>
              <a:ext uri="{FF2B5EF4-FFF2-40B4-BE49-F238E27FC236}">
                <a16:creationId xmlns:a16="http://schemas.microsoft.com/office/drawing/2014/main" id="{575913BC-50FC-BE01-B26F-82C43A1F425B}"/>
              </a:ext>
            </a:extLst>
          </p:cNvPr>
          <p:cNvSpPr>
            <a:spLocks noChangeArrowheads="1"/>
          </p:cNvSpPr>
          <p:nvPr/>
        </p:nvSpPr>
        <p:spPr bwMode="auto">
          <a:xfrm>
            <a:off x="521504" y="4401893"/>
            <a:ext cx="7840885"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Publico Text" panose="02040502060504060203"/>
                <a:ea typeface="Calibri" panose="020F0502020204030204" pitchFamily="34" charset="0"/>
                <a:cs typeface="Times New Roman" panose="02020603050405020304" pitchFamily="18" charset="0"/>
              </a:rPr>
              <a:t>All applicants must also read the companion IES Application Submission Guide (</a:t>
            </a:r>
            <a:r>
              <a:rPr kumimoji="0" lang="en-US" altLang="en-US" sz="1400" b="0" i="0" u="none" strike="noStrike" cap="none" normalizeH="0" dirty="0">
                <a:ln>
                  <a:noFill/>
                </a:ln>
                <a:solidFill>
                  <a:srgbClr val="FF9933"/>
                </a:solidFill>
                <a:effectLst/>
                <a:latin typeface="Publico Text" panose="02040502060504060203"/>
                <a:ea typeface="Calibri" panose="020F0502020204030204" pitchFamily="34" charset="0"/>
                <a:cs typeface="Times New Roman" panose="02020603050405020304" pitchFamily="18" charset="0"/>
              </a:rPr>
              <a:t>https://ies.ed.gov/funding/pdf/FY2024_submission_guide.pdf</a:t>
            </a:r>
            <a:r>
              <a:rPr kumimoji="0" lang="en-US" altLang="en-US" sz="1400" b="0" i="0" u="none" strike="noStrike" cap="none" normalizeH="0" baseline="0" dirty="0">
                <a:ln>
                  <a:noFill/>
                </a:ln>
                <a:solidFill>
                  <a:schemeClr val="tx1"/>
                </a:solidFill>
                <a:effectLst/>
                <a:latin typeface="Publico Text" panose="02040502060504060203"/>
                <a:ea typeface="Calibri" panose="020F0502020204030204" pitchFamily="34" charset="0"/>
                <a:cs typeface="Times New Roman" panose="02020603050405020304" pitchFamily="18" charset="0"/>
              </a:rPr>
              <a:t>) for information on how to prepare and submit applications electronically through Grants.gov.</a:t>
            </a:r>
            <a:endParaRPr kumimoji="0" lang="en-US" altLang="en-US" sz="1400" b="0" i="0" u="none" strike="noStrike" cap="none" normalizeH="0" baseline="0" dirty="0">
              <a:ln>
                <a:noFill/>
              </a:ln>
              <a:solidFill>
                <a:schemeClr val="tx1"/>
              </a:solidFill>
              <a:effectLst/>
              <a:latin typeface="Publico Text" panose="02040502060504060203"/>
            </a:endParaRPr>
          </a:p>
        </p:txBody>
      </p:sp>
    </p:spTree>
    <p:extLst>
      <p:ext uri="{BB962C8B-B14F-4D97-AF65-F5344CB8AC3E}">
        <p14:creationId xmlns:p14="http://schemas.microsoft.com/office/powerpoint/2010/main" val="21069227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A73B3-3687-FEDB-1978-551D937F9231}"/>
              </a:ext>
            </a:extLst>
          </p:cNvPr>
          <p:cNvSpPr>
            <a:spLocks noGrp="1"/>
          </p:cNvSpPr>
          <p:nvPr>
            <p:ph type="ctrTitle"/>
          </p:nvPr>
        </p:nvSpPr>
        <p:spPr>
          <a:xfrm>
            <a:off x="394361" y="381713"/>
            <a:ext cx="8285671" cy="609589"/>
          </a:xfrm>
        </p:spPr>
        <p:txBody>
          <a:bodyPr/>
          <a:lstStyle/>
          <a:p>
            <a:r>
              <a:rPr lang="en-US" b="1" dirty="0">
                <a:latin typeface="Publico Text"/>
              </a:rPr>
              <a:t>Steps to Submitting an Application</a:t>
            </a:r>
          </a:p>
        </p:txBody>
      </p:sp>
      <p:sp>
        <p:nvSpPr>
          <p:cNvPr id="3" name="Slide Number Placeholder 2">
            <a:extLst>
              <a:ext uri="{FF2B5EF4-FFF2-40B4-BE49-F238E27FC236}">
                <a16:creationId xmlns:a16="http://schemas.microsoft.com/office/drawing/2014/main" id="{CD5CC43E-AEDF-FD09-6CD6-E3220DCECCFA}"/>
              </a:ext>
            </a:extLst>
          </p:cNvPr>
          <p:cNvSpPr>
            <a:spLocks noGrp="1"/>
          </p:cNvSpPr>
          <p:nvPr>
            <p:ph type="sldNum" sz="quarter" idx="12"/>
          </p:nvPr>
        </p:nvSpPr>
        <p:spPr/>
        <p:txBody>
          <a:bodyPr/>
          <a:lstStyle/>
          <a:p>
            <a:fld id="{BA8CF1B3-96A0-D24B-B5C9-B5B93FF4523E}" type="slidenum">
              <a:rPr lang="uk-UA" smtClean="0"/>
              <a:pPr/>
              <a:t>11</a:t>
            </a:fld>
            <a:endParaRPr lang="uk-UA" dirty="0"/>
          </a:p>
        </p:txBody>
      </p:sp>
      <p:sp>
        <p:nvSpPr>
          <p:cNvPr id="4" name="Text Placeholder 3">
            <a:extLst>
              <a:ext uri="{FF2B5EF4-FFF2-40B4-BE49-F238E27FC236}">
                <a16:creationId xmlns:a16="http://schemas.microsoft.com/office/drawing/2014/main" id="{1D22D1D5-78CC-60C2-85C4-29923CB474A9}"/>
              </a:ext>
            </a:extLst>
          </p:cNvPr>
          <p:cNvSpPr>
            <a:spLocks noGrp="1"/>
          </p:cNvSpPr>
          <p:nvPr>
            <p:ph type="body" sz="quarter" idx="14"/>
          </p:nvPr>
        </p:nvSpPr>
        <p:spPr>
          <a:xfrm>
            <a:off x="330193" y="991302"/>
            <a:ext cx="8285672" cy="5259853"/>
          </a:xfrm>
        </p:spPr>
        <p:txBody>
          <a:bodyPr>
            <a:normAutofit/>
          </a:bodyPr>
          <a:lstStyle/>
          <a:p>
            <a:r>
              <a:rPr lang="en-US" dirty="0">
                <a:latin typeface="Publico Text"/>
              </a:rPr>
              <a:t>Read the Request for Applications (RFA) carefully!</a:t>
            </a:r>
            <a:r>
              <a:rPr lang="en-US" dirty="0">
                <a:latin typeface="Publico Text"/>
                <a:hlinkClick r:id="rId2"/>
              </a:rPr>
              <a:t> https://ies.ed.gov/funding</a:t>
            </a:r>
            <a:r>
              <a:rPr lang="en-US" dirty="0">
                <a:latin typeface="Publico Text"/>
              </a:rPr>
              <a:t> </a:t>
            </a:r>
          </a:p>
          <a:p>
            <a:endParaRPr lang="en-US" dirty="0">
              <a:latin typeface="Publico Text"/>
            </a:endParaRPr>
          </a:p>
          <a:p>
            <a:r>
              <a:rPr lang="en-US" dirty="0">
                <a:latin typeface="Publico Text"/>
              </a:rPr>
              <a:t>Download the Application package </a:t>
            </a:r>
            <a:r>
              <a:rPr lang="en-US" dirty="0">
                <a:latin typeface="Publico Text"/>
                <a:hlinkClick r:id="rId3"/>
              </a:rPr>
              <a:t>https://www.grants/gov/</a:t>
            </a:r>
            <a:r>
              <a:rPr lang="en-US" dirty="0">
                <a:latin typeface="Publico Text"/>
              </a:rPr>
              <a:t> (Search for ALN 84.305) and then the </a:t>
            </a:r>
            <a:r>
              <a:rPr lang="en-US" i="1" dirty="0">
                <a:latin typeface="Publico Text"/>
              </a:rPr>
              <a:t>Research Networks Focused on Critical Problems of Education Policy and Practice </a:t>
            </a:r>
            <a:r>
              <a:rPr lang="en-US" dirty="0">
                <a:latin typeface="Publico Text"/>
              </a:rPr>
              <a:t>program (Education Research Networks; ALN 84.305N)</a:t>
            </a:r>
          </a:p>
          <a:p>
            <a:endParaRPr lang="en-US" dirty="0">
              <a:latin typeface="Publico Text"/>
            </a:endParaRPr>
          </a:p>
          <a:p>
            <a:r>
              <a:rPr lang="en-US" dirty="0">
                <a:latin typeface="Publico Text"/>
              </a:rPr>
              <a:t>Submit a Letter of Intent (optional but strongly encouraged. You will be contacted with feedback if you submit a LOI. </a:t>
            </a:r>
            <a:r>
              <a:rPr lang="en-US" dirty="0">
                <a:latin typeface="Publico Text"/>
                <a:hlinkClick r:id="rId4"/>
              </a:rPr>
              <a:t>https://iesreview.ed.gov/LOI/LOISubmit</a:t>
            </a:r>
            <a:endParaRPr lang="en-US" dirty="0">
              <a:latin typeface="Publico Text"/>
            </a:endParaRPr>
          </a:p>
          <a:p>
            <a:endParaRPr lang="en-US" dirty="0">
              <a:latin typeface="Publico Text"/>
            </a:endParaRPr>
          </a:p>
          <a:p>
            <a:r>
              <a:rPr lang="en-US" dirty="0">
                <a:latin typeface="Publico Text"/>
              </a:rPr>
              <a:t>Read the Submission Guide carefully! </a:t>
            </a:r>
            <a:r>
              <a:rPr lang="en-US" dirty="0">
                <a:latin typeface="Publico Text"/>
                <a:hlinkClick r:id="rId2"/>
              </a:rPr>
              <a:t>https://ies.ed.gov/funding/pdf/submissionguide.pdf</a:t>
            </a:r>
            <a:r>
              <a:rPr lang="en-US" dirty="0">
                <a:latin typeface="Publico Text"/>
              </a:rPr>
              <a:t> </a:t>
            </a:r>
          </a:p>
          <a:p>
            <a:pPr marL="401642" lvl="1" indent="0">
              <a:buNone/>
            </a:pPr>
            <a:r>
              <a:rPr lang="en-US" sz="1800" dirty="0">
                <a:latin typeface="Publico Text"/>
              </a:rPr>
              <a:t>Including the instructions on how to:</a:t>
            </a:r>
          </a:p>
          <a:p>
            <a:pPr lvl="1"/>
            <a:r>
              <a:rPr lang="en-US" sz="1800" dirty="0">
                <a:latin typeface="Publico Text"/>
              </a:rPr>
              <a:t>Register with the System for Award Management (SAM; </a:t>
            </a:r>
            <a:r>
              <a:rPr lang="en-US" sz="1800" dirty="0">
                <a:latin typeface="Publico Text"/>
                <a:hlinkClick r:id="rId5"/>
              </a:rPr>
              <a:t>https://www.sam.gov/</a:t>
            </a:r>
            <a:r>
              <a:rPr lang="en-US" sz="1800" dirty="0">
                <a:latin typeface="Publico Text"/>
              </a:rPr>
              <a:t>) </a:t>
            </a:r>
          </a:p>
          <a:p>
            <a:pPr lvl="2"/>
            <a:r>
              <a:rPr lang="en-US" sz="1800" i="1" dirty="0">
                <a:solidFill>
                  <a:schemeClr val="accent1"/>
                </a:solidFill>
                <a:latin typeface="Publico Text"/>
              </a:rPr>
              <a:t>Note: This can take 2 weeks or more!</a:t>
            </a:r>
          </a:p>
          <a:p>
            <a:pPr lvl="1"/>
            <a:r>
              <a:rPr lang="en-US" sz="1800" dirty="0">
                <a:latin typeface="Publico Text"/>
              </a:rPr>
              <a:t>Make sure your organization or institution is registered in Grants.gov (</a:t>
            </a:r>
            <a:r>
              <a:rPr lang="en-US" sz="1800" dirty="0">
                <a:latin typeface="Publico Text"/>
                <a:hlinkClick r:id="rId6"/>
              </a:rPr>
              <a:t>https://www.grants.gov/web/grants/register.html</a:t>
            </a:r>
            <a:r>
              <a:rPr lang="en-US" sz="1800" dirty="0">
                <a:latin typeface="Publico Text"/>
              </a:rPr>
              <a:t>)</a:t>
            </a:r>
          </a:p>
          <a:p>
            <a:pPr lvl="1"/>
            <a:r>
              <a:rPr lang="en-US" sz="1800" dirty="0">
                <a:latin typeface="Publico Text"/>
              </a:rPr>
              <a:t>Create and use a Grants.gov Workspace (</a:t>
            </a:r>
            <a:r>
              <a:rPr lang="en-US" sz="1800" dirty="0">
                <a:latin typeface="Publico Text"/>
                <a:hlinkClick r:id="rId7"/>
              </a:rPr>
              <a:t>https://www.grants.gov/web/grants/applicants/workspace-overview.html</a:t>
            </a:r>
            <a:r>
              <a:rPr lang="en-US" sz="1800" dirty="0">
                <a:latin typeface="Publico Text"/>
              </a:rPr>
              <a:t>)</a:t>
            </a:r>
          </a:p>
          <a:p>
            <a:pPr lvl="1"/>
            <a:endParaRPr lang="en-US" sz="1600" dirty="0"/>
          </a:p>
          <a:p>
            <a:endParaRPr lang="en-US" sz="1600" dirty="0"/>
          </a:p>
          <a:p>
            <a:endParaRPr lang="en-US" dirty="0"/>
          </a:p>
        </p:txBody>
      </p:sp>
    </p:spTree>
    <p:extLst>
      <p:ext uri="{BB962C8B-B14F-4D97-AF65-F5344CB8AC3E}">
        <p14:creationId xmlns:p14="http://schemas.microsoft.com/office/powerpoint/2010/main" val="21662158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AA5A7-604B-E584-0ADA-E6F5E40A6A1C}"/>
              </a:ext>
            </a:extLst>
          </p:cNvPr>
          <p:cNvSpPr>
            <a:spLocks noGrp="1"/>
          </p:cNvSpPr>
          <p:nvPr>
            <p:ph type="ctrTitle"/>
          </p:nvPr>
        </p:nvSpPr>
        <p:spPr/>
        <p:txBody>
          <a:bodyPr/>
          <a:lstStyle/>
          <a:p>
            <a:r>
              <a:rPr lang="en-US" b="1" dirty="0">
                <a:latin typeface="Publico Text"/>
              </a:rPr>
              <a:t>Important Tips</a:t>
            </a:r>
          </a:p>
        </p:txBody>
      </p:sp>
      <p:sp>
        <p:nvSpPr>
          <p:cNvPr id="3" name="Slide Number Placeholder 2">
            <a:extLst>
              <a:ext uri="{FF2B5EF4-FFF2-40B4-BE49-F238E27FC236}">
                <a16:creationId xmlns:a16="http://schemas.microsoft.com/office/drawing/2014/main" id="{077AF2F9-363F-84D4-9398-2A2F67734499}"/>
              </a:ext>
            </a:extLst>
          </p:cNvPr>
          <p:cNvSpPr>
            <a:spLocks noGrp="1"/>
          </p:cNvSpPr>
          <p:nvPr>
            <p:ph type="sldNum" sz="quarter" idx="12"/>
          </p:nvPr>
        </p:nvSpPr>
        <p:spPr/>
        <p:txBody>
          <a:bodyPr/>
          <a:lstStyle/>
          <a:p>
            <a:fld id="{BA8CF1B3-96A0-D24B-B5C9-B5B93FF4523E}" type="slidenum">
              <a:rPr lang="uk-UA" smtClean="0"/>
              <a:pPr/>
              <a:t>12</a:t>
            </a:fld>
            <a:endParaRPr lang="uk-UA" dirty="0"/>
          </a:p>
        </p:txBody>
      </p:sp>
      <p:sp>
        <p:nvSpPr>
          <p:cNvPr id="4" name="Text Placeholder 3">
            <a:extLst>
              <a:ext uri="{FF2B5EF4-FFF2-40B4-BE49-F238E27FC236}">
                <a16:creationId xmlns:a16="http://schemas.microsoft.com/office/drawing/2014/main" id="{FAA102C6-D931-87C9-A806-10AE7DB38A66}"/>
              </a:ext>
            </a:extLst>
          </p:cNvPr>
          <p:cNvSpPr>
            <a:spLocks noGrp="1"/>
          </p:cNvSpPr>
          <p:nvPr>
            <p:ph type="body" sz="quarter" idx="14"/>
          </p:nvPr>
        </p:nvSpPr>
        <p:spPr>
          <a:xfrm>
            <a:off x="199461" y="1181089"/>
            <a:ext cx="8745076" cy="4708434"/>
          </a:xfrm>
        </p:spPr>
        <p:txBody>
          <a:bodyPr>
            <a:normAutofit/>
          </a:bodyPr>
          <a:lstStyle/>
          <a:p>
            <a:pPr lvl="1">
              <a:spcBef>
                <a:spcPts val="600"/>
              </a:spcBef>
              <a:buFont typeface="Arial" panose="020B0604020202020204" pitchFamily="34" charset="0"/>
              <a:buChar char="•"/>
            </a:pPr>
            <a:r>
              <a:rPr lang="en-US" sz="1800" dirty="0">
                <a:latin typeface="Publico Text"/>
              </a:rPr>
              <a:t>Start Early! The process will take longer than you think</a:t>
            </a:r>
          </a:p>
          <a:p>
            <a:pPr lvl="1">
              <a:spcBef>
                <a:spcPts val="600"/>
              </a:spcBef>
              <a:buFont typeface="Arial" panose="020B0604020202020204" pitchFamily="34" charset="0"/>
              <a:buChar char="•"/>
            </a:pPr>
            <a:r>
              <a:rPr lang="en-US" sz="1800" dirty="0">
                <a:latin typeface="Publico Text"/>
              </a:rPr>
              <a:t>Identify your team and assign roles (everyone on the team should read the RFA)</a:t>
            </a:r>
          </a:p>
          <a:p>
            <a:pPr lvl="1">
              <a:spcBef>
                <a:spcPts val="600"/>
              </a:spcBef>
              <a:buFont typeface="Arial" panose="020B0604020202020204" pitchFamily="34" charset="0"/>
              <a:buChar char="•"/>
            </a:pPr>
            <a:r>
              <a:rPr lang="en-US" sz="1800" dirty="0">
                <a:latin typeface="Publico Text"/>
              </a:rPr>
              <a:t>Attend to both Requirements and Recommendations in the RFA</a:t>
            </a:r>
          </a:p>
          <a:p>
            <a:pPr lvl="1">
              <a:spcBef>
                <a:spcPts val="600"/>
              </a:spcBef>
              <a:buFont typeface="Arial" panose="020B0604020202020204" pitchFamily="34" charset="0"/>
              <a:buChar char="•"/>
            </a:pPr>
            <a:r>
              <a:rPr lang="en-US" sz="1800" dirty="0">
                <a:latin typeface="Publico Text"/>
              </a:rPr>
              <a:t>Consider submitting a Letter of Intent (LOI) to IES (optional but encouraged; </a:t>
            </a:r>
            <a:r>
              <a:rPr lang="en-US" sz="1800" i="1" dirty="0">
                <a:latin typeface="Publico Text"/>
              </a:rPr>
              <a:t>you will receive feedback on your idea if you submit a LOI</a:t>
            </a:r>
            <a:r>
              <a:rPr lang="en-US" sz="1800" dirty="0">
                <a:latin typeface="Publico Text"/>
              </a:rPr>
              <a:t>)</a:t>
            </a:r>
          </a:p>
          <a:p>
            <a:pPr lvl="1">
              <a:spcBef>
                <a:spcPts val="600"/>
              </a:spcBef>
              <a:buFont typeface="Arial" panose="020B0604020202020204" pitchFamily="34" charset="0"/>
              <a:buChar char="•"/>
            </a:pPr>
            <a:r>
              <a:rPr lang="en-US" sz="1800" dirty="0">
                <a:latin typeface="Publico Text"/>
              </a:rPr>
              <a:t>Develop an early draft and get feedback from colleagues (the IES program officer can also provide feedback on your draft)</a:t>
            </a:r>
          </a:p>
          <a:p>
            <a:pPr lvl="1">
              <a:spcBef>
                <a:spcPts val="600"/>
              </a:spcBef>
              <a:buFont typeface="Arial" panose="020B0604020202020204" pitchFamily="34" charset="0"/>
              <a:buChar char="•"/>
            </a:pPr>
            <a:r>
              <a:rPr lang="en-US" sz="1800" dirty="0">
                <a:latin typeface="Publico Text"/>
              </a:rPr>
              <a:t>Attend additional virtual office hours to ask questions or email the program officer</a:t>
            </a:r>
          </a:p>
          <a:p>
            <a:pPr lvl="1">
              <a:spcBef>
                <a:spcPts val="600"/>
              </a:spcBef>
              <a:buFont typeface="Arial" panose="020B0604020202020204" pitchFamily="34" charset="0"/>
              <a:buChar char="•"/>
            </a:pPr>
            <a:r>
              <a:rPr lang="en-US" sz="1800" dirty="0">
                <a:latin typeface="Publico Text"/>
              </a:rPr>
              <a:t>Revise (remember to use a single “voice” and proofread carefully)</a:t>
            </a:r>
          </a:p>
          <a:p>
            <a:pPr lvl="1">
              <a:spcBef>
                <a:spcPts val="600"/>
              </a:spcBef>
              <a:buFont typeface="Arial" panose="020B0604020202020204" pitchFamily="34" charset="0"/>
              <a:buChar char="•"/>
            </a:pPr>
            <a:r>
              <a:rPr lang="en-US" sz="1800" dirty="0">
                <a:latin typeface="Publico Text"/>
              </a:rPr>
              <a:t>Pay attention to formatting guidelines and page maximum</a:t>
            </a:r>
          </a:p>
          <a:p>
            <a:pPr lvl="1">
              <a:spcBef>
                <a:spcPts val="600"/>
              </a:spcBef>
              <a:buFont typeface="Arial" panose="020B0604020202020204" pitchFamily="34" charset="0"/>
              <a:buChar char="•"/>
            </a:pPr>
            <a:r>
              <a:rPr lang="en-US" sz="1800" dirty="0">
                <a:latin typeface="Publico Text"/>
              </a:rPr>
              <a:t>Stay within the maximum duration and budget for the Research Team role</a:t>
            </a:r>
          </a:p>
          <a:p>
            <a:pPr lvl="1">
              <a:spcBef>
                <a:spcPts val="600"/>
              </a:spcBef>
              <a:buFont typeface="Arial" panose="020B0604020202020204" pitchFamily="34" charset="0"/>
              <a:buChar char="•"/>
            </a:pPr>
            <a:r>
              <a:rPr lang="en-US" sz="1800" dirty="0">
                <a:latin typeface="Publico Text"/>
              </a:rPr>
              <a:t>Ask the program officer for feedback on a near-final draft well before the due date</a:t>
            </a:r>
          </a:p>
          <a:p>
            <a:pPr lvl="1">
              <a:spcBef>
                <a:spcPts val="600"/>
              </a:spcBef>
              <a:buFont typeface="Arial" panose="020B0604020202020204" pitchFamily="34" charset="0"/>
              <a:buChar char="•"/>
            </a:pPr>
            <a:r>
              <a:rPr lang="en-US" sz="1800" dirty="0">
                <a:latin typeface="Publico Text"/>
              </a:rPr>
              <a:t>Use the checklist at the back of the RFA to make sure you have done everything</a:t>
            </a:r>
          </a:p>
          <a:p>
            <a:pPr lvl="1">
              <a:spcBef>
                <a:spcPts val="600"/>
              </a:spcBef>
              <a:buFont typeface="Arial" panose="020B0604020202020204" pitchFamily="34" charset="0"/>
              <a:buChar char="•"/>
            </a:pPr>
            <a:r>
              <a:rPr lang="en-US" sz="1800" dirty="0">
                <a:latin typeface="Publico Text"/>
              </a:rPr>
              <a:t>Submit early (no late submissions accepted!)</a:t>
            </a:r>
          </a:p>
          <a:p>
            <a:endParaRPr lang="en-US" dirty="0"/>
          </a:p>
          <a:p>
            <a:endParaRPr lang="en-US" dirty="0"/>
          </a:p>
          <a:p>
            <a:endParaRPr lang="en-US" dirty="0"/>
          </a:p>
        </p:txBody>
      </p:sp>
    </p:spTree>
    <p:extLst>
      <p:ext uri="{BB962C8B-B14F-4D97-AF65-F5344CB8AC3E}">
        <p14:creationId xmlns:p14="http://schemas.microsoft.com/office/powerpoint/2010/main" val="24202637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D65C2-B84A-C347-9FAE-62ACA45893E5}"/>
              </a:ext>
            </a:extLst>
          </p:cNvPr>
          <p:cNvSpPr>
            <a:spLocks noGrp="1"/>
          </p:cNvSpPr>
          <p:nvPr>
            <p:ph type="ctrTitle"/>
          </p:nvPr>
        </p:nvSpPr>
        <p:spPr/>
        <p:txBody>
          <a:bodyPr/>
          <a:lstStyle/>
          <a:p>
            <a:r>
              <a:rPr lang="en-US" b="1" dirty="0">
                <a:latin typeface="Publico Text" panose="02040502060504060203"/>
              </a:rPr>
              <a:t>Virtual Office Hours</a:t>
            </a:r>
          </a:p>
        </p:txBody>
      </p:sp>
      <p:sp>
        <p:nvSpPr>
          <p:cNvPr id="3" name="Slide Number Placeholder 2">
            <a:extLst>
              <a:ext uri="{FF2B5EF4-FFF2-40B4-BE49-F238E27FC236}">
                <a16:creationId xmlns:a16="http://schemas.microsoft.com/office/drawing/2014/main" id="{258DB1EE-1375-15AF-28D9-5310DAFD682F}"/>
              </a:ext>
            </a:extLst>
          </p:cNvPr>
          <p:cNvSpPr>
            <a:spLocks noGrp="1"/>
          </p:cNvSpPr>
          <p:nvPr>
            <p:ph type="sldNum" sz="quarter" idx="12"/>
          </p:nvPr>
        </p:nvSpPr>
        <p:spPr/>
        <p:txBody>
          <a:bodyPr/>
          <a:lstStyle/>
          <a:p>
            <a:fld id="{BA8CF1B3-96A0-D24B-B5C9-B5B93FF4523E}" type="slidenum">
              <a:rPr lang="uk-UA" smtClean="0"/>
              <a:pPr/>
              <a:t>13</a:t>
            </a:fld>
            <a:endParaRPr lang="uk-UA" dirty="0"/>
          </a:p>
        </p:txBody>
      </p:sp>
      <p:sp>
        <p:nvSpPr>
          <p:cNvPr id="4" name="Text Placeholder 3">
            <a:extLst>
              <a:ext uri="{FF2B5EF4-FFF2-40B4-BE49-F238E27FC236}">
                <a16:creationId xmlns:a16="http://schemas.microsoft.com/office/drawing/2014/main" id="{96273F47-AA26-ABAC-5934-8BA58C5D5CF3}"/>
              </a:ext>
            </a:extLst>
          </p:cNvPr>
          <p:cNvSpPr>
            <a:spLocks noGrp="1"/>
          </p:cNvSpPr>
          <p:nvPr>
            <p:ph type="body" sz="quarter" idx="14"/>
          </p:nvPr>
        </p:nvSpPr>
        <p:spPr>
          <a:xfrm>
            <a:off x="429164" y="1332536"/>
            <a:ext cx="8285672" cy="4624127"/>
          </a:xfrm>
        </p:spPr>
        <p:txBody>
          <a:bodyPr>
            <a:normAutofit/>
          </a:bodyPr>
          <a:lstStyle/>
          <a:p>
            <a:pPr marL="0" indent="0">
              <a:buNone/>
            </a:pPr>
            <a:r>
              <a:rPr lang="en-US" sz="2000" dirty="0">
                <a:latin typeface="Publico Text" panose="02040502060504060203"/>
              </a:rPr>
              <a:t>To receive an email with details, look for “CTE Research Teams” on this page: </a:t>
            </a:r>
            <a:r>
              <a:rPr lang="en-US" sz="2000" dirty="0">
                <a:latin typeface="Publico Text" panose="02040502060504060203"/>
                <a:hlinkClick r:id="rId2"/>
              </a:rPr>
              <a:t>https://ies.ed.gov/funding/technicalassistance.asp</a:t>
            </a:r>
            <a:endParaRPr lang="en-US" sz="2000" dirty="0">
              <a:latin typeface="Publico Text" panose="02040502060504060203"/>
            </a:endParaRPr>
          </a:p>
          <a:p>
            <a:pPr marL="0" indent="0">
              <a:buNone/>
            </a:pPr>
            <a:endParaRPr lang="en-US" dirty="0">
              <a:solidFill>
                <a:schemeClr val="accent1"/>
              </a:solidFill>
              <a:latin typeface="Publico Text" panose="02040502060504060203"/>
            </a:endParaRPr>
          </a:p>
          <a:p>
            <a:pPr marL="0" indent="0">
              <a:buNone/>
            </a:pPr>
            <a:r>
              <a:rPr lang="en-US" dirty="0">
                <a:solidFill>
                  <a:schemeClr val="accent1"/>
                </a:solidFill>
                <a:latin typeface="Publico Text" panose="02040502060504060203"/>
              </a:rPr>
              <a:t>Nov 2 (Thu)</a:t>
            </a:r>
          </a:p>
          <a:p>
            <a:pPr marL="0" indent="0">
              <a:buNone/>
            </a:pPr>
            <a:r>
              <a:rPr lang="en-US" b="0" i="0" dirty="0">
                <a:solidFill>
                  <a:schemeClr val="accent1"/>
                </a:solidFill>
                <a:effectLst/>
                <a:latin typeface="Publico Text" panose="02040502060504060203"/>
              </a:rPr>
              <a:t>1:00 – 2:00 pm ET </a:t>
            </a:r>
          </a:p>
          <a:p>
            <a:pPr marL="0" indent="0">
              <a:buNone/>
            </a:pPr>
            <a:br>
              <a:rPr lang="en-US" dirty="0">
                <a:solidFill>
                  <a:schemeClr val="accent1"/>
                </a:solidFill>
                <a:latin typeface="Publico Text" panose="02040502060504060203"/>
              </a:rPr>
            </a:br>
            <a:r>
              <a:rPr lang="en-US" b="0" i="0" dirty="0">
                <a:solidFill>
                  <a:schemeClr val="accent1"/>
                </a:solidFill>
                <a:effectLst/>
                <a:latin typeface="Publico Text" panose="02040502060504060203"/>
              </a:rPr>
              <a:t>Nov 7 (Tues)</a:t>
            </a:r>
            <a:br>
              <a:rPr lang="en-US" dirty="0">
                <a:solidFill>
                  <a:schemeClr val="accent1"/>
                </a:solidFill>
                <a:latin typeface="Publico Text" panose="02040502060504060203"/>
              </a:rPr>
            </a:br>
            <a:r>
              <a:rPr lang="en-US" b="0" i="0" dirty="0">
                <a:solidFill>
                  <a:schemeClr val="accent1"/>
                </a:solidFill>
                <a:effectLst/>
                <a:latin typeface="Publico Text" panose="02040502060504060203"/>
              </a:rPr>
              <a:t>2:00 – 3:00 pm ET</a:t>
            </a:r>
            <a:br>
              <a:rPr lang="en-US" dirty="0">
                <a:solidFill>
                  <a:schemeClr val="accent1"/>
                </a:solidFill>
                <a:latin typeface="Publico Text" panose="02040502060504060203"/>
              </a:rPr>
            </a:br>
            <a:br>
              <a:rPr lang="en-US" dirty="0">
                <a:solidFill>
                  <a:schemeClr val="accent1"/>
                </a:solidFill>
                <a:latin typeface="Publico Text" panose="02040502060504060203"/>
              </a:rPr>
            </a:br>
            <a:r>
              <a:rPr lang="en-US" b="0" i="0" dirty="0">
                <a:solidFill>
                  <a:schemeClr val="accent1"/>
                </a:solidFill>
                <a:effectLst/>
                <a:latin typeface="Publico Text" panose="02040502060504060203"/>
              </a:rPr>
              <a:t>Nov 20 (Mon)</a:t>
            </a:r>
            <a:br>
              <a:rPr lang="en-US" dirty="0">
                <a:solidFill>
                  <a:schemeClr val="accent1"/>
                </a:solidFill>
                <a:latin typeface="Publico Text" panose="02040502060504060203"/>
              </a:rPr>
            </a:br>
            <a:r>
              <a:rPr lang="en-US" b="0" i="0" dirty="0">
                <a:solidFill>
                  <a:schemeClr val="accent1"/>
                </a:solidFill>
                <a:effectLst/>
                <a:latin typeface="Publico Text" panose="02040502060504060203"/>
              </a:rPr>
              <a:t>1:00 – 2:00 pm ET</a:t>
            </a:r>
            <a:endParaRPr lang="en-US" dirty="0">
              <a:solidFill>
                <a:schemeClr val="accent1"/>
              </a:solidFill>
              <a:latin typeface="Publico Text" panose="02040502060504060203"/>
            </a:endParaRPr>
          </a:p>
          <a:p>
            <a:pPr marL="0" indent="0">
              <a:buNone/>
            </a:pPr>
            <a:endParaRPr lang="en-US" dirty="0">
              <a:solidFill>
                <a:schemeClr val="accent1"/>
              </a:solidFill>
              <a:latin typeface="Publico Text" panose="02040502060504060203"/>
            </a:endParaRPr>
          </a:p>
          <a:p>
            <a:pPr marL="0" indent="0">
              <a:buNone/>
            </a:pPr>
            <a:r>
              <a:rPr lang="en-US" sz="1800" dirty="0">
                <a:latin typeface="Publico Text" panose="02040502060504060203"/>
              </a:rPr>
              <a:t>Feel free to attend all 3 if you’d like!</a:t>
            </a:r>
            <a:endParaRPr lang="en-US" dirty="0">
              <a:solidFill>
                <a:schemeClr val="accent1"/>
              </a:solidFill>
              <a:latin typeface="Publico Text" panose="02040502060504060203"/>
            </a:endParaRPr>
          </a:p>
        </p:txBody>
      </p:sp>
    </p:spTree>
    <p:extLst>
      <p:ext uri="{BB962C8B-B14F-4D97-AF65-F5344CB8AC3E}">
        <p14:creationId xmlns:p14="http://schemas.microsoft.com/office/powerpoint/2010/main" val="20796845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F9C31DB-4266-EC17-4C06-2BCE5346FBE3}"/>
              </a:ext>
            </a:extLst>
          </p:cNvPr>
          <p:cNvSpPr>
            <a:spLocks noGrp="1"/>
          </p:cNvSpPr>
          <p:nvPr>
            <p:ph type="sldNum" sz="quarter" idx="12"/>
          </p:nvPr>
        </p:nvSpPr>
        <p:spPr/>
        <p:txBody>
          <a:bodyPr/>
          <a:lstStyle/>
          <a:p>
            <a:fld id="{BA8CF1B3-96A0-D24B-B5C9-B5B93FF4523E}" type="slidenum">
              <a:rPr lang="uk-UA" smtClean="0"/>
              <a:pPr/>
              <a:t>14</a:t>
            </a:fld>
            <a:endParaRPr lang="uk-UA" dirty="0"/>
          </a:p>
        </p:txBody>
      </p:sp>
      <p:sp>
        <p:nvSpPr>
          <p:cNvPr id="4" name="Text Placeholder 3">
            <a:extLst>
              <a:ext uri="{FF2B5EF4-FFF2-40B4-BE49-F238E27FC236}">
                <a16:creationId xmlns:a16="http://schemas.microsoft.com/office/drawing/2014/main" id="{97496220-A87D-588A-150D-7AEB8771CD98}"/>
              </a:ext>
            </a:extLst>
          </p:cNvPr>
          <p:cNvSpPr txBox="1">
            <a:spLocks/>
          </p:cNvSpPr>
          <p:nvPr/>
        </p:nvSpPr>
        <p:spPr>
          <a:xfrm>
            <a:off x="2686107" y="1920128"/>
            <a:ext cx="3442250" cy="1346396"/>
          </a:xfrm>
          <a:prstGeom prst="rect">
            <a:avLst/>
          </a:prstGeom>
        </p:spPr>
        <p:txBody>
          <a:bodyPr/>
          <a:lstStyle>
            <a:lvl1pPr marL="0" indent="0" algn="l" defTabSz="457206" rtl="0" eaLnBrk="1" latinLnBrk="0" hangingPunct="1">
              <a:lnSpc>
                <a:spcPct val="100000"/>
              </a:lnSpc>
              <a:spcBef>
                <a:spcPts val="0"/>
              </a:spcBef>
              <a:buFontTx/>
              <a:buNone/>
              <a:tabLst/>
              <a:defRPr lang="tr-TR" sz="1800" b="0" i="0" kern="1200" dirty="0" smtClean="0">
                <a:solidFill>
                  <a:srgbClr val="576F7F"/>
                </a:solidFill>
                <a:latin typeface="Times New Roman" panose="02020603050405020304" pitchFamily="18" charset="0"/>
                <a:ea typeface="+mn-ea"/>
                <a:cs typeface="Times New Roman" panose="02020603050405020304" pitchFamily="18" charset="0"/>
              </a:defRPr>
            </a:lvl1pPr>
            <a:lvl2pPr marL="742959" indent="-341317" algn="l" defTabSz="457206" rtl="0" eaLnBrk="1" latinLnBrk="0" hangingPunct="1">
              <a:lnSpc>
                <a:spcPct val="100000"/>
              </a:lnSpc>
              <a:spcBef>
                <a:spcPts val="0"/>
              </a:spcBef>
              <a:buFont typeface="Arial"/>
              <a:buChar char="–"/>
              <a:tabLst/>
              <a:defRPr lang="tr-TR" sz="1000" b="0" i="0" kern="1200" dirty="0" smtClean="0">
                <a:solidFill>
                  <a:srgbClr val="576F7F"/>
                </a:solidFill>
                <a:latin typeface="Arial"/>
                <a:ea typeface="+mn-ea"/>
                <a:cs typeface="Arial"/>
              </a:defRPr>
            </a:lvl2pPr>
            <a:lvl3pPr marL="1143014" indent="-228603" algn="l" defTabSz="457206" rtl="0" eaLnBrk="1" latinLnBrk="0" hangingPunct="1">
              <a:lnSpc>
                <a:spcPct val="100000"/>
              </a:lnSpc>
              <a:spcBef>
                <a:spcPts val="0"/>
              </a:spcBef>
              <a:buFont typeface="Arial"/>
              <a:buChar char="•"/>
              <a:tabLst/>
              <a:defRPr lang="tr-TR" sz="1050" b="0" i="0" kern="1200" dirty="0" smtClean="0">
                <a:solidFill>
                  <a:srgbClr val="000000"/>
                </a:solidFill>
                <a:latin typeface="Arial"/>
                <a:ea typeface="+mn-ea"/>
                <a:cs typeface="Arial"/>
              </a:defRPr>
            </a:lvl3pPr>
            <a:lvl4pPr marL="1600220" indent="-228603" algn="l" defTabSz="457206" rtl="0" eaLnBrk="1" latinLnBrk="0" hangingPunct="1">
              <a:spcBef>
                <a:spcPct val="20000"/>
              </a:spcBef>
              <a:buFont typeface="Arial"/>
              <a:buChar char="–"/>
              <a:defRPr sz="2000" kern="1200">
                <a:solidFill>
                  <a:schemeClr val="tx1"/>
                </a:solidFill>
                <a:latin typeface="+mn-lt"/>
                <a:ea typeface="+mn-ea"/>
                <a:cs typeface="+mn-cs"/>
              </a:defRPr>
            </a:lvl4pPr>
            <a:lvl5pPr marL="2057426" indent="-228603" algn="l" defTabSz="457206" rtl="0" eaLnBrk="1" latinLnBrk="0" hangingPunct="1">
              <a:spcBef>
                <a:spcPct val="20000"/>
              </a:spcBef>
              <a:buFont typeface="Arial"/>
              <a:buChar char="»"/>
              <a:defRPr sz="2000" kern="1200">
                <a:solidFill>
                  <a:schemeClr val="tx1"/>
                </a:solidFill>
                <a:latin typeface="+mn-lt"/>
                <a:ea typeface="+mn-ea"/>
                <a:cs typeface="+mn-cs"/>
              </a:defRPr>
            </a:lvl5pPr>
            <a:lvl6pPr marL="2514632" indent="-228603" algn="l" defTabSz="457206" rtl="0" eaLnBrk="1" latinLnBrk="0" hangingPunct="1">
              <a:spcBef>
                <a:spcPct val="20000"/>
              </a:spcBef>
              <a:buFont typeface="Arial"/>
              <a:buChar char="•"/>
              <a:defRPr sz="2000" kern="1200">
                <a:solidFill>
                  <a:schemeClr val="tx1"/>
                </a:solidFill>
                <a:latin typeface="+mn-lt"/>
                <a:ea typeface="+mn-ea"/>
                <a:cs typeface="+mn-cs"/>
              </a:defRPr>
            </a:lvl6pPr>
            <a:lvl7pPr marL="2971837" indent="-228603" algn="l" defTabSz="457206" rtl="0" eaLnBrk="1" latinLnBrk="0" hangingPunct="1">
              <a:spcBef>
                <a:spcPct val="20000"/>
              </a:spcBef>
              <a:buFont typeface="Arial"/>
              <a:buChar char="•"/>
              <a:defRPr sz="2000" kern="1200">
                <a:solidFill>
                  <a:schemeClr val="tx1"/>
                </a:solidFill>
                <a:latin typeface="+mn-lt"/>
                <a:ea typeface="+mn-ea"/>
                <a:cs typeface="+mn-cs"/>
              </a:defRPr>
            </a:lvl7pPr>
            <a:lvl8pPr marL="3429043" indent="-228603" algn="l" defTabSz="457206" rtl="0" eaLnBrk="1" latinLnBrk="0" hangingPunct="1">
              <a:spcBef>
                <a:spcPct val="20000"/>
              </a:spcBef>
              <a:buFont typeface="Arial"/>
              <a:buChar char="•"/>
              <a:defRPr sz="2000" kern="1200">
                <a:solidFill>
                  <a:schemeClr val="tx1"/>
                </a:solidFill>
                <a:latin typeface="+mn-lt"/>
                <a:ea typeface="+mn-ea"/>
                <a:cs typeface="+mn-cs"/>
              </a:defRPr>
            </a:lvl8pPr>
            <a:lvl9pPr marL="3886249" indent="-228603" algn="l" defTabSz="457206"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latin typeface="Publico Text" panose="02040502060504060203"/>
              </a:rPr>
              <a:t>Corinne Alfeld, Ph.D.</a:t>
            </a:r>
          </a:p>
          <a:p>
            <a:r>
              <a:rPr lang="en-US" dirty="0">
                <a:latin typeface="Publico Text" panose="02040502060504060203"/>
              </a:rPr>
              <a:t>Research Analyst/Program Officer</a:t>
            </a:r>
          </a:p>
          <a:p>
            <a:r>
              <a:rPr lang="en-US" dirty="0">
                <a:solidFill>
                  <a:srgbClr val="FF9933"/>
                </a:solidFill>
                <a:latin typeface="Publico Text" panose="02040502060504060203"/>
                <a:hlinkClick r:id="rId2"/>
              </a:rPr>
              <a:t>Corinne.Alfeld@ed.gov</a:t>
            </a:r>
            <a:endParaRPr lang="en-US" dirty="0">
              <a:solidFill>
                <a:srgbClr val="FF9933"/>
              </a:solidFill>
              <a:latin typeface="Publico Text" panose="02040502060504060203"/>
            </a:endParaRPr>
          </a:p>
          <a:p>
            <a:endParaRPr lang="en-US" dirty="0"/>
          </a:p>
        </p:txBody>
      </p:sp>
      <p:sp>
        <p:nvSpPr>
          <p:cNvPr id="8" name="Text Placeholder 3">
            <a:extLst>
              <a:ext uri="{FF2B5EF4-FFF2-40B4-BE49-F238E27FC236}">
                <a16:creationId xmlns:a16="http://schemas.microsoft.com/office/drawing/2014/main" id="{BC854C17-B55D-E101-69B9-D012842A705F}"/>
              </a:ext>
            </a:extLst>
          </p:cNvPr>
          <p:cNvSpPr txBox="1">
            <a:spLocks/>
          </p:cNvSpPr>
          <p:nvPr/>
        </p:nvSpPr>
        <p:spPr>
          <a:xfrm>
            <a:off x="2686107" y="3025420"/>
            <a:ext cx="5474912" cy="1912453"/>
          </a:xfrm>
          <a:prstGeom prst="rect">
            <a:avLst/>
          </a:prstGeom>
        </p:spPr>
        <p:txBody>
          <a:bodyPr/>
          <a:lstStyle>
            <a:lvl1pPr marL="0" indent="0" algn="l" defTabSz="457206" rtl="0" eaLnBrk="1" latinLnBrk="0" hangingPunct="1">
              <a:lnSpc>
                <a:spcPct val="100000"/>
              </a:lnSpc>
              <a:spcBef>
                <a:spcPts val="0"/>
              </a:spcBef>
              <a:buFontTx/>
              <a:buNone/>
              <a:tabLst/>
              <a:defRPr lang="tr-TR" sz="1800" b="0" i="0" kern="1200" dirty="0" smtClean="0">
                <a:solidFill>
                  <a:srgbClr val="576F7F"/>
                </a:solidFill>
                <a:latin typeface="Times New Roman" panose="02020603050405020304" pitchFamily="18" charset="0"/>
                <a:ea typeface="+mn-ea"/>
                <a:cs typeface="Times New Roman" panose="02020603050405020304" pitchFamily="18" charset="0"/>
              </a:defRPr>
            </a:lvl1pPr>
            <a:lvl2pPr marL="742959" indent="-341317" algn="l" defTabSz="457206" rtl="0" eaLnBrk="1" latinLnBrk="0" hangingPunct="1">
              <a:lnSpc>
                <a:spcPct val="100000"/>
              </a:lnSpc>
              <a:spcBef>
                <a:spcPts val="0"/>
              </a:spcBef>
              <a:buFont typeface="Arial"/>
              <a:buChar char="–"/>
              <a:tabLst/>
              <a:defRPr lang="tr-TR" sz="1000" b="0" i="0" kern="1200" dirty="0" smtClean="0">
                <a:solidFill>
                  <a:srgbClr val="576F7F"/>
                </a:solidFill>
                <a:latin typeface="Arial"/>
                <a:ea typeface="+mn-ea"/>
                <a:cs typeface="Arial"/>
              </a:defRPr>
            </a:lvl2pPr>
            <a:lvl3pPr marL="1143014" indent="-228603" algn="l" defTabSz="457206" rtl="0" eaLnBrk="1" latinLnBrk="0" hangingPunct="1">
              <a:lnSpc>
                <a:spcPct val="100000"/>
              </a:lnSpc>
              <a:spcBef>
                <a:spcPts val="0"/>
              </a:spcBef>
              <a:buFont typeface="Arial"/>
              <a:buChar char="•"/>
              <a:tabLst/>
              <a:defRPr lang="tr-TR" sz="1050" b="0" i="0" kern="1200" dirty="0" smtClean="0">
                <a:solidFill>
                  <a:srgbClr val="000000"/>
                </a:solidFill>
                <a:latin typeface="Arial"/>
                <a:ea typeface="+mn-ea"/>
                <a:cs typeface="Arial"/>
              </a:defRPr>
            </a:lvl3pPr>
            <a:lvl4pPr marL="1600220" indent="-228603" algn="l" defTabSz="457206" rtl="0" eaLnBrk="1" latinLnBrk="0" hangingPunct="1">
              <a:spcBef>
                <a:spcPct val="20000"/>
              </a:spcBef>
              <a:buFont typeface="Arial"/>
              <a:buChar char="–"/>
              <a:defRPr sz="2000" kern="1200">
                <a:solidFill>
                  <a:schemeClr val="tx1"/>
                </a:solidFill>
                <a:latin typeface="+mn-lt"/>
                <a:ea typeface="+mn-ea"/>
                <a:cs typeface="+mn-cs"/>
              </a:defRPr>
            </a:lvl4pPr>
            <a:lvl5pPr marL="2057426" indent="-228603" algn="l" defTabSz="457206" rtl="0" eaLnBrk="1" latinLnBrk="0" hangingPunct="1">
              <a:spcBef>
                <a:spcPct val="20000"/>
              </a:spcBef>
              <a:buFont typeface="Arial"/>
              <a:buChar char="»"/>
              <a:defRPr sz="2000" kern="1200">
                <a:solidFill>
                  <a:schemeClr val="tx1"/>
                </a:solidFill>
                <a:latin typeface="+mn-lt"/>
                <a:ea typeface="+mn-ea"/>
                <a:cs typeface="+mn-cs"/>
              </a:defRPr>
            </a:lvl5pPr>
            <a:lvl6pPr marL="2514632" indent="-228603" algn="l" defTabSz="457206" rtl="0" eaLnBrk="1" latinLnBrk="0" hangingPunct="1">
              <a:spcBef>
                <a:spcPct val="20000"/>
              </a:spcBef>
              <a:buFont typeface="Arial"/>
              <a:buChar char="•"/>
              <a:defRPr sz="2000" kern="1200">
                <a:solidFill>
                  <a:schemeClr val="tx1"/>
                </a:solidFill>
                <a:latin typeface="+mn-lt"/>
                <a:ea typeface="+mn-ea"/>
                <a:cs typeface="+mn-cs"/>
              </a:defRPr>
            </a:lvl6pPr>
            <a:lvl7pPr marL="2971837" indent="-228603" algn="l" defTabSz="457206" rtl="0" eaLnBrk="1" latinLnBrk="0" hangingPunct="1">
              <a:spcBef>
                <a:spcPct val="20000"/>
              </a:spcBef>
              <a:buFont typeface="Arial"/>
              <a:buChar char="•"/>
              <a:defRPr sz="2000" kern="1200">
                <a:solidFill>
                  <a:schemeClr val="tx1"/>
                </a:solidFill>
                <a:latin typeface="+mn-lt"/>
                <a:ea typeface="+mn-ea"/>
                <a:cs typeface="+mn-cs"/>
              </a:defRPr>
            </a:lvl7pPr>
            <a:lvl8pPr marL="3429043" indent="-228603" algn="l" defTabSz="457206" rtl="0" eaLnBrk="1" latinLnBrk="0" hangingPunct="1">
              <a:spcBef>
                <a:spcPct val="20000"/>
              </a:spcBef>
              <a:buFont typeface="Arial"/>
              <a:buChar char="•"/>
              <a:defRPr sz="2000" kern="1200">
                <a:solidFill>
                  <a:schemeClr val="tx1"/>
                </a:solidFill>
                <a:latin typeface="+mn-lt"/>
                <a:ea typeface="+mn-ea"/>
                <a:cs typeface="+mn-cs"/>
              </a:defRPr>
            </a:lvl8pPr>
            <a:lvl9pPr marL="3886249" indent="-228603" algn="l" defTabSz="457206"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a:latin typeface="Publico Text" panose="02040502060504060203"/>
              </a:rPr>
              <a:t>National Center for Education Research (NCER)</a:t>
            </a:r>
          </a:p>
          <a:p>
            <a:r>
              <a:rPr lang="en-US" dirty="0">
                <a:latin typeface="Publico Text" panose="02040502060504060203"/>
              </a:rPr>
              <a:t>Institute of Education Sciences (IES)</a:t>
            </a:r>
          </a:p>
          <a:p>
            <a:r>
              <a:rPr lang="en-US" dirty="0">
                <a:latin typeface="Publico Text" panose="02040502060504060203"/>
              </a:rPr>
              <a:t>U.S. Department of Education</a:t>
            </a:r>
          </a:p>
          <a:p>
            <a:endParaRPr lang="en-US" dirty="0">
              <a:latin typeface="Publico Text" panose="02040502060504060203"/>
            </a:endParaRPr>
          </a:p>
        </p:txBody>
      </p:sp>
      <p:sp>
        <p:nvSpPr>
          <p:cNvPr id="3" name="TextBox 2">
            <a:extLst>
              <a:ext uri="{FF2B5EF4-FFF2-40B4-BE49-F238E27FC236}">
                <a16:creationId xmlns:a16="http://schemas.microsoft.com/office/drawing/2014/main" id="{39E23D70-A29D-6822-A3AC-7021B659FCB3}"/>
              </a:ext>
            </a:extLst>
          </p:cNvPr>
          <p:cNvSpPr txBox="1"/>
          <p:nvPr/>
        </p:nvSpPr>
        <p:spPr>
          <a:xfrm>
            <a:off x="1910822" y="1273797"/>
            <a:ext cx="5322354" cy="646331"/>
          </a:xfrm>
          <a:prstGeom prst="rect">
            <a:avLst/>
          </a:prstGeom>
          <a:noFill/>
        </p:spPr>
        <p:txBody>
          <a:bodyPr wrap="none" rtlCol="0">
            <a:spAutoFit/>
          </a:bodyPr>
          <a:lstStyle/>
          <a:p>
            <a:r>
              <a:rPr lang="en-US" dirty="0">
                <a:latin typeface="Publico Text" panose="02040502060504060203"/>
              </a:rPr>
              <a:t>Please contact me to discuss your ideas and questions!</a:t>
            </a:r>
          </a:p>
          <a:p>
            <a:endParaRPr lang="en-US" dirty="0"/>
          </a:p>
        </p:txBody>
      </p:sp>
      <p:sp>
        <p:nvSpPr>
          <p:cNvPr id="6" name="Title 5">
            <a:extLst>
              <a:ext uri="{FF2B5EF4-FFF2-40B4-BE49-F238E27FC236}">
                <a16:creationId xmlns:a16="http://schemas.microsoft.com/office/drawing/2014/main" id="{B5366CA2-A4EF-A6C1-2E17-369F933C96D9}"/>
              </a:ext>
            </a:extLst>
          </p:cNvPr>
          <p:cNvSpPr>
            <a:spLocks noGrp="1"/>
          </p:cNvSpPr>
          <p:nvPr>
            <p:ph type="title" idx="4294967295"/>
          </p:nvPr>
        </p:nvSpPr>
        <p:spPr>
          <a:xfrm>
            <a:off x="2100911" y="583861"/>
            <a:ext cx="4612641" cy="522414"/>
          </a:xfrm>
        </p:spPr>
        <p:txBody>
          <a:bodyPr/>
          <a:lstStyle/>
          <a:p>
            <a:r>
              <a:rPr lang="en-US" sz="2800" b="1" dirty="0">
                <a:latin typeface="Publico Text" panose="02040502060504060203" pitchFamily="18" charset="0"/>
              </a:rPr>
              <a:t>Program Officer Contact Info</a:t>
            </a:r>
            <a:br>
              <a:rPr lang="en-US" sz="2800" b="1" dirty="0">
                <a:latin typeface="Publico Text" panose="02040502060504060203" pitchFamily="18" charset="0"/>
              </a:rPr>
            </a:br>
            <a:endParaRPr lang="en-US" dirty="0"/>
          </a:p>
        </p:txBody>
      </p:sp>
    </p:spTree>
    <p:extLst>
      <p:ext uri="{BB962C8B-B14F-4D97-AF65-F5344CB8AC3E}">
        <p14:creationId xmlns:p14="http://schemas.microsoft.com/office/powerpoint/2010/main" val="3462224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B9DEBCE-2080-5F4E-BF9F-F56718FAE582}"/>
              </a:ext>
            </a:extLst>
          </p:cNvPr>
          <p:cNvSpPr>
            <a:spLocks noGrp="1"/>
          </p:cNvSpPr>
          <p:nvPr>
            <p:ph type="sldNum" sz="quarter" idx="12"/>
          </p:nvPr>
        </p:nvSpPr>
        <p:spPr/>
        <p:txBody>
          <a:bodyPr/>
          <a:lstStyle/>
          <a:p>
            <a:pPr defTabSz="457223"/>
            <a:fld id="{BA8CF1B3-96A0-D24B-B5C9-B5B93FF4523E}" type="slidenum">
              <a:rPr lang="uk-UA"/>
              <a:pPr defTabSz="457223"/>
              <a:t>2</a:t>
            </a:fld>
            <a:endParaRPr lang="uk-UA" dirty="0"/>
          </a:p>
        </p:txBody>
      </p:sp>
      <p:sp>
        <p:nvSpPr>
          <p:cNvPr id="8" name="Text Placeholder 7">
            <a:extLst>
              <a:ext uri="{FF2B5EF4-FFF2-40B4-BE49-F238E27FC236}">
                <a16:creationId xmlns:a16="http://schemas.microsoft.com/office/drawing/2014/main" id="{7BBCC4C8-E19A-F346-911C-4FDF9126F19F}"/>
              </a:ext>
            </a:extLst>
          </p:cNvPr>
          <p:cNvSpPr>
            <a:spLocks noGrp="1"/>
          </p:cNvSpPr>
          <p:nvPr>
            <p:ph type="body" sz="quarter" idx="14"/>
          </p:nvPr>
        </p:nvSpPr>
        <p:spPr>
          <a:xfrm>
            <a:off x="546726" y="4161618"/>
            <a:ext cx="2718989" cy="857138"/>
          </a:xfrm>
        </p:spPr>
        <p:txBody>
          <a:bodyPr>
            <a:normAutofit/>
          </a:bodyPr>
          <a:lstStyle/>
          <a:p>
            <a:r>
              <a:rPr lang="en-US" sz="1400" dirty="0">
                <a:solidFill>
                  <a:schemeClr val="accent2">
                    <a:lumMod val="50000"/>
                  </a:schemeClr>
                </a:solidFill>
                <a:latin typeface="Publico Text" panose="02040502060504060203" pitchFamily="18" charset="0"/>
              </a:rPr>
              <a:t>Corinne Alfeld</a:t>
            </a:r>
          </a:p>
          <a:p>
            <a:r>
              <a:rPr lang="en-US" sz="1400" dirty="0">
                <a:solidFill>
                  <a:schemeClr val="accent2">
                    <a:lumMod val="50000"/>
                  </a:schemeClr>
                </a:solidFill>
                <a:latin typeface="Publico Text" panose="02040502060504060203" pitchFamily="18" charset="0"/>
              </a:rPr>
              <a:t>Program Officer, IES-NCER</a:t>
            </a:r>
          </a:p>
        </p:txBody>
      </p:sp>
      <p:sp>
        <p:nvSpPr>
          <p:cNvPr id="9" name="Rectangle 2">
            <a:extLst>
              <a:ext uri="{FF2B5EF4-FFF2-40B4-BE49-F238E27FC236}">
                <a16:creationId xmlns:a16="http://schemas.microsoft.com/office/drawing/2014/main" id="{BC5D61C2-0346-4332-B3B1-92FA5C500440}"/>
              </a:ext>
            </a:extLst>
          </p:cNvPr>
          <p:cNvSpPr>
            <a:spLocks noGrp="1" noChangeArrowheads="1"/>
          </p:cNvSpPr>
          <p:nvPr>
            <p:ph type="ctrTitle"/>
          </p:nvPr>
        </p:nvSpPr>
        <p:spPr>
          <a:xfrm>
            <a:off x="476287" y="1836350"/>
            <a:ext cx="8382000" cy="1720064"/>
          </a:xfrm>
        </p:spPr>
        <p:txBody>
          <a:bodyPr>
            <a:normAutofit fontScale="90000"/>
          </a:bodyPr>
          <a:lstStyle/>
          <a:p>
            <a:r>
              <a:rPr lang="en-US" sz="3600" b="1" dirty="0">
                <a:solidFill>
                  <a:schemeClr val="accent2">
                    <a:lumMod val="50000"/>
                  </a:schemeClr>
                </a:solidFill>
                <a:latin typeface="Publico Text" panose="02040502060504060203" pitchFamily="18" charset="0"/>
              </a:rPr>
              <a:t>Career and Technical Education (CTE) Research Teams to join the CTE Research Network</a:t>
            </a:r>
            <a:br>
              <a:rPr lang="en-US" sz="3600" b="1" dirty="0">
                <a:solidFill>
                  <a:schemeClr val="accent2">
                    <a:lumMod val="50000"/>
                  </a:schemeClr>
                </a:solidFill>
                <a:latin typeface="Publico Text" panose="02040502060504060203" pitchFamily="18" charset="0"/>
              </a:rPr>
            </a:br>
            <a:br>
              <a:rPr lang="en-US" sz="3600" b="1" dirty="0">
                <a:solidFill>
                  <a:schemeClr val="accent2">
                    <a:lumMod val="50000"/>
                  </a:schemeClr>
                </a:solidFill>
                <a:latin typeface="Publico Text" panose="02040502060504060203" pitchFamily="18" charset="0"/>
              </a:rPr>
            </a:br>
            <a:r>
              <a:rPr lang="en-US" b="1" dirty="0">
                <a:solidFill>
                  <a:schemeClr val="accent2">
                    <a:lumMod val="50000"/>
                  </a:schemeClr>
                </a:solidFill>
                <a:latin typeface="Publico Text" panose="02040502060504060203" pitchFamily="18" charset="0"/>
              </a:rPr>
              <a:t>Virtual Technical Assistance </a:t>
            </a:r>
            <a:endParaRPr lang="en-US" b="1" dirty="0">
              <a:solidFill>
                <a:schemeClr val="accent2">
                  <a:lumMod val="50000"/>
                </a:schemeClr>
              </a:solidFill>
            </a:endParaRPr>
          </a:p>
        </p:txBody>
      </p:sp>
    </p:spTree>
    <p:extLst>
      <p:ext uri="{BB962C8B-B14F-4D97-AF65-F5344CB8AC3E}">
        <p14:creationId xmlns:p14="http://schemas.microsoft.com/office/powerpoint/2010/main" val="1851271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18215-BAA8-8B60-2D62-F15D35C007B8}"/>
              </a:ext>
            </a:extLst>
          </p:cNvPr>
          <p:cNvSpPr>
            <a:spLocks noGrp="1"/>
          </p:cNvSpPr>
          <p:nvPr>
            <p:ph type="ctrTitle"/>
          </p:nvPr>
        </p:nvSpPr>
        <p:spPr/>
        <p:txBody>
          <a:bodyPr>
            <a:normAutofit/>
          </a:bodyPr>
          <a:lstStyle/>
          <a:p>
            <a:r>
              <a:rPr lang="en-US" b="1" dirty="0">
                <a:latin typeface="Publico Text" panose="02040502060504060203"/>
              </a:rPr>
              <a:t>What Are IES Research Networks?</a:t>
            </a:r>
          </a:p>
        </p:txBody>
      </p:sp>
      <p:sp>
        <p:nvSpPr>
          <p:cNvPr id="3" name="Slide Number Placeholder 2">
            <a:extLst>
              <a:ext uri="{FF2B5EF4-FFF2-40B4-BE49-F238E27FC236}">
                <a16:creationId xmlns:a16="http://schemas.microsoft.com/office/drawing/2014/main" id="{026A3286-DCB4-B974-65B6-8FFF8E2F985C}"/>
              </a:ext>
            </a:extLst>
          </p:cNvPr>
          <p:cNvSpPr>
            <a:spLocks noGrp="1"/>
          </p:cNvSpPr>
          <p:nvPr>
            <p:ph type="sldNum" sz="quarter" idx="12"/>
          </p:nvPr>
        </p:nvSpPr>
        <p:spPr/>
        <p:txBody>
          <a:bodyPr/>
          <a:lstStyle/>
          <a:p>
            <a:fld id="{BA8CF1B3-96A0-D24B-B5C9-B5B93FF4523E}" type="slidenum">
              <a:rPr lang="uk-UA" smtClean="0"/>
              <a:pPr/>
              <a:t>3</a:t>
            </a:fld>
            <a:endParaRPr lang="uk-UA" dirty="0"/>
          </a:p>
        </p:txBody>
      </p:sp>
      <p:sp>
        <p:nvSpPr>
          <p:cNvPr id="4" name="Text Placeholder 3">
            <a:extLst>
              <a:ext uri="{FF2B5EF4-FFF2-40B4-BE49-F238E27FC236}">
                <a16:creationId xmlns:a16="http://schemas.microsoft.com/office/drawing/2014/main" id="{D8BA07A2-6D27-E922-B8C0-743E2D3E8F20}"/>
              </a:ext>
            </a:extLst>
          </p:cNvPr>
          <p:cNvSpPr>
            <a:spLocks noGrp="1"/>
          </p:cNvSpPr>
          <p:nvPr>
            <p:ph type="body" sz="quarter" idx="14"/>
          </p:nvPr>
        </p:nvSpPr>
        <p:spPr>
          <a:xfrm>
            <a:off x="429163" y="1181089"/>
            <a:ext cx="8285671" cy="4735078"/>
          </a:xfrm>
        </p:spPr>
        <p:txBody>
          <a:bodyPr>
            <a:normAutofit/>
          </a:bodyPr>
          <a:lstStyle/>
          <a:p>
            <a:pPr>
              <a:buFont typeface="Wingdings" panose="05000000000000000000" pitchFamily="2" charset="2"/>
              <a:buChar char="Ø"/>
            </a:pPr>
            <a:r>
              <a:rPr lang="en-US" dirty="0">
                <a:latin typeface="Publico Text" panose="02040502060504060203"/>
              </a:rPr>
              <a:t>The IES “Research Networks Focused on Critical Problems of Education Policy and Practice” program focuses resources and attention on education problems or issues that are a high priority for the nation and creates both a structure and process for researchers who are working on these issues to share ideas, build new knowledge, and strengthen their research and dissemination capacity. </a:t>
            </a:r>
          </a:p>
          <a:p>
            <a:pPr>
              <a:buFont typeface="Wingdings" panose="05000000000000000000" pitchFamily="2" charset="2"/>
              <a:buChar char="Ø"/>
            </a:pPr>
            <a:endParaRPr lang="en-US" dirty="0">
              <a:latin typeface="Publico Text" panose="02040502060504060203"/>
            </a:endParaRPr>
          </a:p>
          <a:p>
            <a:pPr>
              <a:buFont typeface="Wingdings" panose="05000000000000000000" pitchFamily="2" charset="2"/>
              <a:buChar char="Ø"/>
            </a:pPr>
            <a:r>
              <a:rPr lang="en-US" dirty="0">
                <a:latin typeface="Publico Text" panose="02040502060504060203"/>
              </a:rPr>
              <a:t>Networks are comprised of multiple teams who have their own individual projects that share a focus on a particular education issue and a Network Lead. </a:t>
            </a:r>
          </a:p>
          <a:p>
            <a:pPr>
              <a:buFont typeface="Wingdings" panose="05000000000000000000" pitchFamily="2" charset="2"/>
              <a:buChar char="Ø"/>
            </a:pPr>
            <a:endParaRPr lang="en-US" dirty="0">
              <a:latin typeface="Publico Text" panose="02040502060504060203"/>
            </a:endParaRPr>
          </a:p>
          <a:p>
            <a:pPr>
              <a:buFont typeface="Wingdings" panose="05000000000000000000" pitchFamily="2" charset="2"/>
              <a:buChar char="Ø"/>
            </a:pPr>
            <a:r>
              <a:rPr lang="en-US" dirty="0">
                <a:latin typeface="Publico Text" panose="02040502060504060203"/>
              </a:rPr>
              <a:t>The goals of a Network are to advance the field’s understanding of a problem or issue beyond what an individual research project or team can do on its own and to assist policymakers and practitioners in using this information to strengthen education policies and programs and improve learners’ education outcomes. </a:t>
            </a:r>
          </a:p>
          <a:p>
            <a:pPr>
              <a:buFont typeface="Wingdings" panose="05000000000000000000" pitchFamily="2" charset="2"/>
              <a:buChar char="Ø"/>
            </a:pPr>
            <a:endParaRPr lang="en-US" dirty="0">
              <a:latin typeface="Publico Text" panose="02040502060504060203"/>
            </a:endParaRPr>
          </a:p>
          <a:p>
            <a:pPr>
              <a:buFont typeface="Wingdings" panose="05000000000000000000" pitchFamily="2" charset="2"/>
              <a:buChar char="Ø"/>
            </a:pPr>
            <a:r>
              <a:rPr lang="en-US" dirty="0">
                <a:latin typeface="Publico Text" panose="02040502060504060203"/>
              </a:rPr>
              <a:t>Networks support IES’s mission to fund rigorous research that helps solve significant education problems that are relevant to the teaching and learning needs of the diverse population of the United States. </a:t>
            </a:r>
          </a:p>
        </p:txBody>
      </p:sp>
    </p:spTree>
    <p:extLst>
      <p:ext uri="{BB962C8B-B14F-4D97-AF65-F5344CB8AC3E}">
        <p14:creationId xmlns:p14="http://schemas.microsoft.com/office/powerpoint/2010/main" val="4252291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A7D0A-690A-35A1-0129-5229D967E1AF}"/>
              </a:ext>
            </a:extLst>
          </p:cNvPr>
          <p:cNvSpPr>
            <a:spLocks noGrp="1"/>
          </p:cNvSpPr>
          <p:nvPr>
            <p:ph type="ctrTitle"/>
          </p:nvPr>
        </p:nvSpPr>
        <p:spPr>
          <a:xfrm>
            <a:off x="324661" y="383012"/>
            <a:ext cx="8285671" cy="609589"/>
          </a:xfrm>
        </p:spPr>
        <p:txBody>
          <a:bodyPr>
            <a:normAutofit/>
          </a:bodyPr>
          <a:lstStyle/>
          <a:p>
            <a:r>
              <a:rPr lang="en-US" sz="3200" b="1" dirty="0">
                <a:latin typeface="Publico Text"/>
              </a:rPr>
              <a:t>Network Structure </a:t>
            </a:r>
          </a:p>
        </p:txBody>
      </p:sp>
      <p:sp>
        <p:nvSpPr>
          <p:cNvPr id="3" name="Slide Number Placeholder 2">
            <a:extLst>
              <a:ext uri="{FF2B5EF4-FFF2-40B4-BE49-F238E27FC236}">
                <a16:creationId xmlns:a16="http://schemas.microsoft.com/office/drawing/2014/main" id="{F8C6F56B-EF73-AA25-F513-3C75E291FD2F}"/>
              </a:ext>
            </a:extLst>
          </p:cNvPr>
          <p:cNvSpPr>
            <a:spLocks noGrp="1"/>
          </p:cNvSpPr>
          <p:nvPr>
            <p:ph type="sldNum" sz="quarter" idx="12"/>
          </p:nvPr>
        </p:nvSpPr>
        <p:spPr/>
        <p:txBody>
          <a:bodyPr/>
          <a:lstStyle/>
          <a:p>
            <a:fld id="{BA8CF1B3-96A0-D24B-B5C9-B5B93FF4523E}" type="slidenum">
              <a:rPr lang="uk-UA" smtClean="0"/>
              <a:pPr/>
              <a:t>4</a:t>
            </a:fld>
            <a:endParaRPr lang="uk-UA" dirty="0"/>
          </a:p>
        </p:txBody>
      </p:sp>
      <p:sp>
        <p:nvSpPr>
          <p:cNvPr id="8" name="Flowchart: Connector 7" descr="The figure on this page depicts a Network with a Hub in the middle (Network Lead) and 5 research teams radiating around it.">
            <a:extLst>
              <a:ext uri="{FF2B5EF4-FFF2-40B4-BE49-F238E27FC236}">
                <a16:creationId xmlns:a16="http://schemas.microsoft.com/office/drawing/2014/main" id="{DCCDCB83-918B-C9B5-AD01-C26B7F775AFF}"/>
              </a:ext>
            </a:extLst>
          </p:cNvPr>
          <p:cNvSpPr/>
          <p:nvPr/>
        </p:nvSpPr>
        <p:spPr>
          <a:xfrm>
            <a:off x="2185029" y="2072639"/>
            <a:ext cx="2586444" cy="2358299"/>
          </a:xfrm>
          <a:prstGeom prst="flowChartConnector">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D91319B0-350D-8835-0607-A4F7C6371A04}"/>
              </a:ext>
            </a:extLst>
          </p:cNvPr>
          <p:cNvCxnSpPr>
            <a:cxnSpLocks/>
            <a:stCxn id="39" idx="1"/>
          </p:cNvCxnSpPr>
          <p:nvPr/>
        </p:nvCxnSpPr>
        <p:spPr>
          <a:xfrm flipH="1">
            <a:off x="4686258" y="2288763"/>
            <a:ext cx="837543" cy="45358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967419F4-C685-61FB-30CF-14475FD3DA82}"/>
              </a:ext>
            </a:extLst>
          </p:cNvPr>
          <p:cNvCxnSpPr>
            <a:cxnSpLocks/>
          </p:cNvCxnSpPr>
          <p:nvPr/>
        </p:nvCxnSpPr>
        <p:spPr>
          <a:xfrm>
            <a:off x="3079027" y="1546599"/>
            <a:ext cx="125598" cy="557498"/>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F48685CB-D961-95FD-E1B7-29454C751CF6}"/>
              </a:ext>
            </a:extLst>
          </p:cNvPr>
          <p:cNvCxnSpPr>
            <a:cxnSpLocks/>
          </p:cNvCxnSpPr>
          <p:nvPr/>
        </p:nvCxnSpPr>
        <p:spPr>
          <a:xfrm flipH="1">
            <a:off x="1432701" y="3429000"/>
            <a:ext cx="752328" cy="156411"/>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1F60BB5-5627-256C-1D56-DE8234AB6BF5}"/>
              </a:ext>
            </a:extLst>
          </p:cNvPr>
          <p:cNvCxnSpPr>
            <a:cxnSpLocks/>
          </p:cNvCxnSpPr>
          <p:nvPr/>
        </p:nvCxnSpPr>
        <p:spPr>
          <a:xfrm>
            <a:off x="4624539" y="3820461"/>
            <a:ext cx="1062387" cy="390592"/>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3F4F214-029E-3826-7D6D-5214E90BBEED}"/>
              </a:ext>
            </a:extLst>
          </p:cNvPr>
          <p:cNvCxnSpPr>
            <a:cxnSpLocks/>
            <a:endCxn id="41" idx="0"/>
          </p:cNvCxnSpPr>
          <p:nvPr/>
        </p:nvCxnSpPr>
        <p:spPr>
          <a:xfrm flipH="1">
            <a:off x="3374293" y="4450996"/>
            <a:ext cx="16537" cy="875314"/>
          </a:xfrm>
          <a:prstGeom prst="line">
            <a:avLst/>
          </a:prstGeom>
        </p:spPr>
        <p:style>
          <a:lnRef idx="2">
            <a:schemeClr val="accent1"/>
          </a:lnRef>
          <a:fillRef idx="0">
            <a:schemeClr val="accent1"/>
          </a:fillRef>
          <a:effectRef idx="1">
            <a:schemeClr val="accent1"/>
          </a:effectRef>
          <a:fontRef idx="minor">
            <a:schemeClr val="tx1"/>
          </a:fontRef>
        </p:style>
      </p:cxnSp>
      <p:sp>
        <p:nvSpPr>
          <p:cNvPr id="36" name="TextBox 35">
            <a:extLst>
              <a:ext uri="{FF2B5EF4-FFF2-40B4-BE49-F238E27FC236}">
                <a16:creationId xmlns:a16="http://schemas.microsoft.com/office/drawing/2014/main" id="{A5CC40A5-525B-2D98-7C37-E6402780E420}"/>
              </a:ext>
            </a:extLst>
          </p:cNvPr>
          <p:cNvSpPr txBox="1"/>
          <p:nvPr/>
        </p:nvSpPr>
        <p:spPr>
          <a:xfrm>
            <a:off x="2597420" y="1177267"/>
            <a:ext cx="982980" cy="369332"/>
          </a:xfrm>
          <a:prstGeom prst="rect">
            <a:avLst/>
          </a:prstGeom>
          <a:noFill/>
          <a:ln>
            <a:solidFill>
              <a:schemeClr val="accent1"/>
            </a:solidFill>
          </a:ln>
        </p:spPr>
        <p:txBody>
          <a:bodyPr wrap="square" rtlCol="0">
            <a:spAutoFit/>
          </a:bodyPr>
          <a:lstStyle/>
          <a:p>
            <a:r>
              <a:rPr lang="en-US" b="1" dirty="0">
                <a:solidFill>
                  <a:schemeClr val="accent1"/>
                </a:solidFill>
              </a:rPr>
              <a:t>Team 1</a:t>
            </a:r>
          </a:p>
        </p:txBody>
      </p:sp>
      <p:sp>
        <p:nvSpPr>
          <p:cNvPr id="39" name="TextBox 38">
            <a:extLst>
              <a:ext uri="{FF2B5EF4-FFF2-40B4-BE49-F238E27FC236}">
                <a16:creationId xmlns:a16="http://schemas.microsoft.com/office/drawing/2014/main" id="{09AF4988-8ABA-60F9-E47C-D985A834D106}"/>
              </a:ext>
            </a:extLst>
          </p:cNvPr>
          <p:cNvSpPr txBox="1"/>
          <p:nvPr/>
        </p:nvSpPr>
        <p:spPr>
          <a:xfrm>
            <a:off x="5523801" y="2104097"/>
            <a:ext cx="1062387" cy="369332"/>
          </a:xfrm>
          <a:prstGeom prst="rect">
            <a:avLst/>
          </a:prstGeom>
          <a:noFill/>
          <a:ln>
            <a:solidFill>
              <a:schemeClr val="accent1"/>
            </a:solidFill>
          </a:ln>
        </p:spPr>
        <p:txBody>
          <a:bodyPr wrap="square" rtlCol="0">
            <a:spAutoFit/>
          </a:bodyPr>
          <a:lstStyle/>
          <a:p>
            <a:r>
              <a:rPr lang="en-US" b="1" dirty="0">
                <a:solidFill>
                  <a:schemeClr val="accent1"/>
                </a:solidFill>
              </a:rPr>
              <a:t>Team 2</a:t>
            </a:r>
          </a:p>
        </p:txBody>
      </p:sp>
      <p:sp>
        <p:nvSpPr>
          <p:cNvPr id="40" name="TextBox 39">
            <a:extLst>
              <a:ext uri="{FF2B5EF4-FFF2-40B4-BE49-F238E27FC236}">
                <a16:creationId xmlns:a16="http://schemas.microsoft.com/office/drawing/2014/main" id="{8646A0CF-FBE7-4A55-9BD7-5D35BE851F9D}"/>
              </a:ext>
            </a:extLst>
          </p:cNvPr>
          <p:cNvSpPr txBox="1"/>
          <p:nvPr/>
        </p:nvSpPr>
        <p:spPr>
          <a:xfrm>
            <a:off x="5686926" y="4221251"/>
            <a:ext cx="982980" cy="369332"/>
          </a:xfrm>
          <a:prstGeom prst="rect">
            <a:avLst/>
          </a:prstGeom>
          <a:noFill/>
          <a:ln>
            <a:solidFill>
              <a:schemeClr val="accent1"/>
            </a:solidFill>
          </a:ln>
        </p:spPr>
        <p:txBody>
          <a:bodyPr wrap="square" rtlCol="0">
            <a:spAutoFit/>
          </a:bodyPr>
          <a:lstStyle/>
          <a:p>
            <a:r>
              <a:rPr lang="en-US" b="1" dirty="0">
                <a:solidFill>
                  <a:schemeClr val="accent1"/>
                </a:solidFill>
              </a:rPr>
              <a:t>Team 3</a:t>
            </a:r>
          </a:p>
        </p:txBody>
      </p:sp>
      <p:sp>
        <p:nvSpPr>
          <p:cNvPr id="41" name="TextBox 40">
            <a:extLst>
              <a:ext uri="{FF2B5EF4-FFF2-40B4-BE49-F238E27FC236}">
                <a16:creationId xmlns:a16="http://schemas.microsoft.com/office/drawing/2014/main" id="{6142CB52-D0F9-43F7-BC97-45237D452EF3}"/>
              </a:ext>
            </a:extLst>
          </p:cNvPr>
          <p:cNvSpPr txBox="1"/>
          <p:nvPr/>
        </p:nvSpPr>
        <p:spPr>
          <a:xfrm>
            <a:off x="2882803" y="5326310"/>
            <a:ext cx="982980" cy="369332"/>
          </a:xfrm>
          <a:prstGeom prst="rect">
            <a:avLst/>
          </a:prstGeom>
          <a:noFill/>
          <a:ln>
            <a:solidFill>
              <a:schemeClr val="accent1"/>
            </a:solidFill>
          </a:ln>
        </p:spPr>
        <p:txBody>
          <a:bodyPr wrap="square" rtlCol="0">
            <a:spAutoFit/>
          </a:bodyPr>
          <a:lstStyle/>
          <a:p>
            <a:r>
              <a:rPr lang="en-US" b="1" dirty="0">
                <a:solidFill>
                  <a:schemeClr val="accent1"/>
                </a:solidFill>
              </a:rPr>
              <a:t>Team 4</a:t>
            </a:r>
          </a:p>
        </p:txBody>
      </p:sp>
      <p:sp>
        <p:nvSpPr>
          <p:cNvPr id="42" name="TextBox 41">
            <a:extLst>
              <a:ext uri="{FF2B5EF4-FFF2-40B4-BE49-F238E27FC236}">
                <a16:creationId xmlns:a16="http://schemas.microsoft.com/office/drawing/2014/main" id="{ABD77228-B17D-C59E-68EE-F804739023EC}"/>
              </a:ext>
            </a:extLst>
          </p:cNvPr>
          <p:cNvSpPr txBox="1"/>
          <p:nvPr/>
        </p:nvSpPr>
        <p:spPr>
          <a:xfrm>
            <a:off x="449721" y="3585411"/>
            <a:ext cx="982980" cy="369332"/>
          </a:xfrm>
          <a:prstGeom prst="rect">
            <a:avLst/>
          </a:prstGeom>
          <a:noFill/>
          <a:ln>
            <a:solidFill>
              <a:schemeClr val="accent1"/>
            </a:solidFill>
          </a:ln>
        </p:spPr>
        <p:txBody>
          <a:bodyPr wrap="square" rtlCol="0">
            <a:spAutoFit/>
          </a:bodyPr>
          <a:lstStyle/>
          <a:p>
            <a:r>
              <a:rPr lang="en-US" b="1" dirty="0">
                <a:solidFill>
                  <a:schemeClr val="accent1"/>
                </a:solidFill>
              </a:rPr>
              <a:t>Team 5</a:t>
            </a:r>
          </a:p>
        </p:txBody>
      </p:sp>
      <p:sp>
        <p:nvSpPr>
          <p:cNvPr id="43" name="TextBox 42">
            <a:extLst>
              <a:ext uri="{FF2B5EF4-FFF2-40B4-BE49-F238E27FC236}">
                <a16:creationId xmlns:a16="http://schemas.microsoft.com/office/drawing/2014/main" id="{7635A981-C782-CEC5-F57C-AAAD0A8E9968}"/>
              </a:ext>
            </a:extLst>
          </p:cNvPr>
          <p:cNvSpPr txBox="1"/>
          <p:nvPr/>
        </p:nvSpPr>
        <p:spPr>
          <a:xfrm>
            <a:off x="2587537" y="2814399"/>
            <a:ext cx="1879959" cy="646331"/>
          </a:xfrm>
          <a:prstGeom prst="rect">
            <a:avLst/>
          </a:prstGeom>
          <a:noFill/>
          <a:ln>
            <a:noFill/>
          </a:ln>
        </p:spPr>
        <p:txBody>
          <a:bodyPr wrap="square" rtlCol="0">
            <a:spAutoFit/>
          </a:bodyPr>
          <a:lstStyle/>
          <a:p>
            <a:pPr algn="ctr"/>
            <a:r>
              <a:rPr lang="en-US" b="1" dirty="0">
                <a:latin typeface="Publico Text"/>
              </a:rPr>
              <a:t>CTE Research Network Lead</a:t>
            </a:r>
          </a:p>
        </p:txBody>
      </p:sp>
      <p:sp>
        <p:nvSpPr>
          <p:cNvPr id="49" name="TextBox 48">
            <a:extLst>
              <a:ext uri="{FF2B5EF4-FFF2-40B4-BE49-F238E27FC236}">
                <a16:creationId xmlns:a16="http://schemas.microsoft.com/office/drawing/2014/main" id="{418DC850-0DCF-3BBD-7ED9-C27B35AA90BD}"/>
              </a:ext>
            </a:extLst>
          </p:cNvPr>
          <p:cNvSpPr txBox="1"/>
          <p:nvPr/>
        </p:nvSpPr>
        <p:spPr>
          <a:xfrm>
            <a:off x="5052386" y="453992"/>
            <a:ext cx="3939192" cy="830997"/>
          </a:xfrm>
          <a:prstGeom prst="rect">
            <a:avLst/>
          </a:prstGeom>
          <a:noFill/>
        </p:spPr>
        <p:txBody>
          <a:bodyPr wrap="square" rtlCol="0">
            <a:spAutoFit/>
          </a:bodyPr>
          <a:lstStyle/>
          <a:p>
            <a:r>
              <a:rPr lang="en-US" sz="1600" dirty="0">
                <a:solidFill>
                  <a:schemeClr val="accent1"/>
                </a:solidFill>
                <a:latin typeface="Publico Text"/>
                <a:cs typeface="Times New Roman" panose="02020603050405020304" pitchFamily="18" charset="0"/>
              </a:rPr>
              <a:t>NOTE: The </a:t>
            </a:r>
            <a:r>
              <a:rPr lang="en-US" sz="1600" dirty="0">
                <a:solidFill>
                  <a:schemeClr val="accent1"/>
                </a:solidFill>
                <a:latin typeface="Publico Text"/>
                <a:cs typeface="Times New Roman" panose="02020603050405020304" pitchFamily="18" charset="0"/>
                <a:hlinkClick r:id="rId2"/>
              </a:rPr>
              <a:t>CTE Network Lead </a:t>
            </a:r>
            <a:r>
              <a:rPr lang="en-US" sz="1600" dirty="0">
                <a:solidFill>
                  <a:schemeClr val="accent1"/>
                </a:solidFill>
                <a:latin typeface="Publico Text"/>
                <a:cs typeface="Times New Roman" panose="02020603050405020304" pitchFamily="18" charset="0"/>
              </a:rPr>
              <a:t>was funded earlier this year. </a:t>
            </a:r>
            <a:r>
              <a:rPr lang="en-US" sz="1600" i="1" u="sng" dirty="0">
                <a:solidFill>
                  <a:schemeClr val="accent1"/>
                </a:solidFill>
                <a:latin typeface="Publico Text"/>
                <a:cs typeface="Times New Roman" panose="02020603050405020304" pitchFamily="18" charset="0"/>
              </a:rPr>
              <a:t>We are now looking for 5 research teams to join the network</a:t>
            </a:r>
            <a:r>
              <a:rPr lang="en-US" sz="1600" dirty="0">
                <a:solidFill>
                  <a:schemeClr val="accent1"/>
                </a:solidFill>
                <a:latin typeface="Publico Text"/>
                <a:cs typeface="Times New Roman" panose="02020603050405020304" pitchFamily="18" charset="0"/>
              </a:rPr>
              <a:t>. </a:t>
            </a:r>
            <a:endParaRPr lang="en-US" dirty="0">
              <a:solidFill>
                <a:schemeClr val="accent1"/>
              </a:solidFill>
              <a:latin typeface="Publico Text"/>
            </a:endParaRPr>
          </a:p>
        </p:txBody>
      </p:sp>
    </p:spTree>
    <p:extLst>
      <p:ext uri="{BB962C8B-B14F-4D97-AF65-F5344CB8AC3E}">
        <p14:creationId xmlns:p14="http://schemas.microsoft.com/office/powerpoint/2010/main" val="2312247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DD820-3FAF-6320-5F02-3A6776B6502F}"/>
              </a:ext>
            </a:extLst>
          </p:cNvPr>
          <p:cNvSpPr>
            <a:spLocks noGrp="1"/>
          </p:cNvSpPr>
          <p:nvPr>
            <p:ph type="ctrTitle"/>
          </p:nvPr>
        </p:nvSpPr>
        <p:spPr>
          <a:xfrm>
            <a:off x="394360" y="564804"/>
            <a:ext cx="8285671" cy="609589"/>
          </a:xfrm>
        </p:spPr>
        <p:txBody>
          <a:bodyPr>
            <a:normAutofit/>
          </a:bodyPr>
          <a:lstStyle/>
          <a:p>
            <a:r>
              <a:rPr lang="en-US" sz="3200" b="1" dirty="0">
                <a:latin typeface="Publico Text"/>
              </a:rPr>
              <a:t>CTE Research Teams Grant Competition</a:t>
            </a:r>
          </a:p>
        </p:txBody>
      </p:sp>
      <p:sp>
        <p:nvSpPr>
          <p:cNvPr id="3" name="Slide Number Placeholder 2">
            <a:extLst>
              <a:ext uri="{FF2B5EF4-FFF2-40B4-BE49-F238E27FC236}">
                <a16:creationId xmlns:a16="http://schemas.microsoft.com/office/drawing/2014/main" id="{9289F978-FCB6-7D74-A1B6-23AB6EEC0560}"/>
              </a:ext>
            </a:extLst>
          </p:cNvPr>
          <p:cNvSpPr>
            <a:spLocks noGrp="1"/>
          </p:cNvSpPr>
          <p:nvPr>
            <p:ph type="sldNum" sz="quarter" idx="12"/>
          </p:nvPr>
        </p:nvSpPr>
        <p:spPr/>
        <p:txBody>
          <a:bodyPr/>
          <a:lstStyle/>
          <a:p>
            <a:fld id="{BA8CF1B3-96A0-D24B-B5C9-B5B93FF4523E}" type="slidenum">
              <a:rPr lang="uk-UA" smtClean="0"/>
              <a:pPr/>
              <a:t>5</a:t>
            </a:fld>
            <a:endParaRPr lang="uk-UA" dirty="0"/>
          </a:p>
        </p:txBody>
      </p:sp>
      <p:sp>
        <p:nvSpPr>
          <p:cNvPr id="4" name="Text Placeholder 3">
            <a:extLst>
              <a:ext uri="{FF2B5EF4-FFF2-40B4-BE49-F238E27FC236}">
                <a16:creationId xmlns:a16="http://schemas.microsoft.com/office/drawing/2014/main" id="{1B874DA2-DA39-699D-7B94-6210916B316F}"/>
              </a:ext>
            </a:extLst>
          </p:cNvPr>
          <p:cNvSpPr>
            <a:spLocks noGrp="1"/>
          </p:cNvSpPr>
          <p:nvPr>
            <p:ph type="body" sz="quarter" idx="14"/>
          </p:nvPr>
        </p:nvSpPr>
        <p:spPr>
          <a:xfrm>
            <a:off x="394360" y="1250339"/>
            <a:ext cx="8573177" cy="4765449"/>
          </a:xfrm>
        </p:spPr>
        <p:txBody>
          <a:bodyPr>
            <a:normAutofit lnSpcReduction="10000"/>
          </a:bodyPr>
          <a:lstStyle/>
          <a:p>
            <a:pPr marL="0" indent="0">
              <a:lnSpc>
                <a:spcPct val="110000"/>
              </a:lnSpc>
              <a:spcBef>
                <a:spcPts val="0"/>
              </a:spcBef>
              <a:buNone/>
            </a:pPr>
            <a:r>
              <a:rPr lang="en-US" dirty="0">
                <a:latin typeface="Publico Text"/>
              </a:rPr>
              <a:t>IES awarded a grant for a CTE Network Lead in early 2023: </a:t>
            </a:r>
            <a:r>
              <a:rPr lang="en-US" dirty="0">
                <a:latin typeface="Publico Text"/>
                <a:hlinkClick r:id="rId2"/>
              </a:rPr>
              <a:t>https://ies.ed.gov/funding/grantsearch/details.asp?ID=5904</a:t>
            </a:r>
            <a:endParaRPr lang="en-US" dirty="0">
              <a:latin typeface="Publico Text"/>
            </a:endParaRPr>
          </a:p>
          <a:p>
            <a:pPr marL="0" indent="0">
              <a:lnSpc>
                <a:spcPct val="110000"/>
              </a:lnSpc>
              <a:spcBef>
                <a:spcPts val="0"/>
              </a:spcBef>
              <a:buNone/>
            </a:pPr>
            <a:endParaRPr lang="en-US" dirty="0">
              <a:latin typeface="Publico Text"/>
            </a:endParaRPr>
          </a:p>
          <a:p>
            <a:pPr marL="0" indent="0">
              <a:lnSpc>
                <a:spcPct val="110000"/>
              </a:lnSpc>
              <a:spcBef>
                <a:spcPts val="0"/>
              </a:spcBef>
              <a:buNone/>
            </a:pPr>
            <a:r>
              <a:rPr lang="en-US" b="1" dirty="0">
                <a:latin typeface="Publico Text"/>
              </a:rPr>
              <a:t>The current competition is for up to 5 </a:t>
            </a:r>
            <a:r>
              <a:rPr lang="en-US" b="1" i="1" dirty="0">
                <a:latin typeface="Publico Text"/>
              </a:rPr>
              <a:t>Research Teams </a:t>
            </a:r>
            <a:r>
              <a:rPr lang="en-US" b="1" dirty="0">
                <a:latin typeface="Publico Text"/>
              </a:rPr>
              <a:t>to join the Network</a:t>
            </a:r>
            <a:r>
              <a:rPr lang="en-US" dirty="0">
                <a:latin typeface="Publico Text"/>
              </a:rPr>
              <a:t>. </a:t>
            </a:r>
          </a:p>
          <a:p>
            <a:pPr marL="0" indent="0">
              <a:lnSpc>
                <a:spcPct val="110000"/>
              </a:lnSpc>
              <a:spcBef>
                <a:spcPts val="0"/>
              </a:spcBef>
              <a:buNone/>
            </a:pPr>
            <a:r>
              <a:rPr lang="en-US" b="1" dirty="0">
                <a:latin typeface="Publico Text"/>
                <a:hlinkClick r:id="rId3"/>
              </a:rPr>
              <a:t>https://ies.ed.gov/ncer/projects/program.asp?ProgID=2114</a:t>
            </a:r>
            <a:r>
              <a:rPr lang="en-US" b="1" dirty="0">
                <a:latin typeface="Publico Text"/>
              </a:rPr>
              <a:t> </a:t>
            </a:r>
            <a:r>
              <a:rPr lang="en-US" dirty="0">
                <a:latin typeface="Publico Text"/>
              </a:rPr>
              <a:t>(</a:t>
            </a:r>
            <a:r>
              <a:rPr lang="en-US" dirty="0">
                <a:latin typeface="Publico Text"/>
                <a:sym typeface="Wingdings" panose="05000000000000000000" pitchFamily="2" charset="2"/>
              </a:rPr>
              <a:t></a:t>
            </a:r>
            <a:r>
              <a:rPr lang="en-US" dirty="0">
                <a:latin typeface="Publico Text"/>
              </a:rPr>
              <a:t>RFA is posted here)</a:t>
            </a:r>
          </a:p>
          <a:p>
            <a:pPr marL="0" indent="0">
              <a:lnSpc>
                <a:spcPct val="110000"/>
              </a:lnSpc>
              <a:spcBef>
                <a:spcPts val="0"/>
              </a:spcBef>
              <a:buNone/>
            </a:pPr>
            <a:endParaRPr lang="en-US" dirty="0">
              <a:latin typeface="Publico Text"/>
            </a:endParaRPr>
          </a:p>
          <a:p>
            <a:pPr marL="0" indent="0">
              <a:lnSpc>
                <a:spcPct val="110000"/>
              </a:lnSpc>
              <a:spcBef>
                <a:spcPts val="0"/>
              </a:spcBef>
              <a:buNone/>
            </a:pPr>
            <a:r>
              <a:rPr lang="en-US" dirty="0">
                <a:latin typeface="Publico Text"/>
              </a:rPr>
              <a:t>Applicants will propose to carry out both an exploratory study and an impact study. Your application should include a detailed plan for the Year 1 research activities, which includes an exploratory study and a plan for the conduct of an impact evaluation of a career development opportunity. </a:t>
            </a:r>
          </a:p>
          <a:p>
            <a:pPr marL="0" indent="0">
              <a:lnSpc>
                <a:spcPct val="110000"/>
              </a:lnSpc>
              <a:spcBef>
                <a:spcPts val="0"/>
              </a:spcBef>
              <a:buNone/>
            </a:pPr>
            <a:endParaRPr lang="en-US" dirty="0">
              <a:latin typeface="Publico Text"/>
            </a:endParaRPr>
          </a:p>
          <a:p>
            <a:pPr marL="0" indent="0">
              <a:lnSpc>
                <a:spcPct val="110000"/>
              </a:lnSpc>
              <a:spcBef>
                <a:spcPts val="0"/>
              </a:spcBef>
              <a:buNone/>
            </a:pPr>
            <a:r>
              <a:rPr lang="en-US" dirty="0">
                <a:latin typeface="Publico Text"/>
              </a:rPr>
              <a:t>Coordinated by the Network Lead, the research teams will collaborate as well as disseminate findings about secondary (middle and high school) career development opportunities in the U.S.</a:t>
            </a:r>
          </a:p>
          <a:p>
            <a:pPr marL="0" indent="0">
              <a:lnSpc>
                <a:spcPct val="110000"/>
              </a:lnSpc>
              <a:spcBef>
                <a:spcPts val="0"/>
              </a:spcBef>
              <a:buNone/>
            </a:pPr>
            <a:endParaRPr lang="en-US" dirty="0">
              <a:latin typeface="Publico Text"/>
            </a:endParaRPr>
          </a:p>
          <a:p>
            <a:pPr marL="0" indent="0">
              <a:lnSpc>
                <a:spcPct val="120000"/>
              </a:lnSpc>
              <a:buNone/>
            </a:pPr>
            <a:r>
              <a:rPr lang="en-US" dirty="0">
                <a:latin typeface="Publico Text"/>
              </a:rPr>
              <a:t>Maximum Duration: 4 years</a:t>
            </a:r>
          </a:p>
          <a:p>
            <a:pPr marL="0" indent="0">
              <a:lnSpc>
                <a:spcPct val="120000"/>
              </a:lnSpc>
              <a:buNone/>
            </a:pPr>
            <a:r>
              <a:rPr lang="en-US" dirty="0">
                <a:latin typeface="Publico Text"/>
              </a:rPr>
              <a:t>Maximum Cost: $3,200,000 (direct + indirect costs)</a:t>
            </a:r>
            <a:endParaRPr lang="en-US" dirty="0"/>
          </a:p>
        </p:txBody>
      </p:sp>
    </p:spTree>
    <p:extLst>
      <p:ext uri="{BB962C8B-B14F-4D97-AF65-F5344CB8AC3E}">
        <p14:creationId xmlns:p14="http://schemas.microsoft.com/office/powerpoint/2010/main" val="3428706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F30E6-111B-5270-A99D-178313C4302D}"/>
              </a:ext>
            </a:extLst>
          </p:cNvPr>
          <p:cNvSpPr>
            <a:spLocks noGrp="1"/>
          </p:cNvSpPr>
          <p:nvPr>
            <p:ph type="ctrTitle"/>
          </p:nvPr>
        </p:nvSpPr>
        <p:spPr>
          <a:xfrm>
            <a:off x="485311" y="263264"/>
            <a:ext cx="8285671" cy="609589"/>
          </a:xfrm>
        </p:spPr>
        <p:txBody>
          <a:bodyPr/>
          <a:lstStyle/>
          <a:p>
            <a:r>
              <a:rPr lang="en-US" b="1" dirty="0">
                <a:latin typeface="Publico Text"/>
              </a:rPr>
              <a:t>Structure of the grants</a:t>
            </a:r>
          </a:p>
        </p:txBody>
      </p:sp>
      <p:sp>
        <p:nvSpPr>
          <p:cNvPr id="3" name="Slide Number Placeholder 2">
            <a:extLst>
              <a:ext uri="{FF2B5EF4-FFF2-40B4-BE49-F238E27FC236}">
                <a16:creationId xmlns:a16="http://schemas.microsoft.com/office/drawing/2014/main" id="{CF02A12D-DF8C-1B49-0348-ED50CA85DF25}"/>
              </a:ext>
            </a:extLst>
          </p:cNvPr>
          <p:cNvSpPr>
            <a:spLocks noGrp="1"/>
          </p:cNvSpPr>
          <p:nvPr>
            <p:ph type="sldNum" sz="quarter" idx="12"/>
          </p:nvPr>
        </p:nvSpPr>
        <p:spPr/>
        <p:txBody>
          <a:bodyPr/>
          <a:lstStyle/>
          <a:p>
            <a:fld id="{BA8CF1B3-96A0-D24B-B5C9-B5B93FF4523E}" type="slidenum">
              <a:rPr lang="uk-UA" smtClean="0"/>
              <a:pPr/>
              <a:t>6</a:t>
            </a:fld>
            <a:endParaRPr lang="uk-UA" dirty="0"/>
          </a:p>
        </p:txBody>
      </p:sp>
      <p:sp>
        <p:nvSpPr>
          <p:cNvPr id="4" name="Text Placeholder 3">
            <a:extLst>
              <a:ext uri="{FF2B5EF4-FFF2-40B4-BE49-F238E27FC236}">
                <a16:creationId xmlns:a16="http://schemas.microsoft.com/office/drawing/2014/main" id="{D12D87E2-7322-4051-903E-162795BBCC6B}"/>
              </a:ext>
            </a:extLst>
          </p:cNvPr>
          <p:cNvSpPr>
            <a:spLocks noGrp="1"/>
          </p:cNvSpPr>
          <p:nvPr>
            <p:ph type="body" sz="quarter" idx="14"/>
          </p:nvPr>
        </p:nvSpPr>
        <p:spPr>
          <a:xfrm>
            <a:off x="485311" y="751108"/>
            <a:ext cx="8285672" cy="5296766"/>
          </a:xfrm>
        </p:spPr>
        <p:txBody>
          <a:bodyPr>
            <a:normAutofit/>
          </a:bodyPr>
          <a:lstStyle/>
          <a:p>
            <a:pPr marL="0" indent="0">
              <a:buNone/>
            </a:pPr>
            <a:r>
              <a:rPr lang="en-US" dirty="0">
                <a:latin typeface="Publico Text"/>
              </a:rPr>
              <a:t>Each research team will conduct a two-part project: </a:t>
            </a:r>
          </a:p>
          <a:p>
            <a:pPr marL="0" indent="0">
              <a:buNone/>
            </a:pPr>
            <a:endParaRPr lang="en-US" dirty="0">
              <a:latin typeface="Publico Text"/>
            </a:endParaRPr>
          </a:p>
          <a:p>
            <a:pPr marL="0" indent="0">
              <a:buNone/>
            </a:pPr>
            <a:r>
              <a:rPr lang="en-US" u="sng" dirty="0">
                <a:latin typeface="Publico Text"/>
              </a:rPr>
              <a:t>Part I: Exploratory (Year 1):</a:t>
            </a:r>
            <a:r>
              <a:rPr lang="en-US" dirty="0">
                <a:latin typeface="Publico Text"/>
              </a:rPr>
              <a:t> </a:t>
            </a:r>
          </a:p>
          <a:p>
            <a:pPr marL="233363" indent="-233363">
              <a:tabLst>
                <a:tab pos="288925" algn="l"/>
              </a:tabLst>
            </a:pPr>
            <a:r>
              <a:rPr lang="en-US" dirty="0">
                <a:latin typeface="Publico Text"/>
              </a:rPr>
              <a:t>Determine which and how many career development opportunities are available and used in the district setting selected by the research team, characteristics of the setting and of the learners who have access to and use them, and which opportunities are associated with better learner outcomes.</a:t>
            </a:r>
          </a:p>
          <a:p>
            <a:pPr marL="233363" indent="-233363">
              <a:tabLst>
                <a:tab pos="288925" algn="l"/>
              </a:tabLst>
            </a:pPr>
            <a:r>
              <a:rPr lang="en-US" dirty="0">
                <a:latin typeface="Publico Text"/>
              </a:rPr>
              <a:t>Prepare a detailed research plan for an impact evaluation of one career development opportunity (in the same or in a different setting as the exploratory study). </a:t>
            </a:r>
            <a:r>
              <a:rPr lang="en-US" i="1" dirty="0">
                <a:latin typeface="Publico Text"/>
              </a:rPr>
              <a:t>Plan must be submitted to and approved by the Network Lead and IES by the end of Year 1.</a:t>
            </a:r>
          </a:p>
          <a:p>
            <a:pPr marL="0" indent="0">
              <a:buNone/>
            </a:pPr>
            <a:endParaRPr lang="en-US" dirty="0">
              <a:latin typeface="Publico Text"/>
            </a:endParaRPr>
          </a:p>
          <a:p>
            <a:pPr marL="0" indent="0">
              <a:buNone/>
            </a:pPr>
            <a:r>
              <a:rPr lang="en-US" u="sng" dirty="0">
                <a:latin typeface="Publico Text"/>
              </a:rPr>
              <a:t>Part II: Impact (Years 2-4</a:t>
            </a:r>
            <a:r>
              <a:rPr lang="en-US" dirty="0">
                <a:latin typeface="Publico Text"/>
              </a:rPr>
              <a:t>): </a:t>
            </a:r>
          </a:p>
          <a:p>
            <a:r>
              <a:rPr lang="en-US" dirty="0">
                <a:latin typeface="Publico Text"/>
              </a:rPr>
              <a:t>Conduct a causal impact study to determine whether the selected career development opportunity is beneficial to learners’ career-related outcomes and examine heterogeneity in learner outcomes. </a:t>
            </a:r>
          </a:p>
          <a:p>
            <a:r>
              <a:rPr lang="en-US" dirty="0">
                <a:latin typeface="Publico Text"/>
              </a:rPr>
              <a:t>Include information about implementation and cost. </a:t>
            </a:r>
          </a:p>
          <a:p>
            <a:endParaRPr lang="en-US" dirty="0"/>
          </a:p>
          <a:p>
            <a:pPr marL="0" indent="0">
              <a:buNone/>
            </a:pPr>
            <a:r>
              <a:rPr lang="en-US" i="1" dirty="0">
                <a:latin typeface="Publico Text" panose="02040502060504060203"/>
              </a:rPr>
              <a:t>NOTE: You do not need to have selected the focus or setting for the impact study at this time!  In your application, you only need to describe how you will do so during Year 1.</a:t>
            </a:r>
          </a:p>
        </p:txBody>
      </p:sp>
    </p:spTree>
    <p:extLst>
      <p:ext uri="{BB962C8B-B14F-4D97-AF65-F5344CB8AC3E}">
        <p14:creationId xmlns:p14="http://schemas.microsoft.com/office/powerpoint/2010/main" val="1746017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5B41A-59DB-F966-4900-B04F28F85CCE}"/>
              </a:ext>
            </a:extLst>
          </p:cNvPr>
          <p:cNvSpPr>
            <a:spLocks noGrp="1"/>
          </p:cNvSpPr>
          <p:nvPr>
            <p:ph type="ctrTitle"/>
          </p:nvPr>
        </p:nvSpPr>
        <p:spPr>
          <a:xfrm>
            <a:off x="394361" y="513352"/>
            <a:ext cx="8285671" cy="609589"/>
          </a:xfrm>
        </p:spPr>
        <p:txBody>
          <a:bodyPr/>
          <a:lstStyle/>
          <a:p>
            <a:r>
              <a:rPr lang="en-US" b="1" dirty="0">
                <a:latin typeface="Publico Text"/>
              </a:rPr>
              <a:t>What are “Career Development Opportunities?”</a:t>
            </a:r>
          </a:p>
        </p:txBody>
      </p:sp>
      <p:sp>
        <p:nvSpPr>
          <p:cNvPr id="3" name="Slide Number Placeholder 2">
            <a:extLst>
              <a:ext uri="{FF2B5EF4-FFF2-40B4-BE49-F238E27FC236}">
                <a16:creationId xmlns:a16="http://schemas.microsoft.com/office/drawing/2014/main" id="{0E9055AC-AD99-56C3-72EB-A07989ED3156}"/>
              </a:ext>
            </a:extLst>
          </p:cNvPr>
          <p:cNvSpPr>
            <a:spLocks noGrp="1"/>
          </p:cNvSpPr>
          <p:nvPr>
            <p:ph type="sldNum" sz="quarter" idx="12"/>
          </p:nvPr>
        </p:nvSpPr>
        <p:spPr/>
        <p:txBody>
          <a:bodyPr/>
          <a:lstStyle/>
          <a:p>
            <a:fld id="{BA8CF1B3-96A0-D24B-B5C9-B5B93FF4523E}" type="slidenum">
              <a:rPr lang="uk-UA" smtClean="0"/>
              <a:pPr/>
              <a:t>7</a:t>
            </a:fld>
            <a:endParaRPr lang="uk-UA" dirty="0"/>
          </a:p>
        </p:txBody>
      </p:sp>
      <p:sp>
        <p:nvSpPr>
          <p:cNvPr id="4" name="Text Placeholder 3">
            <a:extLst>
              <a:ext uri="{FF2B5EF4-FFF2-40B4-BE49-F238E27FC236}">
                <a16:creationId xmlns:a16="http://schemas.microsoft.com/office/drawing/2014/main" id="{1247FF66-A387-087D-6170-3A56D0174F62}"/>
              </a:ext>
            </a:extLst>
          </p:cNvPr>
          <p:cNvSpPr>
            <a:spLocks noGrp="1"/>
          </p:cNvSpPr>
          <p:nvPr>
            <p:ph type="body" sz="quarter" idx="14"/>
          </p:nvPr>
        </p:nvSpPr>
        <p:spPr>
          <a:xfrm>
            <a:off x="394360" y="1155028"/>
            <a:ext cx="8285672" cy="2895604"/>
          </a:xfrm>
        </p:spPr>
        <p:txBody>
          <a:bodyPr>
            <a:normAutofit/>
          </a:bodyPr>
          <a:lstStyle/>
          <a:p>
            <a:pPr marL="0" indent="0">
              <a:buNone/>
            </a:pPr>
            <a:r>
              <a:rPr lang="en-US" sz="2000" u="sng" dirty="0">
                <a:latin typeface="Publico Text"/>
              </a:rPr>
              <a:t>Career development opportunities</a:t>
            </a:r>
            <a:r>
              <a:rPr lang="en-US" sz="2000" dirty="0">
                <a:latin typeface="Publico Text"/>
              </a:rPr>
              <a:t> may include, but need not be limited to:</a:t>
            </a:r>
          </a:p>
          <a:p>
            <a:pPr marL="0" indent="0">
              <a:buNone/>
            </a:pPr>
            <a:endParaRPr lang="en-US" sz="2000" dirty="0">
              <a:latin typeface="Publico Text"/>
            </a:endParaRPr>
          </a:p>
          <a:p>
            <a:r>
              <a:rPr lang="en-US" sz="2000" dirty="0">
                <a:latin typeface="Publico Text"/>
              </a:rPr>
              <a:t>CTE coursework and programs of study</a:t>
            </a:r>
          </a:p>
          <a:p>
            <a:r>
              <a:rPr lang="en-US" sz="2000" dirty="0">
                <a:latin typeface="Publico Text"/>
              </a:rPr>
              <a:t>Work-based learning</a:t>
            </a:r>
          </a:p>
          <a:p>
            <a:r>
              <a:rPr lang="en-US" sz="2000" dirty="0">
                <a:latin typeface="Publico Text"/>
              </a:rPr>
              <a:t>Career technical competency assessments </a:t>
            </a:r>
          </a:p>
          <a:p>
            <a:pPr lvl="1"/>
            <a:r>
              <a:rPr lang="en-US" sz="2000" dirty="0">
                <a:latin typeface="Publico Text"/>
              </a:rPr>
              <a:t>such as CTE end-of-course exams, certifications, </a:t>
            </a:r>
            <a:r>
              <a:rPr lang="en-US" sz="2000" dirty="0" err="1">
                <a:latin typeface="Publico Text"/>
              </a:rPr>
              <a:t>microcredentials</a:t>
            </a:r>
            <a:endParaRPr lang="en-US" sz="2000" dirty="0">
              <a:latin typeface="Publico Text"/>
            </a:endParaRPr>
          </a:p>
          <a:p>
            <a:r>
              <a:rPr lang="en-US" sz="2000" dirty="0">
                <a:latin typeface="Publico Text"/>
              </a:rPr>
              <a:t>Career advising</a:t>
            </a:r>
          </a:p>
          <a:p>
            <a:r>
              <a:rPr lang="en-US" sz="2000" dirty="0">
                <a:latin typeface="Publico Text"/>
              </a:rPr>
              <a:t>Tracking tools </a:t>
            </a:r>
          </a:p>
          <a:p>
            <a:pPr lvl="1"/>
            <a:r>
              <a:rPr lang="en-US" sz="2000" dirty="0">
                <a:latin typeface="Publico Text"/>
              </a:rPr>
              <a:t>such as digital credential wallets, digital transcripts, dashboards</a:t>
            </a:r>
          </a:p>
          <a:p>
            <a:pPr lvl="1"/>
            <a:endParaRPr lang="en-US" sz="2000" dirty="0">
              <a:latin typeface="Publico Text"/>
            </a:endParaRPr>
          </a:p>
          <a:p>
            <a:pPr marL="401642" lvl="1" indent="0">
              <a:buNone/>
            </a:pPr>
            <a:endParaRPr lang="en-US" sz="2000" dirty="0">
              <a:latin typeface="Publico Text"/>
            </a:endParaRPr>
          </a:p>
        </p:txBody>
      </p:sp>
      <p:sp>
        <p:nvSpPr>
          <p:cNvPr id="5" name="TextBox 4">
            <a:extLst>
              <a:ext uri="{FF2B5EF4-FFF2-40B4-BE49-F238E27FC236}">
                <a16:creationId xmlns:a16="http://schemas.microsoft.com/office/drawing/2014/main" id="{E19F5466-A75D-603F-CEFC-BF6EC3D7A374}"/>
              </a:ext>
            </a:extLst>
          </p:cNvPr>
          <p:cNvSpPr txBox="1"/>
          <p:nvPr/>
        </p:nvSpPr>
        <p:spPr>
          <a:xfrm>
            <a:off x="394360" y="4233668"/>
            <a:ext cx="8094495" cy="1477328"/>
          </a:xfrm>
          <a:prstGeom prst="rect">
            <a:avLst/>
          </a:prstGeom>
          <a:noFill/>
        </p:spPr>
        <p:txBody>
          <a:bodyPr wrap="square" rtlCol="0">
            <a:spAutoFit/>
          </a:bodyPr>
          <a:lstStyle/>
          <a:p>
            <a:r>
              <a:rPr lang="en-US" i="1" dirty="0">
                <a:solidFill>
                  <a:schemeClr val="accent1"/>
                </a:solidFill>
                <a:latin typeface="Publico Text" panose="02040502060504060203"/>
              </a:rPr>
              <a:t>Why this focus? </a:t>
            </a:r>
          </a:p>
          <a:p>
            <a:r>
              <a:rPr lang="en-US" dirty="0">
                <a:solidFill>
                  <a:schemeClr val="accent1"/>
                </a:solidFill>
                <a:latin typeface="Publico Text" panose="02040502060504060203"/>
              </a:rPr>
              <a:t>There is no systematic documentation or research about how districts are supporting the career development of secondary (middle and high) school learners. </a:t>
            </a:r>
          </a:p>
          <a:p>
            <a:r>
              <a:rPr lang="en-US" dirty="0">
                <a:solidFill>
                  <a:schemeClr val="accent1"/>
                </a:solidFill>
                <a:latin typeface="Publico Text" panose="02040502060504060203"/>
              </a:rPr>
              <a:t>Information is needed to better understand the accessibility and impact of career development approaches and tools used in the secondary school grades. </a:t>
            </a:r>
          </a:p>
        </p:txBody>
      </p:sp>
    </p:spTree>
    <p:extLst>
      <p:ext uri="{BB962C8B-B14F-4D97-AF65-F5344CB8AC3E}">
        <p14:creationId xmlns:p14="http://schemas.microsoft.com/office/powerpoint/2010/main" val="3234594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018D4-3DF2-1F7C-2E80-5986B21BA018}"/>
              </a:ext>
            </a:extLst>
          </p:cNvPr>
          <p:cNvSpPr>
            <a:spLocks noGrp="1"/>
          </p:cNvSpPr>
          <p:nvPr>
            <p:ph type="ctrTitle"/>
          </p:nvPr>
        </p:nvSpPr>
        <p:spPr>
          <a:xfrm>
            <a:off x="357638" y="239235"/>
            <a:ext cx="8285671" cy="609589"/>
          </a:xfrm>
        </p:spPr>
        <p:txBody>
          <a:bodyPr/>
          <a:lstStyle/>
          <a:p>
            <a:r>
              <a:rPr lang="en-US" b="1" dirty="0">
                <a:latin typeface="Publico Text"/>
              </a:rPr>
              <a:t>Requirements</a:t>
            </a:r>
          </a:p>
        </p:txBody>
      </p:sp>
      <p:sp>
        <p:nvSpPr>
          <p:cNvPr id="3" name="Slide Number Placeholder 2">
            <a:extLst>
              <a:ext uri="{FF2B5EF4-FFF2-40B4-BE49-F238E27FC236}">
                <a16:creationId xmlns:a16="http://schemas.microsoft.com/office/drawing/2014/main" id="{351F3876-5A0E-9166-62ED-4B3D52C1510C}"/>
              </a:ext>
            </a:extLst>
          </p:cNvPr>
          <p:cNvSpPr>
            <a:spLocks noGrp="1"/>
          </p:cNvSpPr>
          <p:nvPr>
            <p:ph type="sldNum" sz="quarter" idx="12"/>
          </p:nvPr>
        </p:nvSpPr>
        <p:spPr/>
        <p:txBody>
          <a:bodyPr/>
          <a:lstStyle/>
          <a:p>
            <a:fld id="{BA8CF1B3-96A0-D24B-B5C9-B5B93FF4523E}" type="slidenum">
              <a:rPr lang="uk-UA" smtClean="0"/>
              <a:pPr/>
              <a:t>8</a:t>
            </a:fld>
            <a:endParaRPr lang="uk-UA" dirty="0"/>
          </a:p>
        </p:txBody>
      </p:sp>
      <p:sp>
        <p:nvSpPr>
          <p:cNvPr id="4" name="Text Placeholder 3">
            <a:extLst>
              <a:ext uri="{FF2B5EF4-FFF2-40B4-BE49-F238E27FC236}">
                <a16:creationId xmlns:a16="http://schemas.microsoft.com/office/drawing/2014/main" id="{5A256E99-6784-09EA-EBE0-872A0519DFC6}"/>
              </a:ext>
            </a:extLst>
          </p:cNvPr>
          <p:cNvSpPr>
            <a:spLocks noGrp="1"/>
          </p:cNvSpPr>
          <p:nvPr>
            <p:ph type="body" sz="quarter" idx="14"/>
          </p:nvPr>
        </p:nvSpPr>
        <p:spPr>
          <a:xfrm>
            <a:off x="357638" y="742885"/>
            <a:ext cx="8212229" cy="5280925"/>
          </a:xfrm>
        </p:spPr>
        <p:txBody>
          <a:bodyPr>
            <a:normAutofit fontScale="85000" lnSpcReduction="10000"/>
          </a:bodyPr>
          <a:lstStyle/>
          <a:p>
            <a:pPr marL="0" indent="0">
              <a:lnSpc>
                <a:spcPct val="120000"/>
              </a:lnSpc>
              <a:buNone/>
            </a:pPr>
            <a:r>
              <a:rPr lang="en-US" u="sng" dirty="0">
                <a:latin typeface="Publico Text"/>
              </a:rPr>
              <a:t>Eligible Applicants</a:t>
            </a:r>
            <a:r>
              <a:rPr lang="en-US" dirty="0">
                <a:latin typeface="Publico Text"/>
              </a:rPr>
              <a:t>: Institutions that have the ability and capacity to conduct rigorous research are eligible to apply. Eligible applicants include, but are not limited to, non-profit and for-profit organizations and public and private agencies and institutions, such as colleges and universities.</a:t>
            </a:r>
          </a:p>
          <a:p>
            <a:pPr marL="0" indent="0">
              <a:lnSpc>
                <a:spcPct val="120000"/>
              </a:lnSpc>
              <a:buNone/>
            </a:pPr>
            <a:endParaRPr lang="en-US" dirty="0">
              <a:latin typeface="Publico Text"/>
            </a:endParaRPr>
          </a:p>
          <a:p>
            <a:pPr marL="0" indent="0">
              <a:lnSpc>
                <a:spcPct val="120000"/>
              </a:lnSpc>
              <a:buNone/>
            </a:pPr>
            <a:r>
              <a:rPr lang="en-US" u="sng" dirty="0">
                <a:latin typeface="Publico Text"/>
              </a:rPr>
              <a:t>Populations</a:t>
            </a:r>
            <a:r>
              <a:rPr lang="en-US" dirty="0">
                <a:latin typeface="Publico Text"/>
              </a:rPr>
              <a:t>: Research and data collection must focus on learners enrolled in secondary (middle and/or high school) education but can include these learners’ postsecondary and employment outcomes.</a:t>
            </a:r>
          </a:p>
          <a:p>
            <a:pPr marL="0" indent="0">
              <a:lnSpc>
                <a:spcPct val="120000"/>
              </a:lnSpc>
              <a:buNone/>
            </a:pPr>
            <a:endParaRPr lang="en-US" dirty="0">
              <a:latin typeface="Publico Text"/>
            </a:endParaRPr>
          </a:p>
          <a:p>
            <a:pPr marL="0" indent="0">
              <a:lnSpc>
                <a:spcPct val="120000"/>
              </a:lnSpc>
              <a:buNone/>
            </a:pPr>
            <a:r>
              <a:rPr lang="en-US" u="sng" dirty="0">
                <a:latin typeface="Publico Text"/>
              </a:rPr>
              <a:t>Setting</a:t>
            </a:r>
            <a:r>
              <a:rPr lang="en-US" dirty="0">
                <a:latin typeface="Publico Text"/>
              </a:rPr>
              <a:t>: Large or midsize city or large or midsize suburb (according to </a:t>
            </a:r>
            <a:r>
              <a:rPr lang="en-US" dirty="0">
                <a:latin typeface="Publico Text"/>
                <a:hlinkClick r:id="rId2"/>
              </a:rPr>
              <a:t>NCES definitions) </a:t>
            </a:r>
            <a:r>
              <a:rPr lang="en-US" dirty="0">
                <a:latin typeface="Publico Text"/>
              </a:rPr>
              <a:t>with career development opportunities available to their secondary students. Employment settings where work-based learning (WBL) takes place, including youth apprenticeship, are eligible as the research setting if the WBL is explicitly part of a secondary CTE program.</a:t>
            </a:r>
          </a:p>
          <a:p>
            <a:pPr>
              <a:lnSpc>
                <a:spcPct val="120000"/>
              </a:lnSpc>
              <a:buFont typeface="Wingdings" panose="05000000000000000000" pitchFamily="2" charset="2"/>
              <a:buChar char="Ø"/>
            </a:pPr>
            <a:r>
              <a:rPr lang="en-US" i="1" dirty="0">
                <a:latin typeface="Publico Text"/>
              </a:rPr>
              <a:t>You must include a letter of support from the district in which your </a:t>
            </a:r>
            <a:r>
              <a:rPr lang="en-US" i="1" u="sng" dirty="0">
                <a:latin typeface="Publico Text"/>
              </a:rPr>
              <a:t>exploratory</a:t>
            </a:r>
            <a:r>
              <a:rPr lang="en-US" i="1" dirty="0">
                <a:latin typeface="Publico Text"/>
              </a:rPr>
              <a:t> research will take place.</a:t>
            </a:r>
          </a:p>
          <a:p>
            <a:pPr>
              <a:lnSpc>
                <a:spcPct val="120000"/>
              </a:lnSpc>
              <a:buFont typeface="Wingdings" panose="05000000000000000000" pitchFamily="2" charset="2"/>
              <a:buChar char="Ø"/>
            </a:pPr>
            <a:r>
              <a:rPr lang="en-US" i="1" dirty="0">
                <a:latin typeface="Publico Text"/>
              </a:rPr>
              <a:t>Your impact study does NOT need to be conducted in the same district or geographic setting as the exploratory study, and you do not need a letter of support from the impact study setting at this time.</a:t>
            </a:r>
          </a:p>
          <a:p>
            <a:pPr marL="0" indent="0">
              <a:lnSpc>
                <a:spcPct val="120000"/>
              </a:lnSpc>
              <a:buNone/>
            </a:pPr>
            <a:endParaRPr lang="en-US" dirty="0">
              <a:latin typeface="Publico Text"/>
            </a:endParaRPr>
          </a:p>
          <a:p>
            <a:pPr marL="0" indent="0">
              <a:lnSpc>
                <a:spcPct val="120000"/>
              </a:lnSpc>
              <a:buNone/>
            </a:pPr>
            <a:r>
              <a:rPr lang="en-US" u="sng" dirty="0">
                <a:latin typeface="Publico Text"/>
              </a:rPr>
              <a:t>Learner Outcomes</a:t>
            </a:r>
            <a:r>
              <a:rPr lang="en-US" dirty="0">
                <a:latin typeface="Publico Text"/>
              </a:rPr>
              <a:t>:</a:t>
            </a:r>
          </a:p>
          <a:p>
            <a:pPr marL="112713" indent="-112713">
              <a:lnSpc>
                <a:spcPct val="120000"/>
              </a:lnSpc>
            </a:pPr>
            <a:r>
              <a:rPr lang="en-US" dirty="0">
                <a:latin typeface="Publico Text"/>
              </a:rPr>
              <a:t>Learning and achievement in career and technical education (CTE) and other relevant courses, such as grades, test scores, or course credits; high school graduation; technical certifications;</a:t>
            </a:r>
          </a:p>
          <a:p>
            <a:pPr marL="112713" indent="-112713">
              <a:lnSpc>
                <a:spcPct val="120000"/>
              </a:lnSpc>
            </a:pPr>
            <a:r>
              <a:rPr lang="en-US" dirty="0">
                <a:latin typeface="Publico Text"/>
              </a:rPr>
              <a:t>Postsecondary enrollment; course credits; completion of for-credit and non-credit programs that lead to occupational credentials and certificates; associate degrees; bachelor’s degrees;</a:t>
            </a:r>
          </a:p>
          <a:p>
            <a:pPr marL="112713" indent="-112713">
              <a:lnSpc>
                <a:spcPct val="120000"/>
              </a:lnSpc>
            </a:pPr>
            <a:r>
              <a:rPr lang="en-US" dirty="0">
                <a:latin typeface="Publico Text"/>
              </a:rPr>
              <a:t>Employment; wages.</a:t>
            </a:r>
          </a:p>
          <a:p>
            <a:pPr>
              <a:lnSpc>
                <a:spcPct val="120000"/>
              </a:lnSpc>
            </a:pPr>
            <a:endParaRPr lang="en-US" dirty="0">
              <a:latin typeface="Publico Text"/>
            </a:endParaRPr>
          </a:p>
          <a:p>
            <a:pPr>
              <a:lnSpc>
                <a:spcPct val="120000"/>
              </a:lnSpc>
            </a:pPr>
            <a:endParaRPr lang="en-US" dirty="0"/>
          </a:p>
          <a:p>
            <a:endParaRPr lang="en-US" dirty="0"/>
          </a:p>
          <a:p>
            <a:endParaRPr lang="en-US" dirty="0"/>
          </a:p>
        </p:txBody>
      </p:sp>
    </p:spTree>
    <p:extLst>
      <p:ext uri="{BB962C8B-B14F-4D97-AF65-F5344CB8AC3E}">
        <p14:creationId xmlns:p14="http://schemas.microsoft.com/office/powerpoint/2010/main" val="3627282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43D21-B2E1-917B-0403-86ED04AD70C1}"/>
              </a:ext>
            </a:extLst>
          </p:cNvPr>
          <p:cNvSpPr>
            <a:spLocks noGrp="1"/>
          </p:cNvSpPr>
          <p:nvPr>
            <p:ph type="ctrTitle"/>
          </p:nvPr>
        </p:nvSpPr>
        <p:spPr>
          <a:xfrm>
            <a:off x="394362" y="358558"/>
            <a:ext cx="8285671" cy="609589"/>
          </a:xfrm>
        </p:spPr>
        <p:txBody>
          <a:bodyPr/>
          <a:lstStyle/>
          <a:p>
            <a:r>
              <a:rPr lang="en-US" b="1" dirty="0">
                <a:latin typeface="Publico Text"/>
              </a:rPr>
              <a:t>Project Narrative and Appendices</a:t>
            </a:r>
          </a:p>
        </p:txBody>
      </p:sp>
      <p:sp>
        <p:nvSpPr>
          <p:cNvPr id="3" name="Slide Number Placeholder 2">
            <a:extLst>
              <a:ext uri="{FF2B5EF4-FFF2-40B4-BE49-F238E27FC236}">
                <a16:creationId xmlns:a16="http://schemas.microsoft.com/office/drawing/2014/main" id="{C0A4A4FE-B058-AF35-E1F1-0BFB3BDA3133}"/>
              </a:ext>
            </a:extLst>
          </p:cNvPr>
          <p:cNvSpPr>
            <a:spLocks noGrp="1"/>
          </p:cNvSpPr>
          <p:nvPr>
            <p:ph type="sldNum" sz="quarter" idx="12"/>
          </p:nvPr>
        </p:nvSpPr>
        <p:spPr/>
        <p:txBody>
          <a:bodyPr/>
          <a:lstStyle/>
          <a:p>
            <a:fld id="{BA8CF1B3-96A0-D24B-B5C9-B5B93FF4523E}" type="slidenum">
              <a:rPr lang="uk-UA" smtClean="0"/>
              <a:pPr/>
              <a:t>9</a:t>
            </a:fld>
            <a:endParaRPr lang="uk-UA" dirty="0"/>
          </a:p>
        </p:txBody>
      </p:sp>
      <p:sp>
        <p:nvSpPr>
          <p:cNvPr id="4" name="Text Placeholder 3">
            <a:extLst>
              <a:ext uri="{FF2B5EF4-FFF2-40B4-BE49-F238E27FC236}">
                <a16:creationId xmlns:a16="http://schemas.microsoft.com/office/drawing/2014/main" id="{F72EB3CD-0776-BA15-A28E-6763C5C19F65}"/>
              </a:ext>
            </a:extLst>
          </p:cNvPr>
          <p:cNvSpPr>
            <a:spLocks noGrp="1"/>
          </p:cNvSpPr>
          <p:nvPr>
            <p:ph type="body" sz="quarter" idx="14"/>
          </p:nvPr>
        </p:nvSpPr>
        <p:spPr>
          <a:xfrm>
            <a:off x="394361" y="968147"/>
            <a:ext cx="8285672" cy="4983474"/>
          </a:xfrm>
        </p:spPr>
        <p:txBody>
          <a:bodyPr>
            <a:normAutofit/>
          </a:bodyPr>
          <a:lstStyle/>
          <a:p>
            <a:pPr marL="0" indent="0">
              <a:lnSpc>
                <a:spcPct val="110000"/>
              </a:lnSpc>
              <a:spcBef>
                <a:spcPts val="0"/>
              </a:spcBef>
              <a:buNone/>
            </a:pPr>
            <a:r>
              <a:rPr lang="en-US" u="sng" dirty="0">
                <a:latin typeface="Publico Text"/>
              </a:rPr>
              <a:t>Required Sections of the Application Project Narrative:</a:t>
            </a:r>
          </a:p>
          <a:p>
            <a:pPr marL="461963">
              <a:lnSpc>
                <a:spcPct val="110000"/>
              </a:lnSpc>
              <a:spcBef>
                <a:spcPts val="0"/>
              </a:spcBef>
              <a:buFont typeface="Wingdings" panose="05000000000000000000" pitchFamily="2" charset="2"/>
              <a:buChar char="Ø"/>
              <a:tabLst>
                <a:tab pos="400050" algn="l"/>
              </a:tabLst>
            </a:pPr>
            <a:r>
              <a:rPr lang="en-US" dirty="0">
                <a:latin typeface="Publico Text"/>
              </a:rPr>
              <a:t>Significance</a:t>
            </a:r>
          </a:p>
          <a:p>
            <a:pPr marL="461963">
              <a:lnSpc>
                <a:spcPct val="110000"/>
              </a:lnSpc>
              <a:buFont typeface="Wingdings" panose="05000000000000000000" pitchFamily="2" charset="2"/>
              <a:buChar char="Ø"/>
            </a:pPr>
            <a:r>
              <a:rPr lang="en-US" dirty="0">
                <a:latin typeface="Publico Text"/>
              </a:rPr>
              <a:t>Research Plan</a:t>
            </a:r>
          </a:p>
          <a:p>
            <a:pPr marL="461963">
              <a:lnSpc>
                <a:spcPct val="110000"/>
              </a:lnSpc>
              <a:buFont typeface="Wingdings" panose="05000000000000000000" pitchFamily="2" charset="2"/>
              <a:buChar char="Ø"/>
            </a:pPr>
            <a:r>
              <a:rPr lang="en-US" dirty="0">
                <a:latin typeface="Publico Text"/>
              </a:rPr>
              <a:t>Personnel</a:t>
            </a:r>
          </a:p>
          <a:p>
            <a:pPr marL="461963">
              <a:lnSpc>
                <a:spcPct val="110000"/>
              </a:lnSpc>
              <a:buFont typeface="Wingdings" panose="05000000000000000000" pitchFamily="2" charset="2"/>
              <a:buChar char="Ø"/>
            </a:pPr>
            <a:r>
              <a:rPr lang="en-US" dirty="0">
                <a:latin typeface="Publico Text"/>
              </a:rPr>
              <a:t>Resources</a:t>
            </a:r>
          </a:p>
          <a:p>
            <a:pPr>
              <a:buFont typeface="Wingdings" panose="05000000000000000000" pitchFamily="2" charset="2"/>
              <a:buChar char="Ø"/>
            </a:pPr>
            <a:endParaRPr lang="en-US" dirty="0">
              <a:latin typeface="Publico Text"/>
            </a:endParaRPr>
          </a:p>
          <a:p>
            <a:pPr marL="0" indent="0">
              <a:buNone/>
            </a:pPr>
            <a:r>
              <a:rPr lang="en-US" u="sng" dirty="0">
                <a:latin typeface="Publico Text"/>
              </a:rPr>
              <a:t>Required Appendices:</a:t>
            </a:r>
          </a:p>
          <a:p>
            <a:pPr marL="457200">
              <a:buFont typeface="Wingdings" panose="05000000000000000000" pitchFamily="2" charset="2"/>
              <a:buChar char="Ø"/>
            </a:pPr>
            <a:r>
              <a:rPr lang="en-US" dirty="0">
                <a:latin typeface="Publico Text"/>
              </a:rPr>
              <a:t>Appendix A: Dissemination History and Plan</a:t>
            </a:r>
          </a:p>
          <a:p>
            <a:pPr marL="457200">
              <a:buFont typeface="Wingdings" panose="05000000000000000000" pitchFamily="2" charset="2"/>
              <a:buChar char="Ø"/>
            </a:pPr>
            <a:r>
              <a:rPr lang="en-US" dirty="0">
                <a:latin typeface="Publico Text"/>
              </a:rPr>
              <a:t>Appendix E: Letters of Support </a:t>
            </a:r>
          </a:p>
          <a:p>
            <a:pPr marL="457200">
              <a:buFont typeface="Wingdings" panose="05000000000000000000" pitchFamily="2" charset="2"/>
              <a:buChar char="Ø"/>
            </a:pPr>
            <a:r>
              <a:rPr lang="en-US" dirty="0">
                <a:latin typeface="Publico Text"/>
              </a:rPr>
              <a:t>Appendix F: Data Sharing and Management Plan</a:t>
            </a:r>
          </a:p>
          <a:p>
            <a:pPr marL="0" indent="0">
              <a:buNone/>
            </a:pPr>
            <a:endParaRPr lang="en-US" b="1" dirty="0">
              <a:latin typeface="Publico Text"/>
            </a:endParaRPr>
          </a:p>
          <a:p>
            <a:pPr marL="0" indent="0">
              <a:buNone/>
            </a:pPr>
            <a:r>
              <a:rPr lang="en-US" b="1" dirty="0">
                <a:latin typeface="Publico Text"/>
              </a:rPr>
              <a:t>Be sure to read the full RFA for details on required sections of the application!</a:t>
            </a:r>
          </a:p>
          <a:p>
            <a:pPr marL="0" indent="0">
              <a:buNone/>
            </a:pPr>
            <a:r>
              <a:rPr lang="en-US" dirty="0">
                <a:latin typeface="Publico Text"/>
              </a:rPr>
              <a:t>The RFA also includes recommendations for developing a competitive application. The recommendations are intended to improve the quality of your application, and the peer reviewers are asked to consider them in their evaluation of your application.</a:t>
            </a:r>
          </a:p>
          <a:p>
            <a:pPr marL="0" indent="0">
              <a:buNone/>
            </a:pPr>
            <a:r>
              <a:rPr lang="en-US" b="1" dirty="0">
                <a:latin typeface="Publico Text"/>
              </a:rPr>
              <a:t> </a:t>
            </a:r>
            <a:r>
              <a:rPr lang="en-US" dirty="0">
                <a:latin typeface="Publico Text"/>
              </a:rPr>
              <a:t>(</a:t>
            </a:r>
            <a:r>
              <a:rPr lang="en-US" dirty="0">
                <a:latin typeface="Publico Text"/>
                <a:hlinkClick r:id="rId2"/>
              </a:rPr>
              <a:t>https://ies.ed.gov/funding/grantsearch/program.asp?ID=2114</a:t>
            </a:r>
            <a:r>
              <a:rPr lang="en-US" dirty="0">
                <a:latin typeface="Publico Text"/>
              </a:rPr>
              <a:t>)</a:t>
            </a:r>
          </a:p>
          <a:p>
            <a:endParaRPr lang="en-US" dirty="0"/>
          </a:p>
        </p:txBody>
      </p:sp>
    </p:spTree>
    <p:extLst>
      <p:ext uri="{BB962C8B-B14F-4D97-AF65-F5344CB8AC3E}">
        <p14:creationId xmlns:p14="http://schemas.microsoft.com/office/powerpoint/2010/main" val="1356153813"/>
      </p:ext>
    </p:extLst>
  </p:cSld>
  <p:clrMapOvr>
    <a:masterClrMapping/>
  </p:clrMapOvr>
</p:sld>
</file>

<file path=ppt/theme/theme1.xml><?xml version="1.0" encoding="utf-8"?>
<a:theme xmlns:a="http://schemas.openxmlformats.org/drawingml/2006/main" name="Main Design">
  <a:themeElements>
    <a:clrScheme name="Custom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ES Presentation Template 4" id="{56BA45F2-BCB5-3A49-97F9-FD5EB9D2315E}" vid="{CA64C9F5-5808-E344-96E1-A505DC809C79}"/>
    </a:ext>
  </a:extLst>
</a:theme>
</file>

<file path=ppt/theme/theme2.xml><?xml version="1.0" encoding="utf-8"?>
<a:theme xmlns:a="http://schemas.openxmlformats.org/drawingml/2006/main" name="1_Main Design">
  <a:themeElements>
    <a:clrScheme name="Custom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ES Presentation Template 4" id="{56BA45F2-BCB5-3A49-97F9-FD5EB9D2315E}" vid="{CA64C9F5-5808-E344-96E1-A505DC809C79}"/>
    </a:ext>
  </a:extLst>
</a:theme>
</file>

<file path=ppt/theme/theme3.xml><?xml version="1.0" encoding="utf-8"?>
<a:theme xmlns:a="http://schemas.openxmlformats.org/drawingml/2006/main" name="1_Custom Design">
  <a:themeElements>
    <a:clrScheme name="Maximus 11">
      <a:dk1>
        <a:sysClr val="windowText" lastClr="000000"/>
      </a:dk1>
      <a:lt1>
        <a:sysClr val="window" lastClr="FFFFFF"/>
      </a:lt1>
      <a:dk2>
        <a:srgbClr val="9CA4A7"/>
      </a:dk2>
      <a:lt2>
        <a:srgbClr val="AF272F"/>
      </a:lt2>
      <a:accent1>
        <a:srgbClr val="5B6770"/>
      </a:accent1>
      <a:accent2>
        <a:srgbClr val="A2AAAD"/>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DC98171ABF41439B409D0A1DDFBE39" ma:contentTypeVersion="13" ma:contentTypeDescription="Create a new document." ma:contentTypeScope="" ma:versionID="a867d5d5a2f3bdbd25e2e1f77c7c539c">
  <xsd:schema xmlns:xsd="http://www.w3.org/2001/XMLSchema" xmlns:xs="http://www.w3.org/2001/XMLSchema" xmlns:p="http://schemas.microsoft.com/office/2006/metadata/properties" xmlns:ns3="f87c7b8b-c0e7-4b77-a067-2c707fd1239f" xmlns:ns4="02e41e38-1731-4866-b09a-6257d8bc047f" targetNamespace="http://schemas.microsoft.com/office/2006/metadata/properties" ma:root="true" ma:fieldsID="8c3ac12a19c8049225e11399972d4056" ns3:_="" ns4:_="">
    <xsd:import namespace="f87c7b8b-c0e7-4b77-a067-2c707fd1239f"/>
    <xsd:import namespace="02e41e38-1731-4866-b09a-6257d8bc047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DateTaken"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7c7b8b-c0e7-4b77-a067-2c707fd1239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2e41e38-1731-4866-b09a-6257d8bc047f"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A2D885-3967-4314-9268-A198BB2859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7c7b8b-c0e7-4b77-a067-2c707fd1239f"/>
    <ds:schemaRef ds:uri="02e41e38-1731-4866-b09a-6257d8bc04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EB8BD1-4CCB-4DEC-B8DB-543BCC8737B1}">
  <ds:schemaRefs>
    <ds:schemaRef ds:uri="http://schemas.microsoft.com/sharepoint/v3/contenttype/forms"/>
  </ds:schemaRefs>
</ds:datastoreItem>
</file>

<file path=customXml/itemProps3.xml><?xml version="1.0" encoding="utf-8"?>
<ds:datastoreItem xmlns:ds="http://schemas.openxmlformats.org/officeDocument/2006/customXml" ds:itemID="{0AEA03FF-ECE2-4E3C-A865-B7F0C61D39F4}">
  <ds:schemaRefs>
    <ds:schemaRef ds:uri="http://www.w3.org/XML/1998/namespace"/>
    <ds:schemaRef ds:uri="http://purl.org/dc/terms/"/>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02e41e38-1731-4866-b09a-6257d8bc047f"/>
    <ds:schemaRef ds:uri="f87c7b8b-c0e7-4b77-a067-2c707fd1239f"/>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7663</TotalTime>
  <Words>1901</Words>
  <Application>Microsoft Office PowerPoint</Application>
  <PresentationFormat>On-screen Show (4:3)</PresentationFormat>
  <Paragraphs>186</Paragraphs>
  <Slides>14</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14</vt:i4>
      </vt:variant>
    </vt:vector>
  </HeadingPairs>
  <TitlesOfParts>
    <vt:vector size="25" baseType="lpstr">
      <vt:lpstr>Arial</vt:lpstr>
      <vt:lpstr>Calibri</vt:lpstr>
      <vt:lpstr>Courier New</vt:lpstr>
      <vt:lpstr>Publico Text</vt:lpstr>
      <vt:lpstr>Segoe UI</vt:lpstr>
      <vt:lpstr>Segoe UI Semibold</vt:lpstr>
      <vt:lpstr>Times New Roman</vt:lpstr>
      <vt:lpstr>Wingdings</vt:lpstr>
      <vt:lpstr>Main Design</vt:lpstr>
      <vt:lpstr>1_Main Design</vt:lpstr>
      <vt:lpstr>1_Custom Design</vt:lpstr>
      <vt:lpstr>Virtual Office Hours: CTE Research Teams</vt:lpstr>
      <vt:lpstr>Career and Technical Education (CTE) Research Teams to join the CTE Research Network  Virtual Technical Assistance </vt:lpstr>
      <vt:lpstr>What Are IES Research Networks?</vt:lpstr>
      <vt:lpstr>Network Structure </vt:lpstr>
      <vt:lpstr>CTE Research Teams Grant Competition</vt:lpstr>
      <vt:lpstr>Structure of the grants</vt:lpstr>
      <vt:lpstr>What are “Career Development Opportunities?”</vt:lpstr>
      <vt:lpstr>Requirements</vt:lpstr>
      <vt:lpstr>Project Narrative and Appendices</vt:lpstr>
      <vt:lpstr>Important Dates</vt:lpstr>
      <vt:lpstr>Steps to Submitting an Application</vt:lpstr>
      <vt:lpstr>Important Tips</vt:lpstr>
      <vt:lpstr>Virtual Office Hours</vt:lpstr>
      <vt:lpstr>Program Officer Contact Info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Competitive  Research Grant Application to IES</dc:title>
  <dc:creator>Alfeld, Corinne</dc:creator>
  <cp:lastModifiedBy>Alfeld, Corinne</cp:lastModifiedBy>
  <cp:revision>2182</cp:revision>
  <dcterms:created xsi:type="dcterms:W3CDTF">2019-11-01T18:15:45Z</dcterms:created>
  <dcterms:modified xsi:type="dcterms:W3CDTF">2023-11-02T17:56:40Z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0x01010057DC98171ABF41439B409D0A1DDFBE39</vt:lpwstr>
  </property>
</Properties>
</file>