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81" r:id="rId4"/>
  </p:sldMasterIdLst>
  <p:notesMasterIdLst>
    <p:notesMasterId r:id="rId32"/>
  </p:notesMasterIdLst>
  <p:handoutMasterIdLst>
    <p:handoutMasterId r:id="rId33"/>
  </p:handoutMasterIdLst>
  <p:sldIdLst>
    <p:sldId id="308" r:id="rId5"/>
    <p:sldId id="313" r:id="rId6"/>
    <p:sldId id="329" r:id="rId7"/>
    <p:sldId id="314" r:id="rId8"/>
    <p:sldId id="309" r:id="rId9"/>
    <p:sldId id="452" r:id="rId10"/>
    <p:sldId id="310" r:id="rId11"/>
    <p:sldId id="315" r:id="rId12"/>
    <p:sldId id="450" r:id="rId13"/>
    <p:sldId id="316" r:id="rId14"/>
    <p:sldId id="327" r:id="rId15"/>
    <p:sldId id="311" r:id="rId16"/>
    <p:sldId id="312" r:id="rId17"/>
    <p:sldId id="317" r:id="rId18"/>
    <p:sldId id="318" r:id="rId19"/>
    <p:sldId id="453" r:id="rId20"/>
    <p:sldId id="328" r:id="rId21"/>
    <p:sldId id="325" r:id="rId22"/>
    <p:sldId id="319" r:id="rId23"/>
    <p:sldId id="324" r:id="rId24"/>
    <p:sldId id="378" r:id="rId25"/>
    <p:sldId id="323" r:id="rId26"/>
    <p:sldId id="330" r:id="rId27"/>
    <p:sldId id="320" r:id="rId28"/>
    <p:sldId id="451" r:id="rId29"/>
    <p:sldId id="321" r:id="rId30"/>
    <p:sldId id="326" r:id="rId31"/>
  </p:sldIdLst>
  <p:sldSz cx="24387175" cy="13716000"/>
  <p:notesSz cx="7102475" cy="9388475"/>
  <p:defaultTextStyle>
    <a:defPPr>
      <a:defRPr lang="en-US"/>
    </a:defPPr>
    <a:lvl1pPr marL="0" algn="l" defTabSz="1219261" rtl="0" eaLnBrk="1" latinLnBrk="0" hangingPunct="1">
      <a:defRPr sz="4800" kern="1200">
        <a:solidFill>
          <a:schemeClr val="tx1"/>
        </a:solidFill>
        <a:latin typeface="+mn-lt"/>
        <a:ea typeface="+mn-ea"/>
        <a:cs typeface="+mn-cs"/>
      </a:defRPr>
    </a:lvl1pPr>
    <a:lvl2pPr marL="1219261" algn="l" defTabSz="1219261" rtl="0" eaLnBrk="1" latinLnBrk="0" hangingPunct="1">
      <a:defRPr sz="4800" kern="1200">
        <a:solidFill>
          <a:schemeClr val="tx1"/>
        </a:solidFill>
        <a:latin typeface="+mn-lt"/>
        <a:ea typeface="+mn-ea"/>
        <a:cs typeface="+mn-cs"/>
      </a:defRPr>
    </a:lvl2pPr>
    <a:lvl3pPr marL="2438522" algn="l" defTabSz="1219261" rtl="0" eaLnBrk="1" latinLnBrk="0" hangingPunct="1">
      <a:defRPr sz="4800" kern="1200">
        <a:solidFill>
          <a:schemeClr val="tx1"/>
        </a:solidFill>
        <a:latin typeface="+mn-lt"/>
        <a:ea typeface="+mn-ea"/>
        <a:cs typeface="+mn-cs"/>
      </a:defRPr>
    </a:lvl3pPr>
    <a:lvl4pPr marL="3657783" algn="l" defTabSz="1219261" rtl="0" eaLnBrk="1" latinLnBrk="0" hangingPunct="1">
      <a:defRPr sz="4800" kern="1200">
        <a:solidFill>
          <a:schemeClr val="tx1"/>
        </a:solidFill>
        <a:latin typeface="+mn-lt"/>
        <a:ea typeface="+mn-ea"/>
        <a:cs typeface="+mn-cs"/>
      </a:defRPr>
    </a:lvl4pPr>
    <a:lvl5pPr marL="4877044" algn="l" defTabSz="1219261" rtl="0" eaLnBrk="1" latinLnBrk="0" hangingPunct="1">
      <a:defRPr sz="4800" kern="1200">
        <a:solidFill>
          <a:schemeClr val="tx1"/>
        </a:solidFill>
        <a:latin typeface="+mn-lt"/>
        <a:ea typeface="+mn-ea"/>
        <a:cs typeface="+mn-cs"/>
      </a:defRPr>
    </a:lvl5pPr>
    <a:lvl6pPr marL="6096305" algn="l" defTabSz="1219261" rtl="0" eaLnBrk="1" latinLnBrk="0" hangingPunct="1">
      <a:defRPr sz="4800" kern="1200">
        <a:solidFill>
          <a:schemeClr val="tx1"/>
        </a:solidFill>
        <a:latin typeface="+mn-lt"/>
        <a:ea typeface="+mn-ea"/>
        <a:cs typeface="+mn-cs"/>
      </a:defRPr>
    </a:lvl6pPr>
    <a:lvl7pPr marL="7315566" algn="l" defTabSz="1219261" rtl="0" eaLnBrk="1" latinLnBrk="0" hangingPunct="1">
      <a:defRPr sz="4800" kern="1200">
        <a:solidFill>
          <a:schemeClr val="tx1"/>
        </a:solidFill>
        <a:latin typeface="+mn-lt"/>
        <a:ea typeface="+mn-ea"/>
        <a:cs typeface="+mn-cs"/>
      </a:defRPr>
    </a:lvl7pPr>
    <a:lvl8pPr marL="8534827" algn="l" defTabSz="1219261" rtl="0" eaLnBrk="1" latinLnBrk="0" hangingPunct="1">
      <a:defRPr sz="4800" kern="1200">
        <a:solidFill>
          <a:schemeClr val="tx1"/>
        </a:solidFill>
        <a:latin typeface="+mn-lt"/>
        <a:ea typeface="+mn-ea"/>
        <a:cs typeface="+mn-cs"/>
      </a:defRPr>
    </a:lvl8pPr>
    <a:lvl9pPr marL="9754088" algn="l" defTabSz="1219261" rtl="0" eaLnBrk="1" latinLnBrk="0" hangingPunct="1">
      <a:defRPr sz="4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F99671E-CDEE-194E-75C7-404C0F5D74A6}" name="Schellinger, Jennifer" initials="SJ" userId="S::jennifer.schellinger@ed.gov::dec115cb-ac41-4103-9955-2242934d0c99" providerId="AD"/>
  <p188:author id="{C43DF21F-3BC7-5A9A-AB16-B5343E212388}" name="Stapleton, Katina" initials="SK" userId="S::katina.stapleton@ed.gov::dc6b94da-2ebe-4f1d-bc05-58de6c9f7059" providerId="AD"/>
  <p188:author id="{83015B43-F913-0497-8794-F8A15E96306E}" name="Namy, Laura" initials="NL" userId="S::laura.namy@ed.gov::94cf2d81-7f08-4be4-b49d-38b20cef7e09" providerId="AD"/>
  <p188:author id="{360F1467-39AF-C32D-9B2E-40DB2E34CCF6}" name="Laurin, Charles" initials="LC" userId="S::charles.laurin@ed.gov::19e0c72f-8140-4eaf-9071-e502e8ed6607" providerId="AD"/>
  <p188:author id="{CCF57B75-FB2D-55FF-3DF9-F7C828FD4A2D}" name="Ruby, Allen" initials="RA" userId="S::allen.ruby@ed.gov::fa26ec91-6ece-4ba6-94ba-ba941981bd7c" providerId="AD"/>
  <p188:author id="{3843FF77-4834-D7B4-F843-44A92CD55694}" name="Larson, Meredith" initials="LM" userId="S::meredith.larson@ed.gov::ff085528-e641-4346-b3e1-1af81edb20a6" providerId="AD"/>
  <p188:author id="{73BBF5A5-9F9A-4756-C225-B45594D3620E}" name="Larson, Meredith" initials="LM" userId="S::Meredith.Larson@ed.gov::ff085528-e641-4346-b3e1-1af81edb20a6" providerId="AD"/>
  <p188:author id="{5868A7C2-35E4-EC1B-E591-9CC8673658F5}" name="Stapleton, Katina" initials="SK" userId="S::Katina.Stapleton@ed.gov::dc6b94da-2ebe-4f1d-bc05-58de6c9f7059" providerId="AD"/>
  <p188:author id="{59D656E4-BB72-58FD-9175-39B3F32820D7}" name="Schellinger, Jennifer" initials="SJ" userId="S::Jennifer.Schellinger@ed.gov::dec115cb-ac41-4103-9955-2242934d0c9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68604"/>
    <a:srgbClr val="425460"/>
    <a:srgbClr val="4CAC87"/>
    <a:srgbClr val="FBB03B"/>
    <a:srgbClr val="576F7F"/>
    <a:srgbClr val="F3F3F3"/>
    <a:srgbClr val="E1E2E3"/>
    <a:srgbClr val="3F9C74"/>
    <a:srgbClr val="A1A1A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806" y="77"/>
      </p:cViewPr>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23321D-C4F7-4CAB-9D70-EB03BF35C2BF}"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US"/>
        </a:p>
      </dgm:t>
    </dgm:pt>
    <dgm:pt modelId="{8D29CBC1-D456-47E2-8B58-4E338A823920}">
      <dgm:prSet phldrT="[Text]"/>
      <dgm:spPr/>
      <dgm:t>
        <a:bodyPr/>
        <a:lstStyle/>
        <a:p>
          <a:pPr rtl="0"/>
          <a:r>
            <a:rPr lang="en-US"/>
            <a:t>Establishing interest </a:t>
          </a:r>
          <a:r>
            <a:rPr lang="en-US">
              <a:latin typeface="Arial"/>
            </a:rPr>
            <a:t>in a (re)submission</a:t>
          </a:r>
        </a:p>
      </dgm:t>
    </dgm:pt>
    <dgm:pt modelId="{B303AD7F-01A7-49F4-9B90-E27C9056C54C}" type="parTrans" cxnId="{0E791CF1-AA01-40D6-ACB0-ACA31D52CC25}">
      <dgm:prSet/>
      <dgm:spPr/>
      <dgm:t>
        <a:bodyPr/>
        <a:lstStyle/>
        <a:p>
          <a:endParaRPr lang="en-US"/>
        </a:p>
      </dgm:t>
    </dgm:pt>
    <dgm:pt modelId="{176B9B79-7033-45C2-8D5D-CDEC6F19F86C}" type="sibTrans" cxnId="{0E791CF1-AA01-40D6-ACB0-ACA31D52CC25}">
      <dgm:prSet/>
      <dgm:spPr/>
      <dgm:t>
        <a:bodyPr/>
        <a:lstStyle/>
        <a:p>
          <a:endParaRPr lang="en-US"/>
        </a:p>
      </dgm:t>
    </dgm:pt>
    <dgm:pt modelId="{D72BAB2E-FA8E-4363-8407-073701915FD4}">
      <dgm:prSet phldrT="[Text]"/>
      <dgm:spPr/>
      <dgm:t>
        <a:bodyPr/>
        <a:lstStyle/>
        <a:p>
          <a:r>
            <a:rPr lang="en-US"/>
            <a:t>Writing your application</a:t>
          </a:r>
        </a:p>
      </dgm:t>
    </dgm:pt>
    <dgm:pt modelId="{9DED0BA2-1B3A-4EC4-B8A5-485B34373198}" type="parTrans" cxnId="{AC6DAB8E-5790-4F7F-A743-4596EC2D6398}">
      <dgm:prSet/>
      <dgm:spPr/>
      <dgm:t>
        <a:bodyPr/>
        <a:lstStyle/>
        <a:p>
          <a:endParaRPr lang="en-US"/>
        </a:p>
      </dgm:t>
    </dgm:pt>
    <dgm:pt modelId="{927FFA92-52CA-4822-B17B-2DD55D3C1462}" type="sibTrans" cxnId="{AC6DAB8E-5790-4F7F-A743-4596EC2D6398}">
      <dgm:prSet/>
      <dgm:spPr/>
      <dgm:t>
        <a:bodyPr/>
        <a:lstStyle/>
        <a:p>
          <a:endParaRPr lang="en-US"/>
        </a:p>
      </dgm:t>
    </dgm:pt>
    <dgm:pt modelId="{E94FA7BF-2D54-4802-B507-7CEAF9907E9F}">
      <dgm:prSet phldrT="[Text]"/>
      <dgm:spPr/>
      <dgm:t>
        <a:bodyPr/>
        <a:lstStyle/>
        <a:p>
          <a:r>
            <a:rPr lang="en-US"/>
            <a:t>Submitting your application</a:t>
          </a:r>
        </a:p>
      </dgm:t>
    </dgm:pt>
    <dgm:pt modelId="{4F616D35-C7F6-4057-B4B3-297DE70B0389}" type="parTrans" cxnId="{DC0C1005-57CD-40DE-A562-E2ACDDA4C63D}">
      <dgm:prSet/>
      <dgm:spPr/>
      <dgm:t>
        <a:bodyPr/>
        <a:lstStyle/>
        <a:p>
          <a:endParaRPr lang="en-US"/>
        </a:p>
      </dgm:t>
    </dgm:pt>
    <dgm:pt modelId="{817D853D-9690-4DB8-8B10-948C30026EFB}" type="sibTrans" cxnId="{DC0C1005-57CD-40DE-A562-E2ACDDA4C63D}">
      <dgm:prSet/>
      <dgm:spPr/>
      <dgm:t>
        <a:bodyPr/>
        <a:lstStyle/>
        <a:p>
          <a:endParaRPr lang="en-US"/>
        </a:p>
      </dgm:t>
    </dgm:pt>
    <dgm:pt modelId="{5C124203-1034-4563-8A3D-C196F52A44F5}">
      <dgm:prSet phldrT="[Text]"/>
      <dgm:spPr/>
      <dgm:t>
        <a:bodyPr/>
        <a:lstStyle/>
        <a:p>
          <a:r>
            <a:rPr lang="en-US"/>
            <a:t>Waiting on the review process</a:t>
          </a:r>
        </a:p>
      </dgm:t>
    </dgm:pt>
    <dgm:pt modelId="{43D21D5E-E3D3-42D7-9C1E-B06D26967DBA}" type="parTrans" cxnId="{1682A3A7-E572-451B-B16F-6270946EEF45}">
      <dgm:prSet/>
      <dgm:spPr/>
      <dgm:t>
        <a:bodyPr/>
        <a:lstStyle/>
        <a:p>
          <a:endParaRPr lang="en-US"/>
        </a:p>
      </dgm:t>
    </dgm:pt>
    <dgm:pt modelId="{D83439CB-69F0-4587-8136-BCE2AAB081F7}" type="sibTrans" cxnId="{1682A3A7-E572-451B-B16F-6270946EEF45}">
      <dgm:prSet/>
      <dgm:spPr/>
      <dgm:t>
        <a:bodyPr/>
        <a:lstStyle/>
        <a:p>
          <a:endParaRPr lang="en-US"/>
        </a:p>
      </dgm:t>
    </dgm:pt>
    <dgm:pt modelId="{E9C7C489-036B-40AC-8481-B39E54351153}">
      <dgm:prSet phldr="0"/>
      <dgm:spPr/>
      <dgm:t>
        <a:bodyPr/>
        <a:lstStyle/>
        <a:p>
          <a:r>
            <a:rPr lang="en-US"/>
            <a:t>Preparing yourself and team</a:t>
          </a:r>
          <a:r>
            <a:rPr lang="en-US">
              <a:latin typeface="Arial"/>
            </a:rPr>
            <a:t> </a:t>
          </a:r>
          <a:endParaRPr lang="en-US"/>
        </a:p>
      </dgm:t>
    </dgm:pt>
    <dgm:pt modelId="{D8671142-25D0-4DAB-8CA1-D58FF1633F4F}" type="parTrans" cxnId="{C2C92C6F-CDC7-45A3-8924-3DD02BFA715D}">
      <dgm:prSet/>
      <dgm:spPr/>
    </dgm:pt>
    <dgm:pt modelId="{3A962383-BB2B-4777-9D29-F5FDFC851376}" type="sibTrans" cxnId="{C2C92C6F-CDC7-45A3-8924-3DD02BFA715D}">
      <dgm:prSet/>
      <dgm:spPr/>
      <dgm:t>
        <a:bodyPr/>
        <a:lstStyle/>
        <a:p>
          <a:endParaRPr lang="en-US"/>
        </a:p>
      </dgm:t>
    </dgm:pt>
    <dgm:pt modelId="{3362605A-41DC-49CD-86E5-2726D5F61E11}" type="pres">
      <dgm:prSet presAssocID="{CA23321D-C4F7-4CAB-9D70-EB03BF35C2BF}" presName="cycle" presStyleCnt="0">
        <dgm:presLayoutVars>
          <dgm:dir/>
          <dgm:resizeHandles val="exact"/>
        </dgm:presLayoutVars>
      </dgm:prSet>
      <dgm:spPr/>
    </dgm:pt>
    <dgm:pt modelId="{7A6A757B-8286-4418-8E0A-00FE5931FDE2}" type="pres">
      <dgm:prSet presAssocID="{8D29CBC1-D456-47E2-8B58-4E338A823920}" presName="node" presStyleLbl="node1" presStyleIdx="0" presStyleCnt="5">
        <dgm:presLayoutVars>
          <dgm:bulletEnabled val="1"/>
        </dgm:presLayoutVars>
      </dgm:prSet>
      <dgm:spPr/>
    </dgm:pt>
    <dgm:pt modelId="{530ACB7F-681D-40F2-81F2-28D81B90A692}" type="pres">
      <dgm:prSet presAssocID="{176B9B79-7033-45C2-8D5D-CDEC6F19F86C}" presName="sibTrans" presStyleLbl="sibTrans2D1" presStyleIdx="0" presStyleCnt="5"/>
      <dgm:spPr/>
    </dgm:pt>
    <dgm:pt modelId="{62F37806-872F-4B43-992C-4B82BA711442}" type="pres">
      <dgm:prSet presAssocID="{176B9B79-7033-45C2-8D5D-CDEC6F19F86C}" presName="connectorText" presStyleLbl="sibTrans2D1" presStyleIdx="0" presStyleCnt="5"/>
      <dgm:spPr/>
    </dgm:pt>
    <dgm:pt modelId="{3F433742-BEB3-4827-9D1E-2C7CE738D526}" type="pres">
      <dgm:prSet presAssocID="{E9C7C489-036B-40AC-8481-B39E54351153}" presName="node" presStyleLbl="node1" presStyleIdx="1" presStyleCnt="5">
        <dgm:presLayoutVars>
          <dgm:bulletEnabled val="1"/>
        </dgm:presLayoutVars>
      </dgm:prSet>
      <dgm:spPr/>
    </dgm:pt>
    <dgm:pt modelId="{F5833034-4E0C-40E9-A871-C00F98640BE3}" type="pres">
      <dgm:prSet presAssocID="{3A962383-BB2B-4777-9D29-F5FDFC851376}" presName="sibTrans" presStyleLbl="sibTrans2D1" presStyleIdx="1" presStyleCnt="5"/>
      <dgm:spPr/>
    </dgm:pt>
    <dgm:pt modelId="{0EB697F7-3F07-4F7E-BB47-98DA9D1D2A88}" type="pres">
      <dgm:prSet presAssocID="{3A962383-BB2B-4777-9D29-F5FDFC851376}" presName="connectorText" presStyleLbl="sibTrans2D1" presStyleIdx="1" presStyleCnt="5"/>
      <dgm:spPr/>
    </dgm:pt>
    <dgm:pt modelId="{EF338ABB-4C40-4C51-9BAA-FC25090E35B0}" type="pres">
      <dgm:prSet presAssocID="{D72BAB2E-FA8E-4363-8407-073701915FD4}" presName="node" presStyleLbl="node1" presStyleIdx="2" presStyleCnt="5">
        <dgm:presLayoutVars>
          <dgm:bulletEnabled val="1"/>
        </dgm:presLayoutVars>
      </dgm:prSet>
      <dgm:spPr/>
    </dgm:pt>
    <dgm:pt modelId="{9B5E59A1-1382-44E9-8906-1305F88A8637}" type="pres">
      <dgm:prSet presAssocID="{927FFA92-52CA-4822-B17B-2DD55D3C1462}" presName="sibTrans" presStyleLbl="sibTrans2D1" presStyleIdx="2" presStyleCnt="5"/>
      <dgm:spPr/>
    </dgm:pt>
    <dgm:pt modelId="{C1AB9436-764F-46CE-A1DF-0F9096E99064}" type="pres">
      <dgm:prSet presAssocID="{927FFA92-52CA-4822-B17B-2DD55D3C1462}" presName="connectorText" presStyleLbl="sibTrans2D1" presStyleIdx="2" presStyleCnt="5"/>
      <dgm:spPr/>
    </dgm:pt>
    <dgm:pt modelId="{36242635-BC2D-4353-9280-ECB3C8019628}" type="pres">
      <dgm:prSet presAssocID="{E94FA7BF-2D54-4802-B507-7CEAF9907E9F}" presName="node" presStyleLbl="node1" presStyleIdx="3" presStyleCnt="5">
        <dgm:presLayoutVars>
          <dgm:bulletEnabled val="1"/>
        </dgm:presLayoutVars>
      </dgm:prSet>
      <dgm:spPr/>
    </dgm:pt>
    <dgm:pt modelId="{03FE5C2F-3DA8-41D1-B693-6C31A1914411}" type="pres">
      <dgm:prSet presAssocID="{817D853D-9690-4DB8-8B10-948C30026EFB}" presName="sibTrans" presStyleLbl="sibTrans2D1" presStyleIdx="3" presStyleCnt="5"/>
      <dgm:spPr/>
    </dgm:pt>
    <dgm:pt modelId="{E3CBE325-828F-4935-A110-AEBE4FF7905C}" type="pres">
      <dgm:prSet presAssocID="{817D853D-9690-4DB8-8B10-948C30026EFB}" presName="connectorText" presStyleLbl="sibTrans2D1" presStyleIdx="3" presStyleCnt="5"/>
      <dgm:spPr/>
    </dgm:pt>
    <dgm:pt modelId="{1F3F5859-C28E-45CE-8ADF-65790E2B9DA7}" type="pres">
      <dgm:prSet presAssocID="{5C124203-1034-4563-8A3D-C196F52A44F5}" presName="node" presStyleLbl="node1" presStyleIdx="4" presStyleCnt="5">
        <dgm:presLayoutVars>
          <dgm:bulletEnabled val="1"/>
        </dgm:presLayoutVars>
      </dgm:prSet>
      <dgm:spPr/>
    </dgm:pt>
    <dgm:pt modelId="{2E5231F5-D774-4C85-9300-F45D47BBA07B}" type="pres">
      <dgm:prSet presAssocID="{D83439CB-69F0-4587-8136-BCE2AAB081F7}" presName="sibTrans" presStyleLbl="sibTrans2D1" presStyleIdx="4" presStyleCnt="5"/>
      <dgm:spPr/>
    </dgm:pt>
    <dgm:pt modelId="{B8C54DD9-6C4F-43D1-9800-86F586D471B9}" type="pres">
      <dgm:prSet presAssocID="{D83439CB-69F0-4587-8136-BCE2AAB081F7}" presName="connectorText" presStyleLbl="sibTrans2D1" presStyleIdx="4" presStyleCnt="5"/>
      <dgm:spPr/>
    </dgm:pt>
  </dgm:ptLst>
  <dgm:cxnLst>
    <dgm:cxn modelId="{DC0C1005-57CD-40DE-A562-E2ACDDA4C63D}" srcId="{CA23321D-C4F7-4CAB-9D70-EB03BF35C2BF}" destId="{E94FA7BF-2D54-4802-B507-7CEAF9907E9F}" srcOrd="3" destOrd="0" parTransId="{4F616D35-C7F6-4057-B4B3-297DE70B0389}" sibTransId="{817D853D-9690-4DB8-8B10-948C30026EFB}"/>
    <dgm:cxn modelId="{07348505-312F-4FD0-938C-41290D796D35}" type="presOf" srcId="{927FFA92-52CA-4822-B17B-2DD55D3C1462}" destId="{9B5E59A1-1382-44E9-8906-1305F88A8637}" srcOrd="0" destOrd="0" presId="urn:microsoft.com/office/officeart/2005/8/layout/cycle2"/>
    <dgm:cxn modelId="{32F4440E-2953-4EBC-8868-D43C03FC39DE}" type="presOf" srcId="{D83439CB-69F0-4587-8136-BCE2AAB081F7}" destId="{2E5231F5-D774-4C85-9300-F45D47BBA07B}" srcOrd="0" destOrd="0" presId="urn:microsoft.com/office/officeart/2005/8/layout/cycle2"/>
    <dgm:cxn modelId="{91176A1F-BCB3-4903-998D-2BF42C2CDBF6}" type="presOf" srcId="{D72BAB2E-FA8E-4363-8407-073701915FD4}" destId="{EF338ABB-4C40-4C51-9BAA-FC25090E35B0}" srcOrd="0" destOrd="0" presId="urn:microsoft.com/office/officeart/2005/8/layout/cycle2"/>
    <dgm:cxn modelId="{CB164B66-DBF3-4EE7-BAF5-9F1006858856}" type="presOf" srcId="{D83439CB-69F0-4587-8136-BCE2AAB081F7}" destId="{B8C54DD9-6C4F-43D1-9800-86F586D471B9}" srcOrd="1" destOrd="0" presId="urn:microsoft.com/office/officeart/2005/8/layout/cycle2"/>
    <dgm:cxn modelId="{C44F7E66-8A43-478B-AAD0-8BAC423CADB0}" type="presOf" srcId="{3A962383-BB2B-4777-9D29-F5FDFC851376}" destId="{0EB697F7-3F07-4F7E-BB47-98DA9D1D2A88}" srcOrd="1" destOrd="0" presId="urn:microsoft.com/office/officeart/2005/8/layout/cycle2"/>
    <dgm:cxn modelId="{90116B6C-2A67-486B-BF42-3E0D187AA05F}" type="presOf" srcId="{CA23321D-C4F7-4CAB-9D70-EB03BF35C2BF}" destId="{3362605A-41DC-49CD-86E5-2726D5F61E11}" srcOrd="0" destOrd="0" presId="urn:microsoft.com/office/officeart/2005/8/layout/cycle2"/>
    <dgm:cxn modelId="{C2C92C6F-CDC7-45A3-8924-3DD02BFA715D}" srcId="{CA23321D-C4F7-4CAB-9D70-EB03BF35C2BF}" destId="{E9C7C489-036B-40AC-8481-B39E54351153}" srcOrd="1" destOrd="0" parTransId="{D8671142-25D0-4DAB-8CA1-D58FF1633F4F}" sibTransId="{3A962383-BB2B-4777-9D29-F5FDFC851376}"/>
    <dgm:cxn modelId="{2C29C770-2DCF-4D85-AA4D-3AEA2E558C2B}" type="presOf" srcId="{927FFA92-52CA-4822-B17B-2DD55D3C1462}" destId="{C1AB9436-764F-46CE-A1DF-0F9096E99064}" srcOrd="1" destOrd="0" presId="urn:microsoft.com/office/officeart/2005/8/layout/cycle2"/>
    <dgm:cxn modelId="{E4A68B83-52EF-420B-87FE-F4DB625F7430}" type="presOf" srcId="{8D29CBC1-D456-47E2-8B58-4E338A823920}" destId="{7A6A757B-8286-4418-8E0A-00FE5931FDE2}" srcOrd="0" destOrd="0" presId="urn:microsoft.com/office/officeart/2005/8/layout/cycle2"/>
    <dgm:cxn modelId="{E7D10F86-068C-4E0F-8691-1DFA6B1E56BA}" type="presOf" srcId="{5C124203-1034-4563-8A3D-C196F52A44F5}" destId="{1F3F5859-C28E-45CE-8ADF-65790E2B9DA7}" srcOrd="0" destOrd="0" presId="urn:microsoft.com/office/officeart/2005/8/layout/cycle2"/>
    <dgm:cxn modelId="{AC6DAB8E-5790-4F7F-A743-4596EC2D6398}" srcId="{CA23321D-C4F7-4CAB-9D70-EB03BF35C2BF}" destId="{D72BAB2E-FA8E-4363-8407-073701915FD4}" srcOrd="2" destOrd="0" parTransId="{9DED0BA2-1B3A-4EC4-B8A5-485B34373198}" sibTransId="{927FFA92-52CA-4822-B17B-2DD55D3C1462}"/>
    <dgm:cxn modelId="{1682A3A7-E572-451B-B16F-6270946EEF45}" srcId="{CA23321D-C4F7-4CAB-9D70-EB03BF35C2BF}" destId="{5C124203-1034-4563-8A3D-C196F52A44F5}" srcOrd="4" destOrd="0" parTransId="{43D21D5E-E3D3-42D7-9C1E-B06D26967DBA}" sibTransId="{D83439CB-69F0-4587-8136-BCE2AAB081F7}"/>
    <dgm:cxn modelId="{7B2DF4B1-42E5-4279-B935-3D334710F435}" type="presOf" srcId="{3A962383-BB2B-4777-9D29-F5FDFC851376}" destId="{F5833034-4E0C-40E9-A871-C00F98640BE3}" srcOrd="0" destOrd="0" presId="urn:microsoft.com/office/officeart/2005/8/layout/cycle2"/>
    <dgm:cxn modelId="{98D6E0BE-1FE3-4C6B-A3DB-8EF10B1AF20F}" type="presOf" srcId="{176B9B79-7033-45C2-8D5D-CDEC6F19F86C}" destId="{62F37806-872F-4B43-992C-4B82BA711442}" srcOrd="1" destOrd="0" presId="urn:microsoft.com/office/officeart/2005/8/layout/cycle2"/>
    <dgm:cxn modelId="{134D7ECC-EE11-4B60-9E76-5EAAF4EA2C08}" type="presOf" srcId="{176B9B79-7033-45C2-8D5D-CDEC6F19F86C}" destId="{530ACB7F-681D-40F2-81F2-28D81B90A692}" srcOrd="0" destOrd="0" presId="urn:microsoft.com/office/officeart/2005/8/layout/cycle2"/>
    <dgm:cxn modelId="{CD12AAD1-CEF8-4C35-8777-2B42548756CF}" type="presOf" srcId="{817D853D-9690-4DB8-8B10-948C30026EFB}" destId="{03FE5C2F-3DA8-41D1-B693-6C31A1914411}" srcOrd="0" destOrd="0" presId="urn:microsoft.com/office/officeart/2005/8/layout/cycle2"/>
    <dgm:cxn modelId="{0E0EC0D7-074A-4D9A-ADBC-C7FD1AB6D67A}" type="presOf" srcId="{E9C7C489-036B-40AC-8481-B39E54351153}" destId="{3F433742-BEB3-4827-9D1E-2C7CE738D526}" srcOrd="0" destOrd="0" presId="urn:microsoft.com/office/officeart/2005/8/layout/cycle2"/>
    <dgm:cxn modelId="{58E3BAE2-BD38-42C3-A95E-C4B3C467C727}" type="presOf" srcId="{817D853D-9690-4DB8-8B10-948C30026EFB}" destId="{E3CBE325-828F-4935-A110-AEBE4FF7905C}" srcOrd="1" destOrd="0" presId="urn:microsoft.com/office/officeart/2005/8/layout/cycle2"/>
    <dgm:cxn modelId="{927AD6E4-F9CF-4A14-8D35-19C93DB2D90C}" type="presOf" srcId="{E94FA7BF-2D54-4802-B507-7CEAF9907E9F}" destId="{36242635-BC2D-4353-9280-ECB3C8019628}" srcOrd="0" destOrd="0" presId="urn:microsoft.com/office/officeart/2005/8/layout/cycle2"/>
    <dgm:cxn modelId="{0E791CF1-AA01-40D6-ACB0-ACA31D52CC25}" srcId="{CA23321D-C4F7-4CAB-9D70-EB03BF35C2BF}" destId="{8D29CBC1-D456-47E2-8B58-4E338A823920}" srcOrd="0" destOrd="0" parTransId="{B303AD7F-01A7-49F4-9B90-E27C9056C54C}" sibTransId="{176B9B79-7033-45C2-8D5D-CDEC6F19F86C}"/>
    <dgm:cxn modelId="{4058CE56-FC0F-4808-AB19-5A8B043239BC}" type="presParOf" srcId="{3362605A-41DC-49CD-86E5-2726D5F61E11}" destId="{7A6A757B-8286-4418-8E0A-00FE5931FDE2}" srcOrd="0" destOrd="0" presId="urn:microsoft.com/office/officeart/2005/8/layout/cycle2"/>
    <dgm:cxn modelId="{4A7BBD92-4BF7-4248-AB1C-3EC6762390F8}" type="presParOf" srcId="{3362605A-41DC-49CD-86E5-2726D5F61E11}" destId="{530ACB7F-681D-40F2-81F2-28D81B90A692}" srcOrd="1" destOrd="0" presId="urn:microsoft.com/office/officeart/2005/8/layout/cycle2"/>
    <dgm:cxn modelId="{5C62E111-ECA2-4888-A1FA-50B2ED5A2753}" type="presParOf" srcId="{530ACB7F-681D-40F2-81F2-28D81B90A692}" destId="{62F37806-872F-4B43-992C-4B82BA711442}" srcOrd="0" destOrd="0" presId="urn:microsoft.com/office/officeart/2005/8/layout/cycle2"/>
    <dgm:cxn modelId="{6EDD47C8-F149-4C6C-A342-D0A6010375D0}" type="presParOf" srcId="{3362605A-41DC-49CD-86E5-2726D5F61E11}" destId="{3F433742-BEB3-4827-9D1E-2C7CE738D526}" srcOrd="2" destOrd="0" presId="urn:microsoft.com/office/officeart/2005/8/layout/cycle2"/>
    <dgm:cxn modelId="{A59B0DC5-A5C4-47E8-94D1-B07C23D8E2F6}" type="presParOf" srcId="{3362605A-41DC-49CD-86E5-2726D5F61E11}" destId="{F5833034-4E0C-40E9-A871-C00F98640BE3}" srcOrd="3" destOrd="0" presId="urn:microsoft.com/office/officeart/2005/8/layout/cycle2"/>
    <dgm:cxn modelId="{92B01961-DB6A-4DA7-838B-946D19A421A4}" type="presParOf" srcId="{F5833034-4E0C-40E9-A871-C00F98640BE3}" destId="{0EB697F7-3F07-4F7E-BB47-98DA9D1D2A88}" srcOrd="0" destOrd="0" presId="urn:microsoft.com/office/officeart/2005/8/layout/cycle2"/>
    <dgm:cxn modelId="{0C5E17EF-25C5-49D8-9B73-711395DFB95A}" type="presParOf" srcId="{3362605A-41DC-49CD-86E5-2726D5F61E11}" destId="{EF338ABB-4C40-4C51-9BAA-FC25090E35B0}" srcOrd="4" destOrd="0" presId="urn:microsoft.com/office/officeart/2005/8/layout/cycle2"/>
    <dgm:cxn modelId="{81BD7654-1735-4C04-920F-36B2189EB4CD}" type="presParOf" srcId="{3362605A-41DC-49CD-86E5-2726D5F61E11}" destId="{9B5E59A1-1382-44E9-8906-1305F88A8637}" srcOrd="5" destOrd="0" presId="urn:microsoft.com/office/officeart/2005/8/layout/cycle2"/>
    <dgm:cxn modelId="{1C6C6A8E-FFC8-4DB7-A590-E8340ED82EDC}" type="presParOf" srcId="{9B5E59A1-1382-44E9-8906-1305F88A8637}" destId="{C1AB9436-764F-46CE-A1DF-0F9096E99064}" srcOrd="0" destOrd="0" presId="urn:microsoft.com/office/officeart/2005/8/layout/cycle2"/>
    <dgm:cxn modelId="{CF9FF240-34FA-4B54-82BF-F7EC66DA1FAC}" type="presParOf" srcId="{3362605A-41DC-49CD-86E5-2726D5F61E11}" destId="{36242635-BC2D-4353-9280-ECB3C8019628}" srcOrd="6" destOrd="0" presId="urn:microsoft.com/office/officeart/2005/8/layout/cycle2"/>
    <dgm:cxn modelId="{65D9A611-F75C-4602-895D-469353A123A2}" type="presParOf" srcId="{3362605A-41DC-49CD-86E5-2726D5F61E11}" destId="{03FE5C2F-3DA8-41D1-B693-6C31A1914411}" srcOrd="7" destOrd="0" presId="urn:microsoft.com/office/officeart/2005/8/layout/cycle2"/>
    <dgm:cxn modelId="{E5DD1C78-48ED-4EE5-B47B-A866BDF62652}" type="presParOf" srcId="{03FE5C2F-3DA8-41D1-B693-6C31A1914411}" destId="{E3CBE325-828F-4935-A110-AEBE4FF7905C}" srcOrd="0" destOrd="0" presId="urn:microsoft.com/office/officeart/2005/8/layout/cycle2"/>
    <dgm:cxn modelId="{F47CF2A7-3AE5-4938-B834-C360EB35CE23}" type="presParOf" srcId="{3362605A-41DC-49CD-86E5-2726D5F61E11}" destId="{1F3F5859-C28E-45CE-8ADF-65790E2B9DA7}" srcOrd="8" destOrd="0" presId="urn:microsoft.com/office/officeart/2005/8/layout/cycle2"/>
    <dgm:cxn modelId="{2ABC1194-1BAB-4C09-B408-5421D6586F6C}" type="presParOf" srcId="{3362605A-41DC-49CD-86E5-2726D5F61E11}" destId="{2E5231F5-D774-4C85-9300-F45D47BBA07B}" srcOrd="9" destOrd="0" presId="urn:microsoft.com/office/officeart/2005/8/layout/cycle2"/>
    <dgm:cxn modelId="{F054A956-9CBD-46F0-A267-551EE96F84DB}" type="presParOf" srcId="{2E5231F5-D774-4C85-9300-F45D47BBA07B}" destId="{B8C54DD9-6C4F-43D1-9800-86F586D471B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CA23321D-C4F7-4CAB-9D70-EB03BF35C2BF}"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US"/>
        </a:p>
      </dgm:t>
    </dgm:pt>
    <dgm:pt modelId="{8D29CBC1-D456-47E2-8B58-4E338A823920}">
      <dgm:prSet phldrT="[Text]"/>
      <dgm:spPr/>
      <dgm:t>
        <a:bodyPr/>
        <a:lstStyle/>
        <a:p>
          <a:r>
            <a:rPr lang="en-US"/>
            <a:t>Establishing interest in a (re)submission</a:t>
          </a:r>
        </a:p>
      </dgm:t>
    </dgm:pt>
    <dgm:pt modelId="{B303AD7F-01A7-49F4-9B90-E27C9056C54C}" type="parTrans" cxnId="{0E791CF1-AA01-40D6-ACB0-ACA31D52CC25}">
      <dgm:prSet/>
      <dgm:spPr/>
      <dgm:t>
        <a:bodyPr/>
        <a:lstStyle/>
        <a:p>
          <a:endParaRPr lang="en-US"/>
        </a:p>
      </dgm:t>
    </dgm:pt>
    <dgm:pt modelId="{176B9B79-7033-45C2-8D5D-CDEC6F19F86C}" type="sibTrans" cxnId="{0E791CF1-AA01-40D6-ACB0-ACA31D52CC25}">
      <dgm:prSet/>
      <dgm:spPr/>
      <dgm:t>
        <a:bodyPr/>
        <a:lstStyle/>
        <a:p>
          <a:endParaRPr lang="en-US"/>
        </a:p>
      </dgm:t>
    </dgm:pt>
    <dgm:pt modelId="{5EE8BF5C-F1BB-48F7-955E-1E87DD976202}">
      <dgm:prSet phldrT="[Text]"/>
      <dgm:spPr/>
      <dgm:t>
        <a:bodyPr/>
        <a:lstStyle/>
        <a:p>
          <a:r>
            <a:rPr lang="en-US"/>
            <a:t>Preparing yourself and team </a:t>
          </a:r>
        </a:p>
      </dgm:t>
    </dgm:pt>
    <dgm:pt modelId="{A0695F96-EE52-4AE0-A746-EC79C59CEFF1}" type="parTrans" cxnId="{02A389A2-CF20-4D2B-88FE-7F4FD5AF00EB}">
      <dgm:prSet/>
      <dgm:spPr/>
      <dgm:t>
        <a:bodyPr/>
        <a:lstStyle/>
        <a:p>
          <a:endParaRPr lang="en-US"/>
        </a:p>
      </dgm:t>
    </dgm:pt>
    <dgm:pt modelId="{9CD3D9CE-013C-459D-A82A-F804187A5B82}" type="sibTrans" cxnId="{02A389A2-CF20-4D2B-88FE-7F4FD5AF00EB}">
      <dgm:prSet/>
      <dgm:spPr/>
      <dgm:t>
        <a:bodyPr/>
        <a:lstStyle/>
        <a:p>
          <a:endParaRPr lang="en-US"/>
        </a:p>
      </dgm:t>
    </dgm:pt>
    <dgm:pt modelId="{D72BAB2E-FA8E-4363-8407-073701915FD4}">
      <dgm:prSet phldrT="[Text]"/>
      <dgm:spPr/>
      <dgm:t>
        <a:bodyPr/>
        <a:lstStyle/>
        <a:p>
          <a:r>
            <a:rPr lang="en-US"/>
            <a:t>Writing your application</a:t>
          </a:r>
        </a:p>
      </dgm:t>
    </dgm:pt>
    <dgm:pt modelId="{9DED0BA2-1B3A-4EC4-B8A5-485B34373198}" type="parTrans" cxnId="{AC6DAB8E-5790-4F7F-A743-4596EC2D6398}">
      <dgm:prSet/>
      <dgm:spPr/>
      <dgm:t>
        <a:bodyPr/>
        <a:lstStyle/>
        <a:p>
          <a:endParaRPr lang="en-US"/>
        </a:p>
      </dgm:t>
    </dgm:pt>
    <dgm:pt modelId="{927FFA92-52CA-4822-B17B-2DD55D3C1462}" type="sibTrans" cxnId="{AC6DAB8E-5790-4F7F-A743-4596EC2D6398}">
      <dgm:prSet/>
      <dgm:spPr/>
      <dgm:t>
        <a:bodyPr/>
        <a:lstStyle/>
        <a:p>
          <a:endParaRPr lang="en-US"/>
        </a:p>
      </dgm:t>
    </dgm:pt>
    <dgm:pt modelId="{E94FA7BF-2D54-4802-B507-7CEAF9907E9F}">
      <dgm:prSet phldrT="[Text]"/>
      <dgm:spPr/>
      <dgm:t>
        <a:bodyPr/>
        <a:lstStyle/>
        <a:p>
          <a:r>
            <a:rPr lang="en-US"/>
            <a:t>Submitting your application</a:t>
          </a:r>
        </a:p>
      </dgm:t>
    </dgm:pt>
    <dgm:pt modelId="{4F616D35-C7F6-4057-B4B3-297DE70B0389}" type="parTrans" cxnId="{DC0C1005-57CD-40DE-A562-E2ACDDA4C63D}">
      <dgm:prSet/>
      <dgm:spPr/>
      <dgm:t>
        <a:bodyPr/>
        <a:lstStyle/>
        <a:p>
          <a:endParaRPr lang="en-US"/>
        </a:p>
      </dgm:t>
    </dgm:pt>
    <dgm:pt modelId="{817D853D-9690-4DB8-8B10-948C30026EFB}" type="sibTrans" cxnId="{DC0C1005-57CD-40DE-A562-E2ACDDA4C63D}">
      <dgm:prSet/>
      <dgm:spPr/>
      <dgm:t>
        <a:bodyPr/>
        <a:lstStyle/>
        <a:p>
          <a:endParaRPr lang="en-US"/>
        </a:p>
      </dgm:t>
    </dgm:pt>
    <dgm:pt modelId="{5C124203-1034-4563-8A3D-C196F52A44F5}">
      <dgm:prSet phldrT="[Text]"/>
      <dgm:spPr/>
      <dgm:t>
        <a:bodyPr/>
        <a:lstStyle/>
        <a:p>
          <a:r>
            <a:rPr lang="en-US"/>
            <a:t>Waiting on the review process</a:t>
          </a:r>
        </a:p>
      </dgm:t>
    </dgm:pt>
    <dgm:pt modelId="{43D21D5E-E3D3-42D7-9C1E-B06D26967DBA}" type="parTrans" cxnId="{1682A3A7-E572-451B-B16F-6270946EEF45}">
      <dgm:prSet/>
      <dgm:spPr/>
      <dgm:t>
        <a:bodyPr/>
        <a:lstStyle/>
        <a:p>
          <a:endParaRPr lang="en-US"/>
        </a:p>
      </dgm:t>
    </dgm:pt>
    <dgm:pt modelId="{D83439CB-69F0-4587-8136-BCE2AAB081F7}" type="sibTrans" cxnId="{1682A3A7-E572-451B-B16F-6270946EEF45}">
      <dgm:prSet/>
      <dgm:spPr/>
      <dgm:t>
        <a:bodyPr/>
        <a:lstStyle/>
        <a:p>
          <a:endParaRPr lang="en-US"/>
        </a:p>
      </dgm:t>
    </dgm:pt>
    <dgm:pt modelId="{3362605A-41DC-49CD-86E5-2726D5F61E11}" type="pres">
      <dgm:prSet presAssocID="{CA23321D-C4F7-4CAB-9D70-EB03BF35C2BF}" presName="cycle" presStyleCnt="0">
        <dgm:presLayoutVars>
          <dgm:dir/>
          <dgm:resizeHandles val="exact"/>
        </dgm:presLayoutVars>
      </dgm:prSet>
      <dgm:spPr/>
    </dgm:pt>
    <dgm:pt modelId="{7A6A757B-8286-4418-8E0A-00FE5931FDE2}" type="pres">
      <dgm:prSet presAssocID="{8D29CBC1-D456-47E2-8B58-4E338A823920}" presName="node" presStyleLbl="node1" presStyleIdx="0" presStyleCnt="5">
        <dgm:presLayoutVars>
          <dgm:bulletEnabled val="1"/>
        </dgm:presLayoutVars>
      </dgm:prSet>
      <dgm:spPr/>
    </dgm:pt>
    <dgm:pt modelId="{530ACB7F-681D-40F2-81F2-28D81B90A692}" type="pres">
      <dgm:prSet presAssocID="{176B9B79-7033-45C2-8D5D-CDEC6F19F86C}" presName="sibTrans" presStyleLbl="sibTrans2D1" presStyleIdx="0" presStyleCnt="5"/>
      <dgm:spPr/>
    </dgm:pt>
    <dgm:pt modelId="{62F37806-872F-4B43-992C-4B82BA711442}" type="pres">
      <dgm:prSet presAssocID="{176B9B79-7033-45C2-8D5D-CDEC6F19F86C}" presName="connectorText" presStyleLbl="sibTrans2D1" presStyleIdx="0" presStyleCnt="5"/>
      <dgm:spPr/>
    </dgm:pt>
    <dgm:pt modelId="{1D5B9DFA-2197-486B-8C32-A8EAECAF206E}" type="pres">
      <dgm:prSet presAssocID="{5EE8BF5C-F1BB-48F7-955E-1E87DD976202}" presName="node" presStyleLbl="node1" presStyleIdx="1" presStyleCnt="5">
        <dgm:presLayoutVars>
          <dgm:bulletEnabled val="1"/>
        </dgm:presLayoutVars>
      </dgm:prSet>
      <dgm:spPr/>
    </dgm:pt>
    <dgm:pt modelId="{634A3E6F-F570-4825-AB69-DD6C1F47824E}" type="pres">
      <dgm:prSet presAssocID="{9CD3D9CE-013C-459D-A82A-F804187A5B82}" presName="sibTrans" presStyleLbl="sibTrans2D1" presStyleIdx="1" presStyleCnt="5"/>
      <dgm:spPr/>
    </dgm:pt>
    <dgm:pt modelId="{0D16408C-0336-4295-90CF-D51DDE02C928}" type="pres">
      <dgm:prSet presAssocID="{9CD3D9CE-013C-459D-A82A-F804187A5B82}" presName="connectorText" presStyleLbl="sibTrans2D1" presStyleIdx="1" presStyleCnt="5"/>
      <dgm:spPr/>
    </dgm:pt>
    <dgm:pt modelId="{EF338ABB-4C40-4C51-9BAA-FC25090E35B0}" type="pres">
      <dgm:prSet presAssocID="{D72BAB2E-FA8E-4363-8407-073701915FD4}" presName="node" presStyleLbl="node1" presStyleIdx="2" presStyleCnt="5">
        <dgm:presLayoutVars>
          <dgm:bulletEnabled val="1"/>
        </dgm:presLayoutVars>
      </dgm:prSet>
      <dgm:spPr/>
    </dgm:pt>
    <dgm:pt modelId="{9B5E59A1-1382-44E9-8906-1305F88A8637}" type="pres">
      <dgm:prSet presAssocID="{927FFA92-52CA-4822-B17B-2DD55D3C1462}" presName="sibTrans" presStyleLbl="sibTrans2D1" presStyleIdx="2" presStyleCnt="5"/>
      <dgm:spPr/>
    </dgm:pt>
    <dgm:pt modelId="{C1AB9436-764F-46CE-A1DF-0F9096E99064}" type="pres">
      <dgm:prSet presAssocID="{927FFA92-52CA-4822-B17B-2DD55D3C1462}" presName="connectorText" presStyleLbl="sibTrans2D1" presStyleIdx="2" presStyleCnt="5"/>
      <dgm:spPr/>
    </dgm:pt>
    <dgm:pt modelId="{36242635-BC2D-4353-9280-ECB3C8019628}" type="pres">
      <dgm:prSet presAssocID="{E94FA7BF-2D54-4802-B507-7CEAF9907E9F}" presName="node" presStyleLbl="node1" presStyleIdx="3" presStyleCnt="5">
        <dgm:presLayoutVars>
          <dgm:bulletEnabled val="1"/>
        </dgm:presLayoutVars>
      </dgm:prSet>
      <dgm:spPr/>
    </dgm:pt>
    <dgm:pt modelId="{03FE5C2F-3DA8-41D1-B693-6C31A1914411}" type="pres">
      <dgm:prSet presAssocID="{817D853D-9690-4DB8-8B10-948C30026EFB}" presName="sibTrans" presStyleLbl="sibTrans2D1" presStyleIdx="3" presStyleCnt="5"/>
      <dgm:spPr/>
    </dgm:pt>
    <dgm:pt modelId="{E3CBE325-828F-4935-A110-AEBE4FF7905C}" type="pres">
      <dgm:prSet presAssocID="{817D853D-9690-4DB8-8B10-948C30026EFB}" presName="connectorText" presStyleLbl="sibTrans2D1" presStyleIdx="3" presStyleCnt="5"/>
      <dgm:spPr/>
    </dgm:pt>
    <dgm:pt modelId="{1F3F5859-C28E-45CE-8ADF-65790E2B9DA7}" type="pres">
      <dgm:prSet presAssocID="{5C124203-1034-4563-8A3D-C196F52A44F5}" presName="node" presStyleLbl="node1" presStyleIdx="4" presStyleCnt="5">
        <dgm:presLayoutVars>
          <dgm:bulletEnabled val="1"/>
        </dgm:presLayoutVars>
      </dgm:prSet>
      <dgm:spPr/>
    </dgm:pt>
    <dgm:pt modelId="{2E5231F5-D774-4C85-9300-F45D47BBA07B}" type="pres">
      <dgm:prSet presAssocID="{D83439CB-69F0-4587-8136-BCE2AAB081F7}" presName="sibTrans" presStyleLbl="sibTrans2D1" presStyleIdx="4" presStyleCnt="5"/>
      <dgm:spPr/>
    </dgm:pt>
    <dgm:pt modelId="{B8C54DD9-6C4F-43D1-9800-86F586D471B9}" type="pres">
      <dgm:prSet presAssocID="{D83439CB-69F0-4587-8136-BCE2AAB081F7}" presName="connectorText" presStyleLbl="sibTrans2D1" presStyleIdx="4" presStyleCnt="5"/>
      <dgm:spPr/>
    </dgm:pt>
  </dgm:ptLst>
  <dgm:cxnLst>
    <dgm:cxn modelId="{DC0C1005-57CD-40DE-A562-E2ACDDA4C63D}" srcId="{CA23321D-C4F7-4CAB-9D70-EB03BF35C2BF}" destId="{E94FA7BF-2D54-4802-B507-7CEAF9907E9F}" srcOrd="3" destOrd="0" parTransId="{4F616D35-C7F6-4057-B4B3-297DE70B0389}" sibTransId="{817D853D-9690-4DB8-8B10-948C30026EFB}"/>
    <dgm:cxn modelId="{07348505-312F-4FD0-938C-41290D796D35}" type="presOf" srcId="{927FFA92-52CA-4822-B17B-2DD55D3C1462}" destId="{9B5E59A1-1382-44E9-8906-1305F88A8637}" srcOrd="0" destOrd="0" presId="urn:microsoft.com/office/officeart/2005/8/layout/cycle2"/>
    <dgm:cxn modelId="{36F35709-E364-4278-9CA7-D23275886DE3}" type="presOf" srcId="{9CD3D9CE-013C-459D-A82A-F804187A5B82}" destId="{634A3E6F-F570-4825-AB69-DD6C1F47824E}" srcOrd="0" destOrd="0" presId="urn:microsoft.com/office/officeart/2005/8/layout/cycle2"/>
    <dgm:cxn modelId="{32F4440E-2953-4EBC-8868-D43C03FC39DE}" type="presOf" srcId="{D83439CB-69F0-4587-8136-BCE2AAB081F7}" destId="{2E5231F5-D774-4C85-9300-F45D47BBA07B}" srcOrd="0" destOrd="0" presId="urn:microsoft.com/office/officeart/2005/8/layout/cycle2"/>
    <dgm:cxn modelId="{91176A1F-BCB3-4903-998D-2BF42C2CDBF6}" type="presOf" srcId="{D72BAB2E-FA8E-4363-8407-073701915FD4}" destId="{EF338ABB-4C40-4C51-9BAA-FC25090E35B0}" srcOrd="0" destOrd="0" presId="urn:microsoft.com/office/officeart/2005/8/layout/cycle2"/>
    <dgm:cxn modelId="{CB164B66-DBF3-4EE7-BAF5-9F1006858856}" type="presOf" srcId="{D83439CB-69F0-4587-8136-BCE2AAB081F7}" destId="{B8C54DD9-6C4F-43D1-9800-86F586D471B9}" srcOrd="1" destOrd="0" presId="urn:microsoft.com/office/officeart/2005/8/layout/cycle2"/>
    <dgm:cxn modelId="{90116B6C-2A67-486B-BF42-3E0D187AA05F}" type="presOf" srcId="{CA23321D-C4F7-4CAB-9D70-EB03BF35C2BF}" destId="{3362605A-41DC-49CD-86E5-2726D5F61E11}" srcOrd="0" destOrd="0" presId="urn:microsoft.com/office/officeart/2005/8/layout/cycle2"/>
    <dgm:cxn modelId="{2C29C770-2DCF-4D85-AA4D-3AEA2E558C2B}" type="presOf" srcId="{927FFA92-52CA-4822-B17B-2DD55D3C1462}" destId="{C1AB9436-764F-46CE-A1DF-0F9096E99064}" srcOrd="1" destOrd="0" presId="urn:microsoft.com/office/officeart/2005/8/layout/cycle2"/>
    <dgm:cxn modelId="{E4A68B83-52EF-420B-87FE-F4DB625F7430}" type="presOf" srcId="{8D29CBC1-D456-47E2-8B58-4E338A823920}" destId="{7A6A757B-8286-4418-8E0A-00FE5931FDE2}" srcOrd="0" destOrd="0" presId="urn:microsoft.com/office/officeart/2005/8/layout/cycle2"/>
    <dgm:cxn modelId="{E7D10F86-068C-4E0F-8691-1DFA6B1E56BA}" type="presOf" srcId="{5C124203-1034-4563-8A3D-C196F52A44F5}" destId="{1F3F5859-C28E-45CE-8ADF-65790E2B9DA7}" srcOrd="0" destOrd="0" presId="urn:microsoft.com/office/officeart/2005/8/layout/cycle2"/>
    <dgm:cxn modelId="{AC6DAB8E-5790-4F7F-A743-4596EC2D6398}" srcId="{CA23321D-C4F7-4CAB-9D70-EB03BF35C2BF}" destId="{D72BAB2E-FA8E-4363-8407-073701915FD4}" srcOrd="2" destOrd="0" parTransId="{9DED0BA2-1B3A-4EC4-B8A5-485B34373198}" sibTransId="{927FFA92-52CA-4822-B17B-2DD55D3C1462}"/>
    <dgm:cxn modelId="{139EE09B-5FFB-48C8-BB31-13D21D84747C}" type="presOf" srcId="{5EE8BF5C-F1BB-48F7-955E-1E87DD976202}" destId="{1D5B9DFA-2197-486B-8C32-A8EAECAF206E}" srcOrd="0" destOrd="0" presId="urn:microsoft.com/office/officeart/2005/8/layout/cycle2"/>
    <dgm:cxn modelId="{02A389A2-CF20-4D2B-88FE-7F4FD5AF00EB}" srcId="{CA23321D-C4F7-4CAB-9D70-EB03BF35C2BF}" destId="{5EE8BF5C-F1BB-48F7-955E-1E87DD976202}" srcOrd="1" destOrd="0" parTransId="{A0695F96-EE52-4AE0-A746-EC79C59CEFF1}" sibTransId="{9CD3D9CE-013C-459D-A82A-F804187A5B82}"/>
    <dgm:cxn modelId="{1682A3A7-E572-451B-B16F-6270946EEF45}" srcId="{CA23321D-C4F7-4CAB-9D70-EB03BF35C2BF}" destId="{5C124203-1034-4563-8A3D-C196F52A44F5}" srcOrd="4" destOrd="0" parTransId="{43D21D5E-E3D3-42D7-9C1E-B06D26967DBA}" sibTransId="{D83439CB-69F0-4587-8136-BCE2AAB081F7}"/>
    <dgm:cxn modelId="{98D6E0BE-1FE3-4C6B-A3DB-8EF10B1AF20F}" type="presOf" srcId="{176B9B79-7033-45C2-8D5D-CDEC6F19F86C}" destId="{62F37806-872F-4B43-992C-4B82BA711442}" srcOrd="1" destOrd="0" presId="urn:microsoft.com/office/officeart/2005/8/layout/cycle2"/>
    <dgm:cxn modelId="{134D7ECC-EE11-4B60-9E76-5EAAF4EA2C08}" type="presOf" srcId="{176B9B79-7033-45C2-8D5D-CDEC6F19F86C}" destId="{530ACB7F-681D-40F2-81F2-28D81B90A692}" srcOrd="0" destOrd="0" presId="urn:microsoft.com/office/officeart/2005/8/layout/cycle2"/>
    <dgm:cxn modelId="{CD12AAD1-CEF8-4C35-8777-2B42548756CF}" type="presOf" srcId="{817D853D-9690-4DB8-8B10-948C30026EFB}" destId="{03FE5C2F-3DA8-41D1-B693-6C31A1914411}" srcOrd="0" destOrd="0" presId="urn:microsoft.com/office/officeart/2005/8/layout/cycle2"/>
    <dgm:cxn modelId="{58E3BAE2-BD38-42C3-A95E-C4B3C467C727}" type="presOf" srcId="{817D853D-9690-4DB8-8B10-948C30026EFB}" destId="{E3CBE325-828F-4935-A110-AEBE4FF7905C}" srcOrd="1" destOrd="0" presId="urn:microsoft.com/office/officeart/2005/8/layout/cycle2"/>
    <dgm:cxn modelId="{927AD6E4-F9CF-4A14-8D35-19C93DB2D90C}" type="presOf" srcId="{E94FA7BF-2D54-4802-B507-7CEAF9907E9F}" destId="{36242635-BC2D-4353-9280-ECB3C8019628}" srcOrd="0" destOrd="0" presId="urn:microsoft.com/office/officeart/2005/8/layout/cycle2"/>
    <dgm:cxn modelId="{37E386EB-B703-4350-8CDA-A40298D45CAE}" type="presOf" srcId="{9CD3D9CE-013C-459D-A82A-F804187A5B82}" destId="{0D16408C-0336-4295-90CF-D51DDE02C928}" srcOrd="1" destOrd="0" presId="urn:microsoft.com/office/officeart/2005/8/layout/cycle2"/>
    <dgm:cxn modelId="{0E791CF1-AA01-40D6-ACB0-ACA31D52CC25}" srcId="{CA23321D-C4F7-4CAB-9D70-EB03BF35C2BF}" destId="{8D29CBC1-D456-47E2-8B58-4E338A823920}" srcOrd="0" destOrd="0" parTransId="{B303AD7F-01A7-49F4-9B90-E27C9056C54C}" sibTransId="{176B9B79-7033-45C2-8D5D-CDEC6F19F86C}"/>
    <dgm:cxn modelId="{4058CE56-FC0F-4808-AB19-5A8B043239BC}" type="presParOf" srcId="{3362605A-41DC-49CD-86E5-2726D5F61E11}" destId="{7A6A757B-8286-4418-8E0A-00FE5931FDE2}" srcOrd="0" destOrd="0" presId="urn:microsoft.com/office/officeart/2005/8/layout/cycle2"/>
    <dgm:cxn modelId="{4A7BBD92-4BF7-4248-AB1C-3EC6762390F8}" type="presParOf" srcId="{3362605A-41DC-49CD-86E5-2726D5F61E11}" destId="{530ACB7F-681D-40F2-81F2-28D81B90A692}" srcOrd="1" destOrd="0" presId="urn:microsoft.com/office/officeart/2005/8/layout/cycle2"/>
    <dgm:cxn modelId="{5C62E111-ECA2-4888-A1FA-50B2ED5A2753}" type="presParOf" srcId="{530ACB7F-681D-40F2-81F2-28D81B90A692}" destId="{62F37806-872F-4B43-992C-4B82BA711442}" srcOrd="0" destOrd="0" presId="urn:microsoft.com/office/officeart/2005/8/layout/cycle2"/>
    <dgm:cxn modelId="{0294E6B8-DCE9-4E7F-91C0-F295D2B904D3}" type="presParOf" srcId="{3362605A-41DC-49CD-86E5-2726D5F61E11}" destId="{1D5B9DFA-2197-486B-8C32-A8EAECAF206E}" srcOrd="2" destOrd="0" presId="urn:microsoft.com/office/officeart/2005/8/layout/cycle2"/>
    <dgm:cxn modelId="{799A348F-2C68-4BEA-8E87-347B612ADE1B}" type="presParOf" srcId="{3362605A-41DC-49CD-86E5-2726D5F61E11}" destId="{634A3E6F-F570-4825-AB69-DD6C1F47824E}" srcOrd="3" destOrd="0" presId="urn:microsoft.com/office/officeart/2005/8/layout/cycle2"/>
    <dgm:cxn modelId="{7D3165E8-D32A-4184-B403-DDB0530A716F}" type="presParOf" srcId="{634A3E6F-F570-4825-AB69-DD6C1F47824E}" destId="{0D16408C-0336-4295-90CF-D51DDE02C928}" srcOrd="0" destOrd="0" presId="urn:microsoft.com/office/officeart/2005/8/layout/cycle2"/>
    <dgm:cxn modelId="{0C5E17EF-25C5-49D8-9B73-711395DFB95A}" type="presParOf" srcId="{3362605A-41DC-49CD-86E5-2726D5F61E11}" destId="{EF338ABB-4C40-4C51-9BAA-FC25090E35B0}" srcOrd="4" destOrd="0" presId="urn:microsoft.com/office/officeart/2005/8/layout/cycle2"/>
    <dgm:cxn modelId="{81BD7654-1735-4C04-920F-36B2189EB4CD}" type="presParOf" srcId="{3362605A-41DC-49CD-86E5-2726D5F61E11}" destId="{9B5E59A1-1382-44E9-8906-1305F88A8637}" srcOrd="5" destOrd="0" presId="urn:microsoft.com/office/officeart/2005/8/layout/cycle2"/>
    <dgm:cxn modelId="{1C6C6A8E-FFC8-4DB7-A590-E8340ED82EDC}" type="presParOf" srcId="{9B5E59A1-1382-44E9-8906-1305F88A8637}" destId="{C1AB9436-764F-46CE-A1DF-0F9096E99064}" srcOrd="0" destOrd="0" presId="urn:microsoft.com/office/officeart/2005/8/layout/cycle2"/>
    <dgm:cxn modelId="{CF9FF240-34FA-4B54-82BF-F7EC66DA1FAC}" type="presParOf" srcId="{3362605A-41DC-49CD-86E5-2726D5F61E11}" destId="{36242635-BC2D-4353-9280-ECB3C8019628}" srcOrd="6" destOrd="0" presId="urn:microsoft.com/office/officeart/2005/8/layout/cycle2"/>
    <dgm:cxn modelId="{65D9A611-F75C-4602-895D-469353A123A2}" type="presParOf" srcId="{3362605A-41DC-49CD-86E5-2726D5F61E11}" destId="{03FE5C2F-3DA8-41D1-B693-6C31A1914411}" srcOrd="7" destOrd="0" presId="urn:microsoft.com/office/officeart/2005/8/layout/cycle2"/>
    <dgm:cxn modelId="{E5DD1C78-48ED-4EE5-B47B-A866BDF62652}" type="presParOf" srcId="{03FE5C2F-3DA8-41D1-B693-6C31A1914411}" destId="{E3CBE325-828F-4935-A110-AEBE4FF7905C}" srcOrd="0" destOrd="0" presId="urn:microsoft.com/office/officeart/2005/8/layout/cycle2"/>
    <dgm:cxn modelId="{F47CF2A7-3AE5-4938-B834-C360EB35CE23}" type="presParOf" srcId="{3362605A-41DC-49CD-86E5-2726D5F61E11}" destId="{1F3F5859-C28E-45CE-8ADF-65790E2B9DA7}" srcOrd="8" destOrd="0" presId="urn:microsoft.com/office/officeart/2005/8/layout/cycle2"/>
    <dgm:cxn modelId="{2ABC1194-1BAB-4C09-B408-5421D6586F6C}" type="presParOf" srcId="{3362605A-41DC-49CD-86E5-2726D5F61E11}" destId="{2E5231F5-D774-4C85-9300-F45D47BBA07B}" srcOrd="9" destOrd="0" presId="urn:microsoft.com/office/officeart/2005/8/layout/cycle2"/>
    <dgm:cxn modelId="{F054A956-9CBD-46F0-A267-551EE96F84DB}" type="presParOf" srcId="{2E5231F5-D774-4C85-9300-F45D47BBA07B}" destId="{B8C54DD9-6C4F-43D1-9800-86F586D471B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6A757B-8286-4418-8E0A-00FE5931FDE2}">
      <dsp:nvSpPr>
        <dsp:cNvPr id="0" name=""/>
        <dsp:cNvSpPr/>
      </dsp:nvSpPr>
      <dsp:spPr>
        <a:xfrm>
          <a:off x="4881906" y="2994"/>
          <a:ext cx="3280080" cy="328008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rtl="0">
            <a:lnSpc>
              <a:spcPct val="90000"/>
            </a:lnSpc>
            <a:spcBef>
              <a:spcPct val="0"/>
            </a:spcBef>
            <a:spcAft>
              <a:spcPct val="35000"/>
            </a:spcAft>
            <a:buNone/>
          </a:pPr>
          <a:r>
            <a:rPr lang="en-US" sz="2700" kern="1200"/>
            <a:t>Establishing interest </a:t>
          </a:r>
          <a:r>
            <a:rPr lang="en-US" sz="2700" kern="1200">
              <a:latin typeface="Arial"/>
            </a:rPr>
            <a:t>in a (re)submission</a:t>
          </a:r>
        </a:p>
      </dsp:txBody>
      <dsp:txXfrm>
        <a:off x="5362263" y="483351"/>
        <a:ext cx="2319366" cy="2319366"/>
      </dsp:txXfrm>
    </dsp:sp>
    <dsp:sp modelId="{530ACB7F-681D-40F2-81F2-28D81B90A692}">
      <dsp:nvSpPr>
        <dsp:cNvPr id="0" name=""/>
        <dsp:cNvSpPr/>
      </dsp:nvSpPr>
      <dsp:spPr>
        <a:xfrm rot="2160000">
          <a:off x="8058231" y="2522317"/>
          <a:ext cx="871580" cy="110702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8083200" y="2666877"/>
        <a:ext cx="610106" cy="664217"/>
      </dsp:txXfrm>
    </dsp:sp>
    <dsp:sp modelId="{3F433742-BEB3-4827-9D1E-2C7CE738D526}">
      <dsp:nvSpPr>
        <dsp:cNvPr id="0" name=""/>
        <dsp:cNvSpPr/>
      </dsp:nvSpPr>
      <dsp:spPr>
        <a:xfrm>
          <a:off x="8865970" y="2897585"/>
          <a:ext cx="3280080" cy="3280080"/>
        </a:xfrm>
        <a:prstGeom prst="ellipse">
          <a:avLst/>
        </a:prstGeom>
        <a:solidFill>
          <a:schemeClr val="accent5">
            <a:hueOff val="-3058403"/>
            <a:satOff val="21019"/>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a:t>Preparing yourself and team</a:t>
          </a:r>
          <a:r>
            <a:rPr lang="en-US" sz="2700" kern="1200">
              <a:latin typeface="Arial"/>
            </a:rPr>
            <a:t> </a:t>
          </a:r>
          <a:endParaRPr lang="en-US" sz="2700" kern="1200"/>
        </a:p>
      </dsp:txBody>
      <dsp:txXfrm>
        <a:off x="9346327" y="3377942"/>
        <a:ext cx="2319366" cy="2319366"/>
      </dsp:txXfrm>
    </dsp:sp>
    <dsp:sp modelId="{F5833034-4E0C-40E9-A871-C00F98640BE3}">
      <dsp:nvSpPr>
        <dsp:cNvPr id="0" name=""/>
        <dsp:cNvSpPr/>
      </dsp:nvSpPr>
      <dsp:spPr>
        <a:xfrm rot="6480000">
          <a:off x="9316954" y="6302426"/>
          <a:ext cx="871580" cy="1107027"/>
        </a:xfrm>
        <a:prstGeom prst="rightArrow">
          <a:avLst>
            <a:gd name="adj1" fmla="val 60000"/>
            <a:gd name="adj2" fmla="val 50000"/>
          </a:avLst>
        </a:prstGeom>
        <a:solidFill>
          <a:schemeClr val="accent5">
            <a:hueOff val="-3058403"/>
            <a:satOff val="21019"/>
            <a:lumOff val="-20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9488091" y="6399493"/>
        <a:ext cx="610106" cy="664217"/>
      </dsp:txXfrm>
    </dsp:sp>
    <dsp:sp modelId="{EF338ABB-4C40-4C51-9BAA-FC25090E35B0}">
      <dsp:nvSpPr>
        <dsp:cNvPr id="0" name=""/>
        <dsp:cNvSpPr/>
      </dsp:nvSpPr>
      <dsp:spPr>
        <a:xfrm>
          <a:off x="7344193" y="7581133"/>
          <a:ext cx="3280080" cy="3280080"/>
        </a:xfrm>
        <a:prstGeom prst="ellipse">
          <a:avLst/>
        </a:prstGeom>
        <a:solidFill>
          <a:schemeClr val="accent5">
            <a:hueOff val="-6116806"/>
            <a:satOff val="42038"/>
            <a:lumOff val="-41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a:t>Writing your application</a:t>
          </a:r>
        </a:p>
      </dsp:txBody>
      <dsp:txXfrm>
        <a:off x="7824550" y="8061490"/>
        <a:ext cx="2319366" cy="2319366"/>
      </dsp:txXfrm>
    </dsp:sp>
    <dsp:sp modelId="{9B5E59A1-1382-44E9-8906-1305F88A8637}">
      <dsp:nvSpPr>
        <dsp:cNvPr id="0" name=""/>
        <dsp:cNvSpPr/>
      </dsp:nvSpPr>
      <dsp:spPr>
        <a:xfrm rot="10800000">
          <a:off x="6110823" y="8667659"/>
          <a:ext cx="871580" cy="1107027"/>
        </a:xfrm>
        <a:prstGeom prst="rightArrow">
          <a:avLst>
            <a:gd name="adj1" fmla="val 60000"/>
            <a:gd name="adj2" fmla="val 50000"/>
          </a:avLst>
        </a:prstGeom>
        <a:solidFill>
          <a:schemeClr val="accent5">
            <a:hueOff val="-6116806"/>
            <a:satOff val="42038"/>
            <a:lumOff val="-411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6372297" y="8889064"/>
        <a:ext cx="610106" cy="664217"/>
      </dsp:txXfrm>
    </dsp:sp>
    <dsp:sp modelId="{36242635-BC2D-4353-9280-ECB3C8019628}">
      <dsp:nvSpPr>
        <dsp:cNvPr id="0" name=""/>
        <dsp:cNvSpPr/>
      </dsp:nvSpPr>
      <dsp:spPr>
        <a:xfrm>
          <a:off x="2419620" y="7581133"/>
          <a:ext cx="3280080" cy="3280080"/>
        </a:xfrm>
        <a:prstGeom prst="ellipse">
          <a:avLst/>
        </a:prstGeom>
        <a:solidFill>
          <a:schemeClr val="accent5">
            <a:hueOff val="-9175209"/>
            <a:satOff val="63057"/>
            <a:lumOff val="-6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a:t>Submitting your application</a:t>
          </a:r>
        </a:p>
      </dsp:txBody>
      <dsp:txXfrm>
        <a:off x="2899977" y="8061490"/>
        <a:ext cx="2319366" cy="2319366"/>
      </dsp:txXfrm>
    </dsp:sp>
    <dsp:sp modelId="{03FE5C2F-3DA8-41D1-B693-6C31A1914411}">
      <dsp:nvSpPr>
        <dsp:cNvPr id="0" name=""/>
        <dsp:cNvSpPr/>
      </dsp:nvSpPr>
      <dsp:spPr>
        <a:xfrm rot="15120000">
          <a:off x="2870604" y="6349346"/>
          <a:ext cx="871580" cy="1107027"/>
        </a:xfrm>
        <a:prstGeom prst="rightArrow">
          <a:avLst>
            <a:gd name="adj1" fmla="val 60000"/>
            <a:gd name="adj2" fmla="val 50000"/>
          </a:avLst>
        </a:prstGeom>
        <a:solidFill>
          <a:schemeClr val="accent5">
            <a:hueOff val="-9175209"/>
            <a:satOff val="63057"/>
            <a:lumOff val="-617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3041741" y="6695089"/>
        <a:ext cx="610106" cy="664217"/>
      </dsp:txXfrm>
    </dsp:sp>
    <dsp:sp modelId="{1F3F5859-C28E-45CE-8ADF-65790E2B9DA7}">
      <dsp:nvSpPr>
        <dsp:cNvPr id="0" name=""/>
        <dsp:cNvSpPr/>
      </dsp:nvSpPr>
      <dsp:spPr>
        <a:xfrm>
          <a:off x="897843" y="2897585"/>
          <a:ext cx="3280080" cy="3280080"/>
        </a:xfrm>
        <a:prstGeom prst="ellipse">
          <a:avLst/>
        </a:prstGeom>
        <a:solidFill>
          <a:schemeClr val="accent5">
            <a:hueOff val="-12233612"/>
            <a:satOff val="84076"/>
            <a:lumOff val="-82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a:t>Waiting on the review process</a:t>
          </a:r>
        </a:p>
      </dsp:txBody>
      <dsp:txXfrm>
        <a:off x="1378200" y="3377942"/>
        <a:ext cx="2319366" cy="2319366"/>
      </dsp:txXfrm>
    </dsp:sp>
    <dsp:sp modelId="{2E5231F5-D774-4C85-9300-F45D47BBA07B}">
      <dsp:nvSpPr>
        <dsp:cNvPr id="0" name=""/>
        <dsp:cNvSpPr/>
      </dsp:nvSpPr>
      <dsp:spPr>
        <a:xfrm rot="19440000">
          <a:off x="4074168" y="2551315"/>
          <a:ext cx="871580" cy="1107027"/>
        </a:xfrm>
        <a:prstGeom prst="rightArrow">
          <a:avLst>
            <a:gd name="adj1" fmla="val 60000"/>
            <a:gd name="adj2" fmla="val 50000"/>
          </a:avLst>
        </a:prstGeom>
        <a:solidFill>
          <a:schemeClr val="accent5">
            <a:hueOff val="-12233612"/>
            <a:satOff val="84076"/>
            <a:lumOff val="-823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4099137" y="2849565"/>
        <a:ext cx="610106" cy="6642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6A757B-8286-4418-8E0A-00FE5931FDE2}">
      <dsp:nvSpPr>
        <dsp:cNvPr id="0" name=""/>
        <dsp:cNvSpPr/>
      </dsp:nvSpPr>
      <dsp:spPr>
        <a:xfrm>
          <a:off x="6664223" y="3115"/>
          <a:ext cx="3305714" cy="330571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a:t>Establishing interest in a (re)submission</a:t>
          </a:r>
        </a:p>
      </dsp:txBody>
      <dsp:txXfrm>
        <a:off x="7148334" y="487226"/>
        <a:ext cx="2337492" cy="2337492"/>
      </dsp:txXfrm>
    </dsp:sp>
    <dsp:sp modelId="{530ACB7F-681D-40F2-81F2-28D81B90A692}">
      <dsp:nvSpPr>
        <dsp:cNvPr id="0" name=""/>
        <dsp:cNvSpPr/>
      </dsp:nvSpPr>
      <dsp:spPr>
        <a:xfrm rot="2160000">
          <a:off x="9865973" y="2543474"/>
          <a:ext cx="880896" cy="111567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9891208" y="2688943"/>
        <a:ext cx="616627" cy="669406"/>
      </dsp:txXfrm>
    </dsp:sp>
    <dsp:sp modelId="{1D5B9DFA-2197-486B-8C32-A8EAECAF206E}">
      <dsp:nvSpPr>
        <dsp:cNvPr id="0" name=""/>
        <dsp:cNvSpPr/>
      </dsp:nvSpPr>
      <dsp:spPr>
        <a:xfrm>
          <a:off x="10683245" y="2923105"/>
          <a:ext cx="3305714" cy="3305714"/>
        </a:xfrm>
        <a:prstGeom prst="ellipse">
          <a:avLst/>
        </a:prstGeom>
        <a:solidFill>
          <a:schemeClr val="accent5">
            <a:hueOff val="-3058403"/>
            <a:satOff val="21019"/>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a:t>Preparing yourself and team </a:t>
          </a:r>
        </a:p>
      </dsp:txBody>
      <dsp:txXfrm>
        <a:off x="11167356" y="3407216"/>
        <a:ext cx="2337492" cy="2337492"/>
      </dsp:txXfrm>
    </dsp:sp>
    <dsp:sp modelId="{634A3E6F-F570-4825-AB69-DD6C1F47824E}">
      <dsp:nvSpPr>
        <dsp:cNvPr id="0" name=""/>
        <dsp:cNvSpPr/>
      </dsp:nvSpPr>
      <dsp:spPr>
        <a:xfrm rot="6480000">
          <a:off x="11135793" y="6356735"/>
          <a:ext cx="880896" cy="1115678"/>
        </a:xfrm>
        <a:prstGeom prst="rightArrow">
          <a:avLst>
            <a:gd name="adj1" fmla="val 60000"/>
            <a:gd name="adj2" fmla="val 50000"/>
          </a:avLst>
        </a:prstGeom>
        <a:solidFill>
          <a:schemeClr val="accent5">
            <a:hueOff val="-3058403"/>
            <a:satOff val="21019"/>
            <a:lumOff val="-20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11308759" y="6454204"/>
        <a:ext cx="616627" cy="669406"/>
      </dsp:txXfrm>
    </dsp:sp>
    <dsp:sp modelId="{EF338ABB-4C40-4C51-9BAA-FC25090E35B0}">
      <dsp:nvSpPr>
        <dsp:cNvPr id="0" name=""/>
        <dsp:cNvSpPr/>
      </dsp:nvSpPr>
      <dsp:spPr>
        <a:xfrm>
          <a:off x="9148115" y="7647749"/>
          <a:ext cx="3305714" cy="3305714"/>
        </a:xfrm>
        <a:prstGeom prst="ellipse">
          <a:avLst/>
        </a:prstGeom>
        <a:solidFill>
          <a:schemeClr val="accent5">
            <a:hueOff val="-6116806"/>
            <a:satOff val="42038"/>
            <a:lumOff val="-41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a:t>Writing your application</a:t>
          </a:r>
        </a:p>
      </dsp:txBody>
      <dsp:txXfrm>
        <a:off x="9632226" y="8131860"/>
        <a:ext cx="2337492" cy="2337492"/>
      </dsp:txXfrm>
    </dsp:sp>
    <dsp:sp modelId="{9B5E59A1-1382-44E9-8906-1305F88A8637}">
      <dsp:nvSpPr>
        <dsp:cNvPr id="0" name=""/>
        <dsp:cNvSpPr/>
      </dsp:nvSpPr>
      <dsp:spPr>
        <a:xfrm rot="10800000">
          <a:off x="7901563" y="8742767"/>
          <a:ext cx="880896" cy="1115678"/>
        </a:xfrm>
        <a:prstGeom prst="rightArrow">
          <a:avLst>
            <a:gd name="adj1" fmla="val 60000"/>
            <a:gd name="adj2" fmla="val 50000"/>
          </a:avLst>
        </a:prstGeom>
        <a:solidFill>
          <a:schemeClr val="accent5">
            <a:hueOff val="-6116806"/>
            <a:satOff val="42038"/>
            <a:lumOff val="-411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8165832" y="8965903"/>
        <a:ext cx="616627" cy="669406"/>
      </dsp:txXfrm>
    </dsp:sp>
    <dsp:sp modelId="{36242635-BC2D-4353-9280-ECB3C8019628}">
      <dsp:nvSpPr>
        <dsp:cNvPr id="0" name=""/>
        <dsp:cNvSpPr/>
      </dsp:nvSpPr>
      <dsp:spPr>
        <a:xfrm>
          <a:off x="4180331" y="7647749"/>
          <a:ext cx="3305714" cy="3305714"/>
        </a:xfrm>
        <a:prstGeom prst="ellipse">
          <a:avLst/>
        </a:prstGeom>
        <a:solidFill>
          <a:schemeClr val="accent5">
            <a:hueOff val="-9175209"/>
            <a:satOff val="63057"/>
            <a:lumOff val="-6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a:t>Submitting your application</a:t>
          </a:r>
        </a:p>
      </dsp:txBody>
      <dsp:txXfrm>
        <a:off x="4664442" y="8131860"/>
        <a:ext cx="2337492" cy="2337492"/>
      </dsp:txXfrm>
    </dsp:sp>
    <dsp:sp modelId="{03FE5C2F-3DA8-41D1-B693-6C31A1914411}">
      <dsp:nvSpPr>
        <dsp:cNvPr id="0" name=""/>
        <dsp:cNvSpPr/>
      </dsp:nvSpPr>
      <dsp:spPr>
        <a:xfrm rot="15120000">
          <a:off x="4632879" y="6404156"/>
          <a:ext cx="880896" cy="1115678"/>
        </a:xfrm>
        <a:prstGeom prst="rightArrow">
          <a:avLst>
            <a:gd name="adj1" fmla="val 60000"/>
            <a:gd name="adj2" fmla="val 50000"/>
          </a:avLst>
        </a:prstGeom>
        <a:solidFill>
          <a:schemeClr val="accent5">
            <a:hueOff val="-9175209"/>
            <a:satOff val="63057"/>
            <a:lumOff val="-617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4805845" y="6752959"/>
        <a:ext cx="616627" cy="669406"/>
      </dsp:txXfrm>
    </dsp:sp>
    <dsp:sp modelId="{1F3F5859-C28E-45CE-8ADF-65790E2B9DA7}">
      <dsp:nvSpPr>
        <dsp:cNvPr id="0" name=""/>
        <dsp:cNvSpPr/>
      </dsp:nvSpPr>
      <dsp:spPr>
        <a:xfrm>
          <a:off x="2645201" y="2923105"/>
          <a:ext cx="3305714" cy="3305714"/>
        </a:xfrm>
        <a:prstGeom prst="ellipse">
          <a:avLst/>
        </a:prstGeom>
        <a:solidFill>
          <a:schemeClr val="accent5">
            <a:hueOff val="-12233612"/>
            <a:satOff val="84076"/>
            <a:lumOff val="-82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a:t>Waiting on the review process</a:t>
          </a:r>
        </a:p>
      </dsp:txBody>
      <dsp:txXfrm>
        <a:off x="3129312" y="3407216"/>
        <a:ext cx="2337492" cy="2337492"/>
      </dsp:txXfrm>
    </dsp:sp>
    <dsp:sp modelId="{2E5231F5-D774-4C85-9300-F45D47BBA07B}">
      <dsp:nvSpPr>
        <dsp:cNvPr id="0" name=""/>
        <dsp:cNvSpPr/>
      </dsp:nvSpPr>
      <dsp:spPr>
        <a:xfrm rot="19440000">
          <a:off x="5846951" y="2572782"/>
          <a:ext cx="880896" cy="1115678"/>
        </a:xfrm>
        <a:prstGeom prst="rightArrow">
          <a:avLst>
            <a:gd name="adj1" fmla="val 60000"/>
            <a:gd name="adj2" fmla="val 50000"/>
          </a:avLst>
        </a:prstGeom>
        <a:solidFill>
          <a:schemeClr val="accent5">
            <a:hueOff val="-12233612"/>
            <a:satOff val="84076"/>
            <a:lumOff val="-823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5872186" y="2873585"/>
        <a:ext cx="616627" cy="66940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F1B94F52-1885-8F40-913E-43837C1C5129}" type="datetime1">
              <a:rPr lang="en-US" smtClean="0"/>
              <a:t>11/16/2023</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1E5D7771-19C7-D84F-898C-8B0CDC6F6003}" type="slidenum">
              <a:rPr lang="en-US" smtClean="0"/>
              <a:t>‹#›</a:t>
            </a:fld>
            <a:endParaRPr lang="en-US"/>
          </a:p>
        </p:txBody>
      </p:sp>
    </p:spTree>
    <p:extLst>
      <p:ext uri="{BB962C8B-B14F-4D97-AF65-F5344CB8AC3E}">
        <p14:creationId xmlns:p14="http://schemas.microsoft.com/office/powerpoint/2010/main" val="410216715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6968D6E9-C2FC-A24A-8A5C-F7FDBF924036}" type="datetime1">
              <a:rPr lang="en-US" smtClean="0"/>
              <a:t>11/16/2023</a:t>
            </a:fld>
            <a:endParaRPr lang="en-US"/>
          </a:p>
        </p:txBody>
      </p:sp>
      <p:sp>
        <p:nvSpPr>
          <p:cNvPr id="4" name="Slide Image Placeholder 3"/>
          <p:cNvSpPr>
            <a:spLocks noGrp="1" noRot="1" noChangeAspect="1"/>
          </p:cNvSpPr>
          <p:nvPr>
            <p:ph type="sldImg" idx="2"/>
          </p:nvPr>
        </p:nvSpPr>
        <p:spPr>
          <a:xfrm>
            <a:off x="422275" y="704850"/>
            <a:ext cx="6257925"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53E4DCFB-13A1-154D-ADC1-C6BA798FD344}" type="slidenum">
              <a:rPr lang="en-US" smtClean="0"/>
              <a:t>‹#›</a:t>
            </a:fld>
            <a:endParaRPr lang="en-US"/>
          </a:p>
        </p:txBody>
      </p:sp>
    </p:spTree>
    <p:extLst>
      <p:ext uri="{BB962C8B-B14F-4D97-AF65-F5344CB8AC3E}">
        <p14:creationId xmlns:p14="http://schemas.microsoft.com/office/powerpoint/2010/main" val="1122356958"/>
      </p:ext>
    </p:extLst>
  </p:cSld>
  <p:clrMap bg1="lt1" tx1="dk1" bg2="lt2" tx2="dk2" accent1="accent1" accent2="accent2" accent3="accent3" accent4="accent4" accent5="accent5" accent6="accent6" hlink="hlink" folHlink="folHlink"/>
  <p:hf sldNum="0" hdr="0" ftr="0" dt="0"/>
  <p:notesStyle>
    <a:lvl1pPr marL="0" algn="l" defTabSz="1219261" rtl="0" eaLnBrk="1" latinLnBrk="0" hangingPunct="1">
      <a:defRPr sz="3200" kern="1200">
        <a:solidFill>
          <a:schemeClr val="tx1"/>
        </a:solidFill>
        <a:latin typeface="+mn-lt"/>
        <a:ea typeface="+mn-ea"/>
        <a:cs typeface="+mn-cs"/>
      </a:defRPr>
    </a:lvl1pPr>
    <a:lvl2pPr marL="1219261" algn="l" defTabSz="1219261" rtl="0" eaLnBrk="1" latinLnBrk="0" hangingPunct="1">
      <a:defRPr sz="3200" kern="1200">
        <a:solidFill>
          <a:schemeClr val="tx1"/>
        </a:solidFill>
        <a:latin typeface="+mn-lt"/>
        <a:ea typeface="+mn-ea"/>
        <a:cs typeface="+mn-cs"/>
      </a:defRPr>
    </a:lvl2pPr>
    <a:lvl3pPr marL="2438522" algn="l" defTabSz="1219261" rtl="0" eaLnBrk="1" latinLnBrk="0" hangingPunct="1">
      <a:defRPr sz="3200" kern="1200">
        <a:solidFill>
          <a:schemeClr val="tx1"/>
        </a:solidFill>
        <a:latin typeface="+mn-lt"/>
        <a:ea typeface="+mn-ea"/>
        <a:cs typeface="+mn-cs"/>
      </a:defRPr>
    </a:lvl3pPr>
    <a:lvl4pPr marL="3657783" algn="l" defTabSz="1219261" rtl="0" eaLnBrk="1" latinLnBrk="0" hangingPunct="1">
      <a:defRPr sz="3200" kern="1200">
        <a:solidFill>
          <a:schemeClr val="tx1"/>
        </a:solidFill>
        <a:latin typeface="+mn-lt"/>
        <a:ea typeface="+mn-ea"/>
        <a:cs typeface="+mn-cs"/>
      </a:defRPr>
    </a:lvl4pPr>
    <a:lvl5pPr marL="4877044" algn="l" defTabSz="1219261" rtl="0" eaLnBrk="1" latinLnBrk="0" hangingPunct="1">
      <a:defRPr sz="3200" kern="1200">
        <a:solidFill>
          <a:schemeClr val="tx1"/>
        </a:solidFill>
        <a:latin typeface="+mn-lt"/>
        <a:ea typeface="+mn-ea"/>
        <a:cs typeface="+mn-cs"/>
      </a:defRPr>
    </a:lvl5pPr>
    <a:lvl6pPr marL="6096305" algn="l" defTabSz="1219261" rtl="0" eaLnBrk="1" latinLnBrk="0" hangingPunct="1">
      <a:defRPr sz="3200" kern="1200">
        <a:solidFill>
          <a:schemeClr val="tx1"/>
        </a:solidFill>
        <a:latin typeface="+mn-lt"/>
        <a:ea typeface="+mn-ea"/>
        <a:cs typeface="+mn-cs"/>
      </a:defRPr>
    </a:lvl6pPr>
    <a:lvl7pPr marL="7315566" algn="l" defTabSz="1219261" rtl="0" eaLnBrk="1" latinLnBrk="0" hangingPunct="1">
      <a:defRPr sz="3200" kern="1200">
        <a:solidFill>
          <a:schemeClr val="tx1"/>
        </a:solidFill>
        <a:latin typeface="+mn-lt"/>
        <a:ea typeface="+mn-ea"/>
        <a:cs typeface="+mn-cs"/>
      </a:defRPr>
    </a:lvl7pPr>
    <a:lvl8pPr marL="8534827" algn="l" defTabSz="1219261" rtl="0" eaLnBrk="1" latinLnBrk="0" hangingPunct="1">
      <a:defRPr sz="3200" kern="1200">
        <a:solidFill>
          <a:schemeClr val="tx1"/>
        </a:solidFill>
        <a:latin typeface="+mn-lt"/>
        <a:ea typeface="+mn-ea"/>
        <a:cs typeface="+mn-cs"/>
      </a:defRPr>
    </a:lvl8pPr>
    <a:lvl9pPr marL="9754088" algn="l" defTabSz="1219261" rtl="0" eaLnBrk="1" latinLnBrk="0" hangingPunct="1">
      <a:defRPr sz="3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sz="1200"/>
          </a:p>
        </p:txBody>
      </p:sp>
      <p:sp>
        <p:nvSpPr>
          <p:cNvPr id="4" name="Slide Number Placeholder 3"/>
          <p:cNvSpPr>
            <a:spLocks noGrp="1"/>
          </p:cNvSpPr>
          <p:nvPr>
            <p:ph type="sldNum" sz="quarter" idx="10"/>
          </p:nvPr>
        </p:nvSpPr>
        <p:spPr/>
        <p:txBody>
          <a:bodyPr/>
          <a:lstStyle/>
          <a:p>
            <a:fld id="{3AF36F57-3C24-44D9-B623-0258150B020A}" type="slidenum">
              <a:rPr lang="en-US" smtClean="0"/>
              <a:t>9</a:t>
            </a:fld>
            <a:endParaRPr lang="en-US"/>
          </a:p>
        </p:txBody>
      </p:sp>
    </p:spTree>
    <p:extLst>
      <p:ext uri="{BB962C8B-B14F-4D97-AF65-F5344CB8AC3E}">
        <p14:creationId xmlns:p14="http://schemas.microsoft.com/office/powerpoint/2010/main" val="2811343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F36F57-3C24-44D9-B623-0258150B020A}" type="slidenum">
              <a:rPr lang="en-US" smtClean="0"/>
              <a:t>21</a:t>
            </a:fld>
            <a:endParaRPr lang="en-US"/>
          </a:p>
        </p:txBody>
      </p:sp>
    </p:spTree>
    <p:extLst>
      <p:ext uri="{BB962C8B-B14F-4D97-AF65-F5344CB8AC3E}">
        <p14:creationId xmlns:p14="http://schemas.microsoft.com/office/powerpoint/2010/main" val="3377953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Gray">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1587" y="362174"/>
            <a:ext cx="24384000" cy="11826976"/>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solidFill>
                <a:schemeClr val="bg1"/>
              </a:solidFill>
            </a:endParaRPr>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sp>
        <p:nvSpPr>
          <p:cNvPr id="17" name="Title 1">
            <a:extLst>
              <a:ext uri="{FF2B5EF4-FFF2-40B4-BE49-F238E27FC236}">
                <a16:creationId xmlns:a16="http://schemas.microsoft.com/office/drawing/2014/main" id="{723EBEA2-C871-924D-9669-D4CEBEA34A2B}"/>
              </a:ext>
            </a:extLst>
          </p:cNvPr>
          <p:cNvSpPr>
            <a:spLocks noGrp="1"/>
          </p:cNvSpPr>
          <p:nvPr>
            <p:ph type="ctrTitle" hasCustomPrompt="1"/>
          </p:nvPr>
        </p:nvSpPr>
        <p:spPr>
          <a:xfrm>
            <a:off x="2269122" y="5029200"/>
            <a:ext cx="20496234" cy="3231728"/>
          </a:xfrm>
        </p:spPr>
        <p:txBody>
          <a:bodyPr lIns="0" tIns="0" rIns="0" bIns="0">
            <a:normAutofit/>
          </a:bodyPr>
          <a:lstStyle>
            <a:lvl1pPr>
              <a:defRPr sz="7200" b="0" i="0" baseline="0">
                <a:solidFill>
                  <a:schemeClr val="bg1"/>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br>
              <a:rPr lang="en-US"/>
            </a:br>
            <a:r>
              <a:rPr lang="en-US"/>
              <a:t>2nd line</a:t>
            </a:r>
          </a:p>
        </p:txBody>
      </p:sp>
      <p:sp>
        <p:nvSpPr>
          <p:cNvPr id="8" name="Text Placeholder 7">
            <a:extLst>
              <a:ext uri="{FF2B5EF4-FFF2-40B4-BE49-F238E27FC236}">
                <a16:creationId xmlns:a16="http://schemas.microsoft.com/office/drawing/2014/main" id="{C73C284A-D09B-B543-AF7E-5F419F34CE5B}"/>
              </a:ext>
            </a:extLst>
          </p:cNvPr>
          <p:cNvSpPr>
            <a:spLocks noGrp="1"/>
          </p:cNvSpPr>
          <p:nvPr>
            <p:ph type="body" sz="quarter" idx="14"/>
          </p:nvPr>
        </p:nvSpPr>
        <p:spPr>
          <a:xfrm>
            <a:off x="2268538" y="8458200"/>
            <a:ext cx="2914649" cy="2968950"/>
          </a:xfrm>
        </p:spPr>
        <p:txBody>
          <a:bodyPr>
            <a:normAutofit/>
          </a:bodyPr>
          <a:lstStyle>
            <a:lvl1pPr>
              <a:defRPr sz="2400">
                <a:solidFill>
                  <a:schemeClr val="bg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32" name="Text Placeholder 7">
            <a:extLst>
              <a:ext uri="{FF2B5EF4-FFF2-40B4-BE49-F238E27FC236}">
                <a16:creationId xmlns:a16="http://schemas.microsoft.com/office/drawing/2014/main" id="{81E09265-B90B-4F4C-A68D-386E7DC88C22}"/>
              </a:ext>
            </a:extLst>
          </p:cNvPr>
          <p:cNvSpPr>
            <a:spLocks noGrp="1"/>
          </p:cNvSpPr>
          <p:nvPr>
            <p:ph type="body" sz="quarter" idx="15"/>
          </p:nvPr>
        </p:nvSpPr>
        <p:spPr>
          <a:xfrm>
            <a:off x="5330714" y="8458200"/>
            <a:ext cx="2914649" cy="2968950"/>
          </a:xfrm>
        </p:spPr>
        <p:txBody>
          <a:bodyPr>
            <a:normAutofit/>
          </a:bodyPr>
          <a:lstStyle>
            <a:lvl1pPr>
              <a:defRPr sz="2400">
                <a:solidFill>
                  <a:schemeClr val="bg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2969304784"/>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Text Slide — 01">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10682747"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endParaRPr lang="en-US"/>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sp>
        <p:nvSpPr>
          <p:cNvPr id="22" name="Picture Placeholder 4">
            <a:extLst>
              <a:ext uri="{FF2B5EF4-FFF2-40B4-BE49-F238E27FC236}">
                <a16:creationId xmlns:a16="http://schemas.microsoft.com/office/drawing/2014/main" id="{C16D0DC0-1B50-B44F-A922-A1E6CBC25C7B}"/>
              </a:ext>
            </a:extLst>
          </p:cNvPr>
          <p:cNvSpPr>
            <a:spLocks noGrp="1"/>
          </p:cNvSpPr>
          <p:nvPr>
            <p:ph type="pic" sz="quarter" idx="21"/>
          </p:nvPr>
        </p:nvSpPr>
        <p:spPr>
          <a:xfrm>
            <a:off x="12574588" y="1143001"/>
            <a:ext cx="10653252" cy="10287000"/>
          </a:xfrm>
          <a:prstGeom prst="rect">
            <a:avLst/>
          </a:prstGeom>
        </p:spPr>
        <p:txBody>
          <a:bodyPr/>
          <a:lstStyle/>
          <a:p>
            <a:endParaRPr lang="en-US"/>
          </a:p>
        </p:txBody>
      </p:sp>
      <p:sp>
        <p:nvSpPr>
          <p:cNvPr id="23" name="Text Placeholder 7">
            <a:extLst>
              <a:ext uri="{FF2B5EF4-FFF2-40B4-BE49-F238E27FC236}">
                <a16:creationId xmlns:a16="http://schemas.microsoft.com/office/drawing/2014/main" id="{F557ABA0-2CF0-894D-BFC5-E24C93581EC6}"/>
              </a:ext>
            </a:extLst>
          </p:cNvPr>
          <p:cNvSpPr>
            <a:spLocks noGrp="1"/>
          </p:cNvSpPr>
          <p:nvPr>
            <p:ph type="body" sz="quarter" idx="15"/>
          </p:nvPr>
        </p:nvSpPr>
        <p:spPr>
          <a:xfrm>
            <a:off x="1144586" y="3152752"/>
            <a:ext cx="10682748" cy="3860491"/>
          </a:xfrm>
        </p:spPr>
        <p:txBody>
          <a:bodyPr>
            <a:normAutofit/>
          </a:bodyPr>
          <a:lstStyle>
            <a:lvl1pPr>
              <a:defRPr sz="4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24" name="Text Placeholder 7">
            <a:extLst>
              <a:ext uri="{FF2B5EF4-FFF2-40B4-BE49-F238E27FC236}">
                <a16:creationId xmlns:a16="http://schemas.microsoft.com/office/drawing/2014/main" id="{CA97B1A4-557A-8842-A7CF-CEF459F857B2}"/>
              </a:ext>
            </a:extLst>
          </p:cNvPr>
          <p:cNvSpPr>
            <a:spLocks noGrp="1"/>
          </p:cNvSpPr>
          <p:nvPr>
            <p:ph type="body" sz="quarter" idx="16"/>
          </p:nvPr>
        </p:nvSpPr>
        <p:spPr>
          <a:xfrm>
            <a:off x="1144586" y="7781903"/>
            <a:ext cx="10682748" cy="3648098"/>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657636835"/>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441" userDrawn="1">
          <p15:clr>
            <a:srgbClr val="FBAE40"/>
          </p15:clr>
        </p15:guide>
        <p15:guide id="11" pos="7921"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Text Slide — 02">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endParaRPr lang="en-US"/>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1144588" y="3124175"/>
            <a:ext cx="22083252" cy="4648213"/>
          </a:xfrm>
          <a:prstGeom prst="rect">
            <a:avLst/>
          </a:prstGeom>
        </p:spPr>
        <p:txBody>
          <a:bodyPr/>
          <a:lstStyle/>
          <a:p>
            <a:endParaRPr lang="en-US"/>
          </a:p>
        </p:txBody>
      </p:sp>
      <p:sp>
        <p:nvSpPr>
          <p:cNvPr id="28" name="Text Placeholder 7">
            <a:extLst>
              <a:ext uri="{FF2B5EF4-FFF2-40B4-BE49-F238E27FC236}">
                <a16:creationId xmlns:a16="http://schemas.microsoft.com/office/drawing/2014/main" id="{269D219F-F78E-9E4A-B025-7F24BB66706A}"/>
              </a:ext>
            </a:extLst>
          </p:cNvPr>
          <p:cNvSpPr>
            <a:spLocks noGrp="1"/>
          </p:cNvSpPr>
          <p:nvPr>
            <p:ph type="body" sz="quarter" idx="17"/>
          </p:nvPr>
        </p:nvSpPr>
        <p:spPr>
          <a:xfrm>
            <a:off x="12574586" y="8531537"/>
            <a:ext cx="10682748" cy="2898463"/>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29" name="Text Placeholder 7">
            <a:extLst>
              <a:ext uri="{FF2B5EF4-FFF2-40B4-BE49-F238E27FC236}">
                <a16:creationId xmlns:a16="http://schemas.microsoft.com/office/drawing/2014/main" id="{D3B36E90-1930-594F-A27D-BBFA1CA70557}"/>
              </a:ext>
            </a:extLst>
          </p:cNvPr>
          <p:cNvSpPr>
            <a:spLocks noGrp="1"/>
          </p:cNvSpPr>
          <p:nvPr>
            <p:ph type="body" sz="quarter" idx="15"/>
          </p:nvPr>
        </p:nvSpPr>
        <p:spPr>
          <a:xfrm>
            <a:off x="1144586" y="8531537"/>
            <a:ext cx="10682748" cy="2898463"/>
          </a:xfrm>
        </p:spPr>
        <p:txBody>
          <a:bodyPr>
            <a:normAutofit/>
          </a:bodyPr>
          <a:lstStyle>
            <a:lvl1pPr>
              <a:defRPr sz="4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3330836963"/>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Text Slide — 03">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endParaRPr lang="en-US"/>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1144588" y="3124175"/>
            <a:ext cx="10668000" cy="4648213"/>
          </a:xfrm>
          <a:prstGeom prst="rect">
            <a:avLst/>
          </a:prstGeom>
        </p:spPr>
        <p:txBody>
          <a:bodyPr/>
          <a:lstStyle/>
          <a:p>
            <a:endParaRPr lang="en-US"/>
          </a:p>
        </p:txBody>
      </p:sp>
      <p:sp>
        <p:nvSpPr>
          <p:cNvPr id="16" name="Picture Placeholder 4">
            <a:extLst>
              <a:ext uri="{FF2B5EF4-FFF2-40B4-BE49-F238E27FC236}">
                <a16:creationId xmlns:a16="http://schemas.microsoft.com/office/drawing/2014/main" id="{8B25342B-08E1-464F-AC27-5A6519898803}"/>
              </a:ext>
            </a:extLst>
          </p:cNvPr>
          <p:cNvSpPr>
            <a:spLocks noGrp="1"/>
          </p:cNvSpPr>
          <p:nvPr>
            <p:ph type="pic" sz="quarter" idx="22"/>
          </p:nvPr>
        </p:nvSpPr>
        <p:spPr>
          <a:xfrm>
            <a:off x="12592876" y="3124175"/>
            <a:ext cx="10668000" cy="4648213"/>
          </a:xfrm>
          <a:prstGeom prst="rect">
            <a:avLst/>
          </a:prstGeom>
        </p:spPr>
        <p:txBody>
          <a:bodyPr/>
          <a:lstStyle/>
          <a:p>
            <a:endParaRPr lang="en-US"/>
          </a:p>
        </p:txBody>
      </p:sp>
      <p:sp>
        <p:nvSpPr>
          <p:cNvPr id="20" name="Text Placeholder 7">
            <a:extLst>
              <a:ext uri="{FF2B5EF4-FFF2-40B4-BE49-F238E27FC236}">
                <a16:creationId xmlns:a16="http://schemas.microsoft.com/office/drawing/2014/main" id="{7AFEBE52-7AC4-8A4F-A882-82DC4FA897C6}"/>
              </a:ext>
            </a:extLst>
          </p:cNvPr>
          <p:cNvSpPr>
            <a:spLocks noGrp="1"/>
          </p:cNvSpPr>
          <p:nvPr>
            <p:ph type="body" sz="quarter" idx="16"/>
          </p:nvPr>
        </p:nvSpPr>
        <p:spPr>
          <a:xfrm>
            <a:off x="1144586" y="8531537"/>
            <a:ext cx="10682748"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21" name="Text Placeholder 7">
            <a:extLst>
              <a:ext uri="{FF2B5EF4-FFF2-40B4-BE49-F238E27FC236}">
                <a16:creationId xmlns:a16="http://schemas.microsoft.com/office/drawing/2014/main" id="{1BCA72C9-9805-E34B-BBDE-3CF10D461ABA}"/>
              </a:ext>
            </a:extLst>
          </p:cNvPr>
          <p:cNvSpPr>
            <a:spLocks noGrp="1"/>
          </p:cNvSpPr>
          <p:nvPr>
            <p:ph type="body" sz="quarter" idx="17"/>
          </p:nvPr>
        </p:nvSpPr>
        <p:spPr>
          <a:xfrm>
            <a:off x="12574586" y="8531537"/>
            <a:ext cx="10682748"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300559081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Text Slide — 04">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endParaRPr lang="en-US"/>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1144588" y="3124175"/>
            <a:ext cx="6858000" cy="4648213"/>
          </a:xfrm>
          <a:prstGeom prst="rect">
            <a:avLst/>
          </a:prstGeom>
        </p:spPr>
        <p:txBody>
          <a:bodyPr/>
          <a:lstStyle/>
          <a:p>
            <a:endParaRPr lang="en-US"/>
          </a:p>
        </p:txBody>
      </p:sp>
      <p:sp>
        <p:nvSpPr>
          <p:cNvPr id="25" name="Picture Placeholder 4">
            <a:extLst>
              <a:ext uri="{FF2B5EF4-FFF2-40B4-BE49-F238E27FC236}">
                <a16:creationId xmlns:a16="http://schemas.microsoft.com/office/drawing/2014/main" id="{9243F34B-2502-DB4F-9DB5-EDCF7DC7B5D5}"/>
              </a:ext>
            </a:extLst>
          </p:cNvPr>
          <p:cNvSpPr>
            <a:spLocks noGrp="1"/>
          </p:cNvSpPr>
          <p:nvPr>
            <p:ph type="pic" sz="quarter" idx="23"/>
          </p:nvPr>
        </p:nvSpPr>
        <p:spPr>
          <a:xfrm>
            <a:off x="8764587" y="3124175"/>
            <a:ext cx="6858000" cy="4648213"/>
          </a:xfrm>
          <a:prstGeom prst="rect">
            <a:avLst/>
          </a:prstGeom>
        </p:spPr>
        <p:txBody>
          <a:bodyPr/>
          <a:lstStyle/>
          <a:p>
            <a:endParaRPr lang="en-US"/>
          </a:p>
        </p:txBody>
      </p:sp>
      <p:sp>
        <p:nvSpPr>
          <p:cNvPr id="30" name="Picture Placeholder 4">
            <a:extLst>
              <a:ext uri="{FF2B5EF4-FFF2-40B4-BE49-F238E27FC236}">
                <a16:creationId xmlns:a16="http://schemas.microsoft.com/office/drawing/2014/main" id="{4236B20B-B550-8142-AEF8-60BDD719F696}"/>
              </a:ext>
            </a:extLst>
          </p:cNvPr>
          <p:cNvSpPr>
            <a:spLocks noGrp="1"/>
          </p:cNvSpPr>
          <p:nvPr>
            <p:ph type="pic" sz="quarter" idx="25"/>
          </p:nvPr>
        </p:nvSpPr>
        <p:spPr>
          <a:xfrm>
            <a:off x="16384587" y="3124175"/>
            <a:ext cx="6858000" cy="4648213"/>
          </a:xfrm>
          <a:prstGeom prst="rect">
            <a:avLst/>
          </a:prstGeom>
        </p:spPr>
        <p:txBody>
          <a:bodyPr/>
          <a:lstStyle/>
          <a:p>
            <a:endParaRPr lang="en-US"/>
          </a:p>
        </p:txBody>
      </p:sp>
      <p:sp>
        <p:nvSpPr>
          <p:cNvPr id="31" name="Text Placeholder 7">
            <a:extLst>
              <a:ext uri="{FF2B5EF4-FFF2-40B4-BE49-F238E27FC236}">
                <a16:creationId xmlns:a16="http://schemas.microsoft.com/office/drawing/2014/main" id="{805AEC2D-775B-BF4D-8D0A-574C4B109908}"/>
              </a:ext>
            </a:extLst>
          </p:cNvPr>
          <p:cNvSpPr>
            <a:spLocks noGrp="1"/>
          </p:cNvSpPr>
          <p:nvPr>
            <p:ph type="body" sz="quarter" idx="16"/>
          </p:nvPr>
        </p:nvSpPr>
        <p:spPr>
          <a:xfrm>
            <a:off x="1144586" y="8531537"/>
            <a:ext cx="6858002"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32" name="Text Placeholder 7">
            <a:extLst>
              <a:ext uri="{FF2B5EF4-FFF2-40B4-BE49-F238E27FC236}">
                <a16:creationId xmlns:a16="http://schemas.microsoft.com/office/drawing/2014/main" id="{F5503E3A-1422-CD4D-8A89-397D3BA42065}"/>
              </a:ext>
            </a:extLst>
          </p:cNvPr>
          <p:cNvSpPr>
            <a:spLocks noGrp="1"/>
          </p:cNvSpPr>
          <p:nvPr>
            <p:ph type="body" sz="quarter" idx="26"/>
          </p:nvPr>
        </p:nvSpPr>
        <p:spPr>
          <a:xfrm>
            <a:off x="8774111" y="8531537"/>
            <a:ext cx="6858002"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33" name="Text Placeholder 7">
            <a:extLst>
              <a:ext uri="{FF2B5EF4-FFF2-40B4-BE49-F238E27FC236}">
                <a16:creationId xmlns:a16="http://schemas.microsoft.com/office/drawing/2014/main" id="{0064A36D-65DD-F745-A342-E072B9827553}"/>
              </a:ext>
            </a:extLst>
          </p:cNvPr>
          <p:cNvSpPr>
            <a:spLocks noGrp="1"/>
          </p:cNvSpPr>
          <p:nvPr>
            <p:ph type="body" sz="quarter" idx="27"/>
          </p:nvPr>
        </p:nvSpPr>
        <p:spPr>
          <a:xfrm>
            <a:off x="16375061" y="8531537"/>
            <a:ext cx="6858002"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84442689"/>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guide id="12" pos="5041" userDrawn="1">
          <p15:clr>
            <a:srgbClr val="FBAE40"/>
          </p15:clr>
        </p15:guide>
        <p15:guide id="13" pos="5521" userDrawn="1">
          <p15:clr>
            <a:srgbClr val="FBAE40"/>
          </p15:clr>
        </p15:guide>
        <p15:guide id="14" pos="9841" userDrawn="1">
          <p15:clr>
            <a:srgbClr val="FBAE40"/>
          </p15:clr>
        </p15:guide>
        <p15:guide id="15" pos="10321"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Text Slide — 05">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endParaRPr lang="en-US"/>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sp>
        <p:nvSpPr>
          <p:cNvPr id="20" name="Content Placeholder 4">
            <a:extLst>
              <a:ext uri="{FF2B5EF4-FFF2-40B4-BE49-F238E27FC236}">
                <a16:creationId xmlns:a16="http://schemas.microsoft.com/office/drawing/2014/main" id="{66682ECA-8356-F142-94A1-921EA9421350}"/>
              </a:ext>
            </a:extLst>
          </p:cNvPr>
          <p:cNvSpPr>
            <a:spLocks noGrp="1"/>
          </p:cNvSpPr>
          <p:nvPr>
            <p:ph sz="quarter" idx="16" hasCustomPrompt="1"/>
          </p:nvPr>
        </p:nvSpPr>
        <p:spPr>
          <a:xfrm>
            <a:off x="1144587" y="3121326"/>
            <a:ext cx="10667999" cy="8305799"/>
          </a:xfrm>
          <a:prstGeom prst="rect">
            <a:avLst/>
          </a:prstGeom>
        </p:spPr>
        <p:txBody>
          <a:bodyPr>
            <a:normAutofit/>
          </a:bodyPr>
          <a:lstStyle>
            <a:lvl1pPr>
              <a:tabLst>
                <a:tab pos="114300" algn="l"/>
              </a:tabLst>
              <a:defRPr sz="4800">
                <a:solidFill>
                  <a:srgbClr val="576F7F"/>
                </a:solidFill>
              </a:defRPr>
            </a:lvl1pPr>
            <a:lvl2pPr marL="114300" indent="-114300">
              <a:tabLst/>
              <a:defRPr sz="1000">
                <a:solidFill>
                  <a:schemeClr val="bg1">
                    <a:lumMod val="50000"/>
                  </a:schemeClr>
                </a:solidFill>
              </a:defRPr>
            </a:lvl2pPr>
            <a:lvl3pPr marL="230188" indent="-115888">
              <a:tabLst/>
              <a:defRPr sz="1000">
                <a:solidFill>
                  <a:schemeClr val="bg1">
                    <a:lumMod val="50000"/>
                  </a:schemeClr>
                </a:solidFill>
              </a:defRPr>
            </a:lvl3pPr>
          </a:lstStyle>
          <a:p>
            <a:pPr lvl="0"/>
            <a:r>
              <a:rPr lang="tr-TR"/>
              <a:t>Picture</a:t>
            </a:r>
          </a:p>
        </p:txBody>
      </p:sp>
      <p:sp>
        <p:nvSpPr>
          <p:cNvPr id="21" name="Text Placeholder 7">
            <a:extLst>
              <a:ext uri="{FF2B5EF4-FFF2-40B4-BE49-F238E27FC236}">
                <a16:creationId xmlns:a16="http://schemas.microsoft.com/office/drawing/2014/main" id="{6428EAA1-0C81-0745-89CD-1A39835C4F74}"/>
              </a:ext>
            </a:extLst>
          </p:cNvPr>
          <p:cNvSpPr>
            <a:spLocks noGrp="1"/>
          </p:cNvSpPr>
          <p:nvPr>
            <p:ph type="body" sz="quarter" idx="17"/>
          </p:nvPr>
        </p:nvSpPr>
        <p:spPr>
          <a:xfrm>
            <a:off x="12574588" y="3121326"/>
            <a:ext cx="10667998" cy="8305798"/>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282309332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cxnSp>
        <p:nvCxnSpPr>
          <p:cNvPr id="20" name="Straight Connector 19">
            <a:extLst>
              <a:ext uri="{FF2B5EF4-FFF2-40B4-BE49-F238E27FC236}">
                <a16:creationId xmlns:a16="http://schemas.microsoft.com/office/drawing/2014/main" id="{A1AB842C-6BB1-7849-B78D-1D793CD25166}"/>
              </a:ext>
            </a:extLst>
          </p:cNvPr>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22" name="Rectangle 21">
            <a:extLst>
              <a:ext uri="{FF2B5EF4-FFF2-40B4-BE49-F238E27FC236}">
                <a16:creationId xmlns:a16="http://schemas.microsoft.com/office/drawing/2014/main" id="{AA9EDA39-870A-E945-9A81-5D7CFB06F0C7}"/>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p>
        </p:txBody>
      </p:sp>
    </p:spTree>
    <p:extLst>
      <p:ext uri="{BB962C8B-B14F-4D97-AF65-F5344CB8AC3E}">
        <p14:creationId xmlns:p14="http://schemas.microsoft.com/office/powerpoint/2010/main" val="249253813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guide id="11" pos="7441" userDrawn="1">
          <p15:clr>
            <a:srgbClr val="FBAE40"/>
          </p15:clr>
        </p15:guide>
        <p15:guide id="12" pos="7921" userDrawn="1">
          <p15:clr>
            <a:srgbClr val="FBAE40"/>
          </p15:clr>
        </p15:guide>
        <p15:guide id="13" pos="5521" userDrawn="1">
          <p15:clr>
            <a:srgbClr val="FBAE40"/>
          </p15:clr>
        </p15:guide>
        <p15:guide id="14" pos="5041" userDrawn="1">
          <p15:clr>
            <a:srgbClr val="FBAE40"/>
          </p15:clr>
        </p15:guide>
        <p15:guide id="15" pos="9841" userDrawn="1">
          <p15:clr>
            <a:srgbClr val="FBAE40"/>
          </p15:clr>
        </p15:guide>
        <p15:guide id="16" pos="1032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Yellow">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1587" y="362174"/>
            <a:ext cx="24384000" cy="11826976"/>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sp>
        <p:nvSpPr>
          <p:cNvPr id="26" name="Title 1">
            <a:extLst>
              <a:ext uri="{FF2B5EF4-FFF2-40B4-BE49-F238E27FC236}">
                <a16:creationId xmlns:a16="http://schemas.microsoft.com/office/drawing/2014/main" id="{0FAE0E86-F5B0-2643-9F7C-9B5DF5AB2A62}"/>
              </a:ext>
            </a:extLst>
          </p:cNvPr>
          <p:cNvSpPr>
            <a:spLocks noGrp="1"/>
          </p:cNvSpPr>
          <p:nvPr>
            <p:ph type="ctrTitle" hasCustomPrompt="1"/>
          </p:nvPr>
        </p:nvSpPr>
        <p:spPr>
          <a:xfrm>
            <a:off x="2269122" y="5029200"/>
            <a:ext cx="20496234" cy="3231728"/>
          </a:xfrm>
        </p:spPr>
        <p:txBody>
          <a:bodyPr lIns="0" tIns="0" rIns="0" bIns="0">
            <a:normAutofit/>
          </a:bodyPr>
          <a:lstStyle>
            <a:lvl1pPr>
              <a:defRPr sz="7200" b="0" i="0" baseline="0">
                <a:solidFill>
                  <a:schemeClr val="tx1"/>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br>
              <a:rPr lang="en-US"/>
            </a:br>
            <a:r>
              <a:rPr lang="en-US"/>
              <a:t>2nd line</a:t>
            </a:r>
          </a:p>
        </p:txBody>
      </p:sp>
      <p:sp>
        <p:nvSpPr>
          <p:cNvPr id="31" name="Text Placeholder 7">
            <a:extLst>
              <a:ext uri="{FF2B5EF4-FFF2-40B4-BE49-F238E27FC236}">
                <a16:creationId xmlns:a16="http://schemas.microsoft.com/office/drawing/2014/main" id="{4311E8C8-3143-A74B-8FDA-F85A6F535B0E}"/>
              </a:ext>
            </a:extLst>
          </p:cNvPr>
          <p:cNvSpPr>
            <a:spLocks noGrp="1"/>
          </p:cNvSpPr>
          <p:nvPr>
            <p:ph type="body" sz="quarter" idx="14"/>
          </p:nvPr>
        </p:nvSpPr>
        <p:spPr>
          <a:xfrm>
            <a:off x="2268538" y="8458200"/>
            <a:ext cx="2914649" cy="2968950"/>
          </a:xfrm>
        </p:spPr>
        <p:txBody>
          <a:bodyPr>
            <a:normAutofit/>
          </a:bodyPr>
          <a:lstStyle>
            <a:lvl1pPr>
              <a:defRPr sz="2400">
                <a:solidFill>
                  <a:schemeClr val="tx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32" name="Text Placeholder 7">
            <a:extLst>
              <a:ext uri="{FF2B5EF4-FFF2-40B4-BE49-F238E27FC236}">
                <a16:creationId xmlns:a16="http://schemas.microsoft.com/office/drawing/2014/main" id="{9B12BEB6-E28E-0A42-AF4D-0E33CBE7B6D1}"/>
              </a:ext>
            </a:extLst>
          </p:cNvPr>
          <p:cNvSpPr>
            <a:spLocks noGrp="1"/>
          </p:cNvSpPr>
          <p:nvPr>
            <p:ph type="body" sz="quarter" idx="15"/>
          </p:nvPr>
        </p:nvSpPr>
        <p:spPr>
          <a:xfrm>
            <a:off x="5330714" y="8458200"/>
            <a:ext cx="2914649" cy="2968950"/>
          </a:xfrm>
        </p:spPr>
        <p:txBody>
          <a:bodyPr>
            <a:normAutofit/>
          </a:bodyPr>
          <a:lstStyle>
            <a:lvl1pPr>
              <a:defRPr sz="2400">
                <a:solidFill>
                  <a:schemeClr val="tx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136229299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 Gray">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1587" y="362174"/>
            <a:ext cx="24384000" cy="11826976"/>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sp>
        <p:nvSpPr>
          <p:cNvPr id="21" name="Slide Number Placeholder 6">
            <a:extLst>
              <a:ext uri="{FF2B5EF4-FFF2-40B4-BE49-F238E27FC236}">
                <a16:creationId xmlns:a16="http://schemas.microsoft.com/office/drawing/2014/main" id="{94254CDA-9455-1F48-A703-E7C2342F39CF}"/>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a:p>
        </p:txBody>
      </p:sp>
      <p:sp>
        <p:nvSpPr>
          <p:cNvPr id="14" name="Title 1">
            <a:extLst>
              <a:ext uri="{FF2B5EF4-FFF2-40B4-BE49-F238E27FC236}">
                <a16:creationId xmlns:a16="http://schemas.microsoft.com/office/drawing/2014/main" id="{3F940754-C6EA-AC4C-8314-59739CD84FF9}"/>
              </a:ext>
            </a:extLst>
          </p:cNvPr>
          <p:cNvSpPr>
            <a:spLocks noGrp="1"/>
          </p:cNvSpPr>
          <p:nvPr>
            <p:ph type="ctrTitle" hasCustomPrompt="1"/>
          </p:nvPr>
        </p:nvSpPr>
        <p:spPr>
          <a:xfrm>
            <a:off x="2269122" y="5531272"/>
            <a:ext cx="20496234" cy="3231728"/>
          </a:xfrm>
        </p:spPr>
        <p:txBody>
          <a:bodyPr lIns="0" tIns="0" rIns="0" bIns="0">
            <a:normAutofit/>
          </a:bodyPr>
          <a:lstStyle>
            <a:lvl1pPr>
              <a:defRPr sz="7200" b="0" i="0" baseline="0">
                <a:solidFill>
                  <a:schemeClr val="bg1"/>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br>
              <a:rPr lang="en-US"/>
            </a:br>
            <a:r>
              <a:rPr lang="en-US"/>
              <a:t>2nd line</a:t>
            </a:r>
          </a:p>
        </p:txBody>
      </p:sp>
    </p:spTree>
    <p:extLst>
      <p:ext uri="{BB962C8B-B14F-4D97-AF65-F5344CB8AC3E}">
        <p14:creationId xmlns:p14="http://schemas.microsoft.com/office/powerpoint/2010/main" val="90884862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 Yellow">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1587" y="362174"/>
            <a:ext cx="24384000" cy="11826976"/>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b="0" cap="none" spc="0">
              <a:ln>
                <a:noFill/>
              </a:ln>
              <a:solidFill>
                <a:schemeClr val="tx1"/>
              </a:solidFill>
              <a:effectLst/>
            </a:endParaRPr>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sp>
        <p:nvSpPr>
          <p:cNvPr id="21" name="Title 1">
            <a:extLst>
              <a:ext uri="{FF2B5EF4-FFF2-40B4-BE49-F238E27FC236}">
                <a16:creationId xmlns:a16="http://schemas.microsoft.com/office/drawing/2014/main" id="{F7B7FAD3-3A70-6441-A8ED-D420541B3A87}"/>
              </a:ext>
            </a:extLst>
          </p:cNvPr>
          <p:cNvSpPr>
            <a:spLocks noGrp="1"/>
          </p:cNvSpPr>
          <p:nvPr>
            <p:ph type="ctrTitle" hasCustomPrompt="1"/>
          </p:nvPr>
        </p:nvSpPr>
        <p:spPr>
          <a:xfrm>
            <a:off x="2269122" y="5531272"/>
            <a:ext cx="20496234" cy="3231728"/>
          </a:xfrm>
        </p:spPr>
        <p:txBody>
          <a:bodyPr lIns="0" tIns="0" rIns="0" bIns="0">
            <a:normAutofit/>
          </a:bodyPr>
          <a:lstStyle>
            <a:lvl1pPr>
              <a:defRPr sz="7200" b="0" i="0" baseline="0">
                <a:solidFill>
                  <a:schemeClr val="tx1"/>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br>
              <a:rPr lang="en-US"/>
            </a:br>
            <a:r>
              <a:rPr lang="en-US"/>
              <a:t>2nd line</a:t>
            </a:r>
          </a:p>
        </p:txBody>
      </p:sp>
    </p:spTree>
    <p:extLst>
      <p:ext uri="{BB962C8B-B14F-4D97-AF65-F5344CB8AC3E}">
        <p14:creationId xmlns:p14="http://schemas.microsoft.com/office/powerpoint/2010/main" val="1391676153"/>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 White">
    <p:spTree>
      <p:nvGrpSpPr>
        <p:cNvPr id="1" name=""/>
        <p:cNvGrpSpPr/>
        <p:nvPr/>
      </p:nvGrpSpPr>
      <p:grpSpPr>
        <a:xfrm>
          <a:off x="0" y="0"/>
          <a:ext cx="0" cy="0"/>
          <a:chOff x="0" y="0"/>
          <a:chExt cx="0" cy="0"/>
        </a:xfrm>
      </p:grpSpPr>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sp>
        <p:nvSpPr>
          <p:cNvPr id="17" name="Title 1">
            <a:extLst>
              <a:ext uri="{FF2B5EF4-FFF2-40B4-BE49-F238E27FC236}">
                <a16:creationId xmlns:a16="http://schemas.microsoft.com/office/drawing/2014/main" id="{827B5FC5-D8F1-064D-8DDF-573695AF66C8}"/>
              </a:ext>
            </a:extLst>
          </p:cNvPr>
          <p:cNvSpPr>
            <a:spLocks noGrp="1"/>
          </p:cNvSpPr>
          <p:nvPr>
            <p:ph type="ctrTitle" hasCustomPrompt="1"/>
          </p:nvPr>
        </p:nvSpPr>
        <p:spPr>
          <a:xfrm>
            <a:off x="2269122" y="5531272"/>
            <a:ext cx="20496234" cy="3231728"/>
          </a:xfrm>
        </p:spPr>
        <p:txBody>
          <a:bodyPr lIns="0" tIns="0" rIns="0" bIns="0">
            <a:normAutofit/>
          </a:bodyPr>
          <a:lstStyle>
            <a:lvl1pPr>
              <a:defRPr sz="7200" b="0" i="0" baseline="0">
                <a:solidFill>
                  <a:srgbClr val="576F7F"/>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br>
              <a:rPr lang="en-US"/>
            </a:br>
            <a:r>
              <a:rPr lang="en-US"/>
              <a:t>2nd line</a:t>
            </a:r>
          </a:p>
        </p:txBody>
      </p:sp>
    </p:spTree>
    <p:extLst>
      <p:ext uri="{BB962C8B-B14F-4D97-AF65-F5344CB8AC3E}">
        <p14:creationId xmlns:p14="http://schemas.microsoft.com/office/powerpoint/2010/main" val="110027726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Slide — 01">
    <p:spTree>
      <p:nvGrpSpPr>
        <p:cNvPr id="1" name=""/>
        <p:cNvGrpSpPr/>
        <p:nvPr/>
      </p:nvGrpSpPr>
      <p:grpSpPr>
        <a:xfrm>
          <a:off x="0" y="0"/>
          <a:ext cx="0" cy="0"/>
          <a:chOff x="0" y="0"/>
          <a:chExt cx="0" cy="0"/>
        </a:xfrm>
      </p:grpSpPr>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sp>
        <p:nvSpPr>
          <p:cNvPr id="17" name="Picture Placeholder 4">
            <a:extLst>
              <a:ext uri="{FF2B5EF4-FFF2-40B4-BE49-F238E27FC236}">
                <a16:creationId xmlns:a16="http://schemas.microsoft.com/office/drawing/2014/main" id="{389C38FD-514A-3045-9263-6A1BF07AB988}"/>
              </a:ext>
            </a:extLst>
          </p:cNvPr>
          <p:cNvSpPr>
            <a:spLocks noGrp="1"/>
          </p:cNvSpPr>
          <p:nvPr>
            <p:ph type="pic" sz="quarter" idx="21"/>
          </p:nvPr>
        </p:nvSpPr>
        <p:spPr>
          <a:xfrm>
            <a:off x="-31941" y="362172"/>
            <a:ext cx="24419116" cy="11826977"/>
          </a:xfrm>
          <a:prstGeom prst="rect">
            <a:avLst/>
          </a:prstGeom>
        </p:spPr>
        <p:txBody>
          <a:bodyPr/>
          <a:lstStyle/>
          <a:p>
            <a:endParaRPr lang="en-US"/>
          </a:p>
        </p:txBody>
      </p:sp>
      <p:sp>
        <p:nvSpPr>
          <p:cNvPr id="21" name="Rectangle 20">
            <a:extLst>
              <a:ext uri="{FF2B5EF4-FFF2-40B4-BE49-F238E27FC236}">
                <a16:creationId xmlns:a16="http://schemas.microsoft.com/office/drawing/2014/main" id="{7F51C926-0B7B-F040-990F-6DAD17F61D10}"/>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p>
        </p:txBody>
      </p:sp>
    </p:spTree>
    <p:extLst>
      <p:ext uri="{BB962C8B-B14F-4D97-AF65-F5344CB8AC3E}">
        <p14:creationId xmlns:p14="http://schemas.microsoft.com/office/powerpoint/2010/main" val="180142368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Slide — 02">
    <p:spTree>
      <p:nvGrpSpPr>
        <p:cNvPr id="1" name=""/>
        <p:cNvGrpSpPr/>
        <p:nvPr/>
      </p:nvGrpSpPr>
      <p:grpSpPr>
        <a:xfrm>
          <a:off x="0" y="0"/>
          <a:ext cx="0" cy="0"/>
          <a:chOff x="0" y="0"/>
          <a:chExt cx="0" cy="0"/>
        </a:xfrm>
      </p:grpSpPr>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sp>
        <p:nvSpPr>
          <p:cNvPr id="22" name="Picture Placeholder 4">
            <a:extLst>
              <a:ext uri="{FF2B5EF4-FFF2-40B4-BE49-F238E27FC236}">
                <a16:creationId xmlns:a16="http://schemas.microsoft.com/office/drawing/2014/main" id="{C16D0DC0-1B50-B44F-A922-A1E6CBC25C7B}"/>
              </a:ext>
            </a:extLst>
          </p:cNvPr>
          <p:cNvSpPr>
            <a:spLocks noGrp="1"/>
          </p:cNvSpPr>
          <p:nvPr>
            <p:ph type="pic" sz="quarter" idx="21"/>
          </p:nvPr>
        </p:nvSpPr>
        <p:spPr>
          <a:xfrm>
            <a:off x="1144588" y="1143001"/>
            <a:ext cx="22083252" cy="10287000"/>
          </a:xfrm>
          <a:prstGeom prst="rect">
            <a:avLst/>
          </a:prstGeom>
        </p:spPr>
        <p:txBody>
          <a:bodyPr/>
          <a:lstStyle/>
          <a:p>
            <a:endParaRPr lang="en-US"/>
          </a:p>
        </p:txBody>
      </p:sp>
    </p:spTree>
    <p:extLst>
      <p:ext uri="{BB962C8B-B14F-4D97-AF65-F5344CB8AC3E}">
        <p14:creationId xmlns:p14="http://schemas.microsoft.com/office/powerpoint/2010/main" val="3370490306"/>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441">
          <p15:clr>
            <a:srgbClr val="FBAE40"/>
          </p15:clr>
        </p15:guide>
        <p15:guide id="11" pos="792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Slide — 01">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endParaRPr lang="en-US"/>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sp>
        <p:nvSpPr>
          <p:cNvPr id="21" name="Text Placeholder 7">
            <a:extLst>
              <a:ext uri="{FF2B5EF4-FFF2-40B4-BE49-F238E27FC236}">
                <a16:creationId xmlns:a16="http://schemas.microsoft.com/office/drawing/2014/main" id="{3A2D9A2B-8B34-F540-99A1-C92EEC6DA8F4}"/>
              </a:ext>
            </a:extLst>
          </p:cNvPr>
          <p:cNvSpPr>
            <a:spLocks noGrp="1"/>
          </p:cNvSpPr>
          <p:nvPr>
            <p:ph type="body" sz="quarter" idx="14"/>
          </p:nvPr>
        </p:nvSpPr>
        <p:spPr>
          <a:xfrm>
            <a:off x="1144586" y="3152752"/>
            <a:ext cx="22098002" cy="7607594"/>
          </a:xfrm>
        </p:spPr>
        <p:txBody>
          <a:bodyPr>
            <a:normAutofit/>
          </a:bodyPr>
          <a:lstStyle>
            <a:lvl1pPr marL="685800" indent="-685800">
              <a:buFont typeface="Arial" panose="020B0604020202020204" pitchFamily="34" charset="0"/>
              <a:buChar char="•"/>
              <a:defRPr sz="4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3082205775"/>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Slide — 02">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endParaRPr lang="en-US"/>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sp>
        <p:nvSpPr>
          <p:cNvPr id="26" name="Text Placeholder 7">
            <a:extLst>
              <a:ext uri="{FF2B5EF4-FFF2-40B4-BE49-F238E27FC236}">
                <a16:creationId xmlns:a16="http://schemas.microsoft.com/office/drawing/2014/main" id="{712FB6B8-B494-0F4A-88E7-5A10924214A0}"/>
              </a:ext>
            </a:extLst>
          </p:cNvPr>
          <p:cNvSpPr>
            <a:spLocks noGrp="1"/>
          </p:cNvSpPr>
          <p:nvPr>
            <p:ph type="body" sz="quarter" idx="15"/>
          </p:nvPr>
        </p:nvSpPr>
        <p:spPr>
          <a:xfrm>
            <a:off x="1144586" y="3152752"/>
            <a:ext cx="22098002" cy="3860491"/>
          </a:xfrm>
        </p:spPr>
        <p:txBody>
          <a:bodyPr>
            <a:normAutofit/>
          </a:bodyPr>
          <a:lstStyle>
            <a:lvl1pPr>
              <a:defRPr sz="4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27" name="Text Placeholder 7">
            <a:extLst>
              <a:ext uri="{FF2B5EF4-FFF2-40B4-BE49-F238E27FC236}">
                <a16:creationId xmlns:a16="http://schemas.microsoft.com/office/drawing/2014/main" id="{E07D1BF5-CC75-D548-877A-F9B67A02FBA6}"/>
              </a:ext>
            </a:extLst>
          </p:cNvPr>
          <p:cNvSpPr>
            <a:spLocks noGrp="1"/>
          </p:cNvSpPr>
          <p:nvPr>
            <p:ph type="body" sz="quarter" idx="16"/>
          </p:nvPr>
        </p:nvSpPr>
        <p:spPr>
          <a:xfrm>
            <a:off x="1144586" y="7781903"/>
            <a:ext cx="10682748" cy="3648098"/>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28" name="Text Placeholder 7">
            <a:extLst>
              <a:ext uri="{FF2B5EF4-FFF2-40B4-BE49-F238E27FC236}">
                <a16:creationId xmlns:a16="http://schemas.microsoft.com/office/drawing/2014/main" id="{CE106A9F-1969-0644-9A50-A23079A8A24E}"/>
              </a:ext>
            </a:extLst>
          </p:cNvPr>
          <p:cNvSpPr>
            <a:spLocks noGrp="1"/>
          </p:cNvSpPr>
          <p:nvPr>
            <p:ph type="body" sz="quarter" idx="17"/>
          </p:nvPr>
        </p:nvSpPr>
        <p:spPr>
          <a:xfrm>
            <a:off x="12574586" y="7781903"/>
            <a:ext cx="10682748" cy="3648098"/>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3146664949"/>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userDrawn="1">
          <p15:clr>
            <a:srgbClr val="FBAE40"/>
          </p15:clr>
        </p15:guide>
        <p15:guide id="11" pos="7441"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92351" y="975749"/>
            <a:ext cx="21948458" cy="1044827"/>
          </a:xfrm>
          <a:prstGeom prst="rect">
            <a:avLst/>
          </a:prstGeom>
        </p:spPr>
        <p:txBody>
          <a:bodyPr vert="horz" lIns="91440" tIns="45720" rIns="91440" bIns="45720" rtlCol="0" anchor="t">
            <a:noAutofit/>
          </a:body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endParaRPr lang="en-US"/>
          </a:p>
        </p:txBody>
      </p:sp>
      <p:sp>
        <p:nvSpPr>
          <p:cNvPr id="6" name="Slide Number Placeholder 5"/>
          <p:cNvSpPr>
            <a:spLocks noGrp="1"/>
          </p:cNvSpPr>
          <p:nvPr>
            <p:ph type="sldNum" sz="quarter" idx="4"/>
          </p:nvPr>
        </p:nvSpPr>
        <p:spPr>
          <a:xfrm>
            <a:off x="1598819" y="12265479"/>
            <a:ext cx="1246941" cy="732365"/>
          </a:xfrm>
          <a:prstGeom prst="rect">
            <a:avLst/>
          </a:prstGeom>
        </p:spPr>
        <p:txBody>
          <a:bodyPr vert="horz" lIns="91440" tIns="45720" rIns="91440" bIns="45720" rtlCol="0" anchor="ctr"/>
          <a:lstStyle>
            <a:lvl1pPr algn="l">
              <a:defRPr lang="en-US" sz="2133" b="0" i="0" kern="1200" smtClean="0">
                <a:solidFill>
                  <a:srgbClr val="000000"/>
                </a:solidFill>
                <a:latin typeface="Times New Roman" panose="02020603050405020304" pitchFamily="18" charset="0"/>
                <a:ea typeface="+mn-ea"/>
                <a:cs typeface="Times New Roman" panose="02020603050405020304" pitchFamily="18" charset="0"/>
              </a:defRPr>
            </a:lvl1pPr>
          </a:lstStyle>
          <a:p>
            <a:fld id="{BA8CF1B3-96A0-D24B-B5C9-B5B93FF4523E}" type="slidenum">
              <a:rPr lang="uk-UA" smtClean="0"/>
              <a:pPr/>
              <a:t>‹#›</a:t>
            </a:fld>
            <a:endParaRPr lang="uk-UA"/>
          </a:p>
        </p:txBody>
      </p:sp>
      <p:sp>
        <p:nvSpPr>
          <p:cNvPr id="7" name="Text Placeholder 2">
            <a:extLst>
              <a:ext uri="{FF2B5EF4-FFF2-40B4-BE49-F238E27FC236}">
                <a16:creationId xmlns:a16="http://schemas.microsoft.com/office/drawing/2014/main" id="{06CEB089-E730-C64A-A490-6055B6A2F061}"/>
              </a:ext>
            </a:extLst>
          </p:cNvPr>
          <p:cNvSpPr>
            <a:spLocks noGrp="1"/>
          </p:cNvSpPr>
          <p:nvPr>
            <p:ph type="body" idx="1"/>
          </p:nvPr>
        </p:nvSpPr>
        <p:spPr>
          <a:xfrm>
            <a:off x="1592351" y="3124200"/>
            <a:ext cx="21948458" cy="7924800"/>
          </a:xfrm>
          <a:prstGeom prst="rect">
            <a:avLst/>
          </a:prstGeom>
        </p:spPr>
        <p:txBody>
          <a:bodyPr vert="horz" lIns="0" tIns="0" rIns="0" bIns="0" rtlCol="0">
            <a:normAutofit/>
          </a:body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a:p>
            <a:pPr marL="0" lvl="0" indent="-285750" algn="l" defTabSz="457200" rtl="0" eaLnBrk="1" latinLnBrk="0" hangingPunct="1">
              <a:spcBef>
                <a:spcPct val="20000"/>
              </a:spcBef>
              <a:buFont typeface="Arial"/>
              <a:buChar char="–"/>
            </a:pPr>
            <a:r>
              <a:rPr lang="tr-TR"/>
              <a:t>Second </a:t>
            </a:r>
            <a:r>
              <a:rPr lang="tr-TR" err="1"/>
              <a:t>level</a:t>
            </a:r>
            <a:endParaRPr lang="tr-TR"/>
          </a:p>
          <a:p>
            <a:pPr marL="685800" lvl="1" indent="-171450" algn="l" defTabSz="457200" rtl="0" eaLnBrk="1" latinLnBrk="0" hangingPunct="1">
              <a:spcBef>
                <a:spcPct val="20000"/>
              </a:spcBef>
              <a:buFont typeface="Arial"/>
              <a:buChar char="•"/>
            </a:pPr>
            <a:r>
              <a:rPr lang="tr-TR"/>
              <a:t>Third </a:t>
            </a:r>
            <a:r>
              <a:rPr lang="tr-TR" err="1"/>
              <a:t>level</a:t>
            </a:r>
            <a:endParaRPr lang="en-US"/>
          </a:p>
        </p:txBody>
      </p:sp>
    </p:spTree>
    <p:extLst>
      <p:ext uri="{BB962C8B-B14F-4D97-AF65-F5344CB8AC3E}">
        <p14:creationId xmlns:p14="http://schemas.microsoft.com/office/powerpoint/2010/main" val="820024555"/>
      </p:ext>
    </p:extLst>
  </p:cSld>
  <p:clrMap bg1="lt1" tx1="dk1" bg2="lt2" tx2="dk2" accent1="accent1" accent2="accent2" accent3="accent3" accent4="accent4" accent5="accent5" accent6="accent6" hlink="hlink" folHlink="folHlink"/>
  <p:sldLayoutIdLst>
    <p:sldLayoutId id="2147483752" r:id="rId1"/>
    <p:sldLayoutId id="2147483765" r:id="rId2"/>
    <p:sldLayoutId id="2147483762" r:id="rId3"/>
    <p:sldLayoutId id="2147483763" r:id="rId4"/>
    <p:sldLayoutId id="2147483751" r:id="rId5"/>
    <p:sldLayoutId id="2147483755" r:id="rId6"/>
    <p:sldLayoutId id="2147483760" r:id="rId7"/>
    <p:sldLayoutId id="2147483753" r:id="rId8"/>
    <p:sldLayoutId id="2147483754" r:id="rId9"/>
    <p:sldLayoutId id="2147483759" r:id="rId10"/>
    <p:sldLayoutId id="2147483756" r:id="rId11"/>
    <p:sldLayoutId id="2147483757" r:id="rId12"/>
    <p:sldLayoutId id="2147483758" r:id="rId13"/>
    <p:sldLayoutId id="2147483761" r:id="rId14"/>
    <p:sldLayoutId id="2147483764" r:id="rId15"/>
  </p:sldLayoutIdLst>
  <p:hf hdr="0"/>
  <p:txStyles>
    <p:titleStyle>
      <a:lvl1pPr algn="l" defTabSz="1219215" rtl="0" eaLnBrk="1" latinLnBrk="0" hangingPunct="1">
        <a:spcBef>
          <a:spcPct val="0"/>
        </a:spcBef>
        <a:buNone/>
        <a:defRPr lang="en-US" sz="6800" b="0" i="0" kern="1200" dirty="0">
          <a:solidFill>
            <a:srgbClr val="576F7F"/>
          </a:solidFill>
          <a:latin typeface="Times New Roman" panose="02020603050405020304" pitchFamily="18" charset="0"/>
          <a:ea typeface="+mj-ea"/>
          <a:cs typeface="Times New Roman" panose="02020603050405020304" pitchFamily="18" charset="0"/>
        </a:defRPr>
      </a:lvl1pPr>
    </p:titleStyle>
    <p:bodyStyle>
      <a:lvl1pPr marL="0" indent="0" algn="l" defTabSz="1219215" rtl="0" eaLnBrk="1" latinLnBrk="0" hangingPunct="1">
        <a:lnSpc>
          <a:spcPct val="100000"/>
        </a:lnSpc>
        <a:spcBef>
          <a:spcPts val="0"/>
        </a:spcBef>
        <a:buFontTx/>
        <a:buNone/>
        <a:tabLst/>
        <a:defRPr lang="tr-TR" sz="4800" b="0" i="0" kern="1200" dirty="0" smtClean="0">
          <a:solidFill>
            <a:srgbClr val="576F7F"/>
          </a:solidFill>
          <a:latin typeface="Times New Roman" panose="02020603050405020304" pitchFamily="18" charset="0"/>
          <a:ea typeface="+mn-ea"/>
          <a:cs typeface="Times New Roman" panose="02020603050405020304" pitchFamily="18" charset="0"/>
        </a:defRPr>
      </a:lvl1pPr>
      <a:lvl2pPr marL="1981225" indent="-910179" algn="l" defTabSz="1219215" rtl="0" eaLnBrk="1" latinLnBrk="0" hangingPunct="1">
        <a:lnSpc>
          <a:spcPct val="100000"/>
        </a:lnSpc>
        <a:spcBef>
          <a:spcPts val="0"/>
        </a:spcBef>
        <a:buFont typeface="Arial"/>
        <a:buChar char="–"/>
        <a:tabLst/>
        <a:defRPr lang="tr-TR" sz="2667" b="0" i="0" kern="1200" dirty="0" smtClean="0">
          <a:solidFill>
            <a:srgbClr val="576F7F"/>
          </a:solidFill>
          <a:latin typeface="Arial"/>
          <a:ea typeface="+mn-ea"/>
          <a:cs typeface="Arial"/>
        </a:defRPr>
      </a:lvl2pPr>
      <a:lvl3pPr marL="3048038" indent="-609608" algn="l" defTabSz="1219215" rtl="0" eaLnBrk="1" latinLnBrk="0" hangingPunct="1">
        <a:lnSpc>
          <a:spcPct val="100000"/>
        </a:lnSpc>
        <a:spcBef>
          <a:spcPts val="0"/>
        </a:spcBef>
        <a:buFont typeface="Arial"/>
        <a:buChar char="•"/>
        <a:tabLst/>
        <a:defRPr lang="tr-TR" sz="2800" b="0" i="0" kern="1200" dirty="0" smtClean="0">
          <a:solidFill>
            <a:srgbClr val="000000"/>
          </a:solidFill>
          <a:latin typeface="Arial"/>
          <a:ea typeface="+mn-ea"/>
          <a:cs typeface="Arial"/>
        </a:defRPr>
      </a:lvl3pPr>
      <a:lvl4pPr marL="4267253" indent="-609608" algn="l" defTabSz="1219215" rtl="0" eaLnBrk="1" latinLnBrk="0" hangingPunct="1">
        <a:spcBef>
          <a:spcPct val="20000"/>
        </a:spcBef>
        <a:buFont typeface="Arial"/>
        <a:buChar char="–"/>
        <a:defRPr sz="5333" kern="1200">
          <a:solidFill>
            <a:schemeClr val="tx1"/>
          </a:solidFill>
          <a:latin typeface="+mn-lt"/>
          <a:ea typeface="+mn-ea"/>
          <a:cs typeface="+mn-cs"/>
        </a:defRPr>
      </a:lvl4pPr>
      <a:lvl5pPr marL="5486469" indent="-609608" algn="l" defTabSz="1219215" rtl="0" eaLnBrk="1" latinLnBrk="0" hangingPunct="1">
        <a:spcBef>
          <a:spcPct val="20000"/>
        </a:spcBef>
        <a:buFont typeface="Arial"/>
        <a:buChar char="»"/>
        <a:defRPr sz="5333" kern="1200">
          <a:solidFill>
            <a:schemeClr val="tx1"/>
          </a:solidFill>
          <a:latin typeface="+mn-lt"/>
          <a:ea typeface="+mn-ea"/>
          <a:cs typeface="+mn-cs"/>
        </a:defRPr>
      </a:lvl5pPr>
      <a:lvl6pPr marL="6705684" indent="-609608" algn="l" defTabSz="1219215" rtl="0" eaLnBrk="1" latinLnBrk="0" hangingPunct="1">
        <a:spcBef>
          <a:spcPct val="20000"/>
        </a:spcBef>
        <a:buFont typeface="Arial"/>
        <a:buChar char="•"/>
        <a:defRPr sz="5333" kern="1200">
          <a:solidFill>
            <a:schemeClr val="tx1"/>
          </a:solidFill>
          <a:latin typeface="+mn-lt"/>
          <a:ea typeface="+mn-ea"/>
          <a:cs typeface="+mn-cs"/>
        </a:defRPr>
      </a:lvl6pPr>
      <a:lvl7pPr marL="7924899" indent="-609608" algn="l" defTabSz="1219215" rtl="0" eaLnBrk="1" latinLnBrk="0" hangingPunct="1">
        <a:spcBef>
          <a:spcPct val="20000"/>
        </a:spcBef>
        <a:buFont typeface="Arial"/>
        <a:buChar char="•"/>
        <a:defRPr sz="5333" kern="1200">
          <a:solidFill>
            <a:schemeClr val="tx1"/>
          </a:solidFill>
          <a:latin typeface="+mn-lt"/>
          <a:ea typeface="+mn-ea"/>
          <a:cs typeface="+mn-cs"/>
        </a:defRPr>
      </a:lvl7pPr>
      <a:lvl8pPr marL="9144114" indent="-609608" algn="l" defTabSz="1219215" rtl="0" eaLnBrk="1" latinLnBrk="0" hangingPunct="1">
        <a:spcBef>
          <a:spcPct val="20000"/>
        </a:spcBef>
        <a:buFont typeface="Arial"/>
        <a:buChar char="•"/>
        <a:defRPr sz="5333" kern="1200">
          <a:solidFill>
            <a:schemeClr val="tx1"/>
          </a:solidFill>
          <a:latin typeface="+mn-lt"/>
          <a:ea typeface="+mn-ea"/>
          <a:cs typeface="+mn-cs"/>
        </a:defRPr>
      </a:lvl8pPr>
      <a:lvl9pPr marL="10363330" indent="-609608" algn="l" defTabSz="1219215" rtl="0" eaLnBrk="1" latinLnBrk="0" hangingPunct="1">
        <a:spcBef>
          <a:spcPct val="20000"/>
        </a:spcBef>
        <a:buFont typeface="Arial"/>
        <a:buChar char="•"/>
        <a:defRPr sz="5333" kern="1200">
          <a:solidFill>
            <a:schemeClr val="tx1"/>
          </a:solidFill>
          <a:latin typeface="+mn-lt"/>
          <a:ea typeface="+mn-ea"/>
          <a:cs typeface="+mn-cs"/>
        </a:defRPr>
      </a:lvl9pPr>
    </p:bodyStyle>
    <p:otherStyle>
      <a:defPPr>
        <a:defRPr lang="en-US"/>
      </a:defPPr>
      <a:lvl1pPr marL="0" algn="l" defTabSz="1219215" rtl="0" eaLnBrk="1" latinLnBrk="0" hangingPunct="1">
        <a:defRPr sz="4800" kern="1200">
          <a:solidFill>
            <a:schemeClr val="tx1"/>
          </a:solidFill>
          <a:latin typeface="+mn-lt"/>
          <a:ea typeface="+mn-ea"/>
          <a:cs typeface="+mn-cs"/>
        </a:defRPr>
      </a:lvl1pPr>
      <a:lvl2pPr marL="1219215" algn="l" defTabSz="1219215" rtl="0" eaLnBrk="1" latinLnBrk="0" hangingPunct="1">
        <a:defRPr sz="4800" kern="1200">
          <a:solidFill>
            <a:schemeClr val="tx1"/>
          </a:solidFill>
          <a:latin typeface="+mn-lt"/>
          <a:ea typeface="+mn-ea"/>
          <a:cs typeface="+mn-cs"/>
        </a:defRPr>
      </a:lvl2pPr>
      <a:lvl3pPr marL="2438430" algn="l" defTabSz="1219215" rtl="0" eaLnBrk="1" latinLnBrk="0" hangingPunct="1">
        <a:defRPr sz="4800" kern="1200">
          <a:solidFill>
            <a:schemeClr val="tx1"/>
          </a:solidFill>
          <a:latin typeface="+mn-lt"/>
          <a:ea typeface="+mn-ea"/>
          <a:cs typeface="+mn-cs"/>
        </a:defRPr>
      </a:lvl3pPr>
      <a:lvl4pPr marL="3657646" algn="l" defTabSz="1219215" rtl="0" eaLnBrk="1" latinLnBrk="0" hangingPunct="1">
        <a:defRPr sz="4800" kern="1200">
          <a:solidFill>
            <a:schemeClr val="tx1"/>
          </a:solidFill>
          <a:latin typeface="+mn-lt"/>
          <a:ea typeface="+mn-ea"/>
          <a:cs typeface="+mn-cs"/>
        </a:defRPr>
      </a:lvl4pPr>
      <a:lvl5pPr marL="4876861" algn="l" defTabSz="1219215" rtl="0" eaLnBrk="1" latinLnBrk="0" hangingPunct="1">
        <a:defRPr sz="4800" kern="1200">
          <a:solidFill>
            <a:schemeClr val="tx1"/>
          </a:solidFill>
          <a:latin typeface="+mn-lt"/>
          <a:ea typeface="+mn-ea"/>
          <a:cs typeface="+mn-cs"/>
        </a:defRPr>
      </a:lvl5pPr>
      <a:lvl6pPr marL="6096076" algn="l" defTabSz="1219215" rtl="0" eaLnBrk="1" latinLnBrk="0" hangingPunct="1">
        <a:defRPr sz="4800" kern="1200">
          <a:solidFill>
            <a:schemeClr val="tx1"/>
          </a:solidFill>
          <a:latin typeface="+mn-lt"/>
          <a:ea typeface="+mn-ea"/>
          <a:cs typeface="+mn-cs"/>
        </a:defRPr>
      </a:lvl6pPr>
      <a:lvl7pPr marL="7315291" algn="l" defTabSz="1219215" rtl="0" eaLnBrk="1" latinLnBrk="0" hangingPunct="1">
        <a:defRPr sz="4800" kern="1200">
          <a:solidFill>
            <a:schemeClr val="tx1"/>
          </a:solidFill>
          <a:latin typeface="+mn-lt"/>
          <a:ea typeface="+mn-ea"/>
          <a:cs typeface="+mn-cs"/>
        </a:defRPr>
      </a:lvl7pPr>
      <a:lvl8pPr marL="8534507" algn="l" defTabSz="1219215" rtl="0" eaLnBrk="1" latinLnBrk="0" hangingPunct="1">
        <a:defRPr sz="4800" kern="1200">
          <a:solidFill>
            <a:schemeClr val="tx1"/>
          </a:solidFill>
          <a:latin typeface="+mn-lt"/>
          <a:ea typeface="+mn-ea"/>
          <a:cs typeface="+mn-cs"/>
        </a:defRPr>
      </a:lvl8pPr>
      <a:lvl9pPr marL="9753722" algn="l" defTabSz="1219215" rtl="0" eaLnBrk="1" latinLnBrk="0" hangingPunct="1">
        <a:defRPr sz="4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es.ed.gov/funding/futureComp.asp"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mailto:support@grants.gov" TargetMode="External"/><Relationship Id="rId2" Type="http://schemas.openxmlformats.org/officeDocument/2006/relationships/hyperlink" Target="https://www.grants.gov/web/grants/applicants/applicant-faqs.html"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hyperlink" Target="https://www.grants.gov/web/grants/applicants/workspace-overview.html" TargetMode="External"/><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hyperlink" Target="https://ies.ed.gov/funding/submission_guide.asp" TargetMode="External"/><Relationship Id="rId2" Type="http://schemas.openxmlformats.org/officeDocument/2006/relationships/hyperlink" Target="https://iesreview.ed.gov/" TargetMode="Externa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ies.ed.gov/director/sro/application_review.asp" TargetMode="External"/><Relationship Id="rId2" Type="http://schemas.openxmlformats.org/officeDocument/2006/relationships/hyperlink" Target="https://ies.ed.gov/director/sro/reviewers.asp" TargetMode="Externa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hyperlink" Target="https://ies.ed.gov/director/sro/reviewers.asp" TargetMode="Externa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mailto:Jennifer.Schellinger@ed.gov" TargetMode="External"/><Relationship Id="rId2" Type="http://schemas.openxmlformats.org/officeDocument/2006/relationships/hyperlink" Target="mailto:Charles.Laurin@ed.gov" TargetMode="External"/><Relationship Id="rId1" Type="http://schemas.openxmlformats.org/officeDocument/2006/relationships/slideLayout" Target="../slideLayouts/slideLayout8.xml"/><Relationship Id="rId5" Type="http://schemas.openxmlformats.org/officeDocument/2006/relationships/hyperlink" Target="mailto:Lara.Faust@ed.gov" TargetMode="External"/><Relationship Id="rId4" Type="http://schemas.openxmlformats.org/officeDocument/2006/relationships/hyperlink" Target="mailto:Katina.Stapleton@ed.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ies.ed.gov/funding/submission_guide.asp" TargetMode="External"/><Relationship Id="rId2" Type="http://schemas.openxmlformats.org/officeDocument/2006/relationships/hyperlink" Target="https://ies.ed.gov/funding/24rfas.asp" TargetMode="External"/><Relationship Id="rId1" Type="http://schemas.openxmlformats.org/officeDocument/2006/relationships/slideLayout" Target="../slideLayouts/slideLayout8.xml"/><Relationship Id="rId4" Type="http://schemas.openxmlformats.org/officeDocument/2006/relationships/hyperlink" Target="https://ies.ed.gov/funding/grantsearch/"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s://www.grants.gov/web/grants/applicants.html"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hyperlink" Target="https://www.grants.gov/web/grants/applicants/apply-for-grants.html" TargetMode="External"/><Relationship Id="rId4" Type="http://schemas.openxmlformats.org/officeDocument/2006/relationships/hyperlink" Target="https://www.grants.gov/web/grants/applicants/registr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5EF6B-5B01-7BB0-0C16-A6616CE476F8}"/>
              </a:ext>
            </a:extLst>
          </p:cNvPr>
          <p:cNvSpPr>
            <a:spLocks noGrp="1"/>
          </p:cNvSpPr>
          <p:nvPr>
            <p:ph type="ctrTitle"/>
          </p:nvPr>
        </p:nvSpPr>
        <p:spPr>
          <a:xfrm>
            <a:off x="2269122" y="5029200"/>
            <a:ext cx="20496234" cy="3975652"/>
          </a:xfrm>
        </p:spPr>
        <p:txBody>
          <a:bodyPr>
            <a:normAutofit/>
          </a:bodyPr>
          <a:lstStyle/>
          <a:p>
            <a:r>
              <a:rPr lang="en-US"/>
              <a:t>How to Apply to IES Like a Pro: </a:t>
            </a:r>
            <a:br>
              <a:rPr lang="en-US"/>
            </a:br>
            <a:r>
              <a:rPr lang="en-US"/>
              <a:t>Tips on Navigating the Application Process With a Focus on 84.305B and 84.305D</a:t>
            </a:r>
          </a:p>
        </p:txBody>
      </p:sp>
      <p:sp>
        <p:nvSpPr>
          <p:cNvPr id="4" name="Text Placeholder 3">
            <a:extLst>
              <a:ext uri="{FF2B5EF4-FFF2-40B4-BE49-F238E27FC236}">
                <a16:creationId xmlns:a16="http://schemas.microsoft.com/office/drawing/2014/main" id="{AC06F424-4C30-21D9-B762-3827190EE192}"/>
              </a:ext>
            </a:extLst>
          </p:cNvPr>
          <p:cNvSpPr>
            <a:spLocks noGrp="1"/>
          </p:cNvSpPr>
          <p:nvPr>
            <p:ph type="body" sz="quarter" idx="15"/>
          </p:nvPr>
        </p:nvSpPr>
        <p:spPr>
          <a:xfrm>
            <a:off x="2269122" y="8458200"/>
            <a:ext cx="14779358" cy="2968950"/>
          </a:xfrm>
        </p:spPr>
        <p:txBody>
          <a:bodyPr/>
          <a:lstStyle/>
          <a:p>
            <a:r>
              <a:rPr lang="en-US" sz="4000" b="1">
                <a:solidFill>
                  <a:srgbClr val="FFC000"/>
                </a:solidFill>
              </a:rPr>
              <a:t>Katina Stapleton </a:t>
            </a:r>
            <a:r>
              <a:rPr lang="en-US" sz="4000"/>
              <a:t>and</a:t>
            </a:r>
            <a:r>
              <a:rPr lang="en-US" sz="4000" b="1">
                <a:solidFill>
                  <a:srgbClr val="FFC000"/>
                </a:solidFill>
              </a:rPr>
              <a:t> Jennifer Schellinger</a:t>
            </a:r>
          </a:p>
          <a:p>
            <a:r>
              <a:rPr lang="en-US" sz="4000"/>
              <a:t>Program Officers </a:t>
            </a:r>
          </a:p>
          <a:p>
            <a:r>
              <a:rPr lang="en-US" sz="4000"/>
              <a:t>National Center for Education Research</a:t>
            </a:r>
          </a:p>
          <a:p>
            <a:endParaRPr lang="en-US"/>
          </a:p>
        </p:txBody>
      </p:sp>
    </p:spTree>
    <p:extLst>
      <p:ext uri="{BB962C8B-B14F-4D97-AF65-F5344CB8AC3E}">
        <p14:creationId xmlns:p14="http://schemas.microsoft.com/office/powerpoint/2010/main" val="1419406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6C6BC-A8FE-C431-37D0-30055A424CEE}"/>
              </a:ext>
            </a:extLst>
          </p:cNvPr>
          <p:cNvSpPr>
            <a:spLocks noGrp="1"/>
          </p:cNvSpPr>
          <p:nvPr>
            <p:ph type="ctrTitle"/>
          </p:nvPr>
        </p:nvSpPr>
        <p:spPr/>
        <p:txBody>
          <a:bodyPr/>
          <a:lstStyle/>
          <a:p>
            <a:r>
              <a:rPr lang="en-US"/>
              <a:t>Preparing Yourself and Your Team: Time Management </a:t>
            </a:r>
          </a:p>
        </p:txBody>
      </p:sp>
      <p:sp>
        <p:nvSpPr>
          <p:cNvPr id="3" name="Slide Number Placeholder 2">
            <a:extLst>
              <a:ext uri="{FF2B5EF4-FFF2-40B4-BE49-F238E27FC236}">
                <a16:creationId xmlns:a16="http://schemas.microsoft.com/office/drawing/2014/main" id="{4563FBF9-5976-D9A9-1A9D-4AD0646B1AA3}"/>
              </a:ext>
            </a:extLst>
          </p:cNvPr>
          <p:cNvSpPr>
            <a:spLocks noGrp="1"/>
          </p:cNvSpPr>
          <p:nvPr>
            <p:ph type="sldNum" sz="quarter" idx="12"/>
          </p:nvPr>
        </p:nvSpPr>
        <p:spPr/>
        <p:txBody>
          <a:bodyPr/>
          <a:lstStyle/>
          <a:p>
            <a:fld id="{BA8CF1B3-96A0-D24B-B5C9-B5B93FF4523E}" type="slidenum">
              <a:rPr lang="uk-UA" smtClean="0"/>
              <a:pPr/>
              <a:t>10</a:t>
            </a:fld>
            <a:endParaRPr lang="uk-UA"/>
          </a:p>
        </p:txBody>
      </p:sp>
      <p:sp>
        <p:nvSpPr>
          <p:cNvPr id="4" name="Text Placeholder 3">
            <a:extLst>
              <a:ext uri="{FF2B5EF4-FFF2-40B4-BE49-F238E27FC236}">
                <a16:creationId xmlns:a16="http://schemas.microsoft.com/office/drawing/2014/main" id="{1804ABE5-6B16-AB41-040F-D4A0BE3AE305}"/>
              </a:ext>
            </a:extLst>
          </p:cNvPr>
          <p:cNvSpPr>
            <a:spLocks noGrp="1"/>
          </p:cNvSpPr>
          <p:nvPr>
            <p:ph type="body" sz="quarter" idx="14"/>
          </p:nvPr>
        </p:nvSpPr>
        <p:spPr>
          <a:xfrm>
            <a:off x="1144587" y="3152752"/>
            <a:ext cx="14804250" cy="9032160"/>
          </a:xfrm>
        </p:spPr>
        <p:txBody>
          <a:bodyPr vert="horz" lIns="0" tIns="0" rIns="0" bIns="0" rtlCol="0" anchor="t">
            <a:normAutofit/>
          </a:bodyPr>
          <a:lstStyle/>
          <a:p>
            <a:pPr marL="0" indent="0" algn="ctr">
              <a:buNone/>
            </a:pPr>
            <a:r>
              <a:rPr lang="en-US">
                <a:latin typeface="Times New Roman"/>
                <a:cs typeface="Times New Roman"/>
              </a:rPr>
              <a:t>IES </a:t>
            </a:r>
            <a:r>
              <a:rPr lang="en-US" b="1">
                <a:latin typeface="Times New Roman"/>
                <a:cs typeface="Times New Roman"/>
              </a:rPr>
              <a:t>will not</a:t>
            </a:r>
            <a:r>
              <a:rPr lang="en-US">
                <a:latin typeface="Times New Roman"/>
                <a:cs typeface="Times New Roman"/>
              </a:rPr>
              <a:t> send late applications forward to review. </a:t>
            </a:r>
            <a:br>
              <a:rPr lang="en-US"/>
            </a:br>
            <a:r>
              <a:rPr lang="en-US">
                <a:latin typeface="Times New Roman"/>
                <a:cs typeface="Times New Roman"/>
              </a:rPr>
              <a:t>Being on time is essential.</a:t>
            </a:r>
          </a:p>
          <a:p>
            <a:pPr marL="0" indent="0">
              <a:buNone/>
            </a:pPr>
            <a:endParaRPr lang="en-US"/>
          </a:p>
          <a:p>
            <a:pPr>
              <a:spcAft>
                <a:spcPts val="1200"/>
              </a:spcAft>
              <a:buFont typeface="Wingdings" panose="05000000000000000000" pitchFamily="2" charset="2"/>
              <a:buChar char="q"/>
            </a:pPr>
            <a:r>
              <a:rPr lang="en-US">
                <a:latin typeface="Times New Roman"/>
                <a:cs typeface="Times New Roman"/>
              </a:rPr>
              <a:t>Check the deadlines that are listed on the RFA and online: </a:t>
            </a:r>
            <a:r>
              <a:rPr lang="en-US">
                <a:latin typeface="Times New Roman"/>
                <a:cs typeface="Times New Roman"/>
                <a:hlinkClick r:id="rId2"/>
              </a:rPr>
              <a:t>https://ies.ed.gov/funding/futureComp.asp</a:t>
            </a:r>
            <a:r>
              <a:rPr lang="en-US">
                <a:latin typeface="Times New Roman"/>
                <a:cs typeface="Times New Roman"/>
              </a:rPr>
              <a:t> </a:t>
            </a:r>
            <a:endParaRPr lang="en-US"/>
          </a:p>
          <a:p>
            <a:pPr>
              <a:spcAft>
                <a:spcPts val="1200"/>
              </a:spcAft>
              <a:buFont typeface="Wingdings" panose="05000000000000000000" pitchFamily="2" charset="2"/>
              <a:buChar char="q"/>
            </a:pPr>
            <a:r>
              <a:rPr lang="en-US">
                <a:latin typeface="Times New Roman"/>
                <a:cs typeface="Times New Roman"/>
              </a:rPr>
              <a:t>Check with your institution now regarding internal deadlines.</a:t>
            </a:r>
          </a:p>
          <a:p>
            <a:pPr>
              <a:spcAft>
                <a:spcPts val="1200"/>
              </a:spcAft>
              <a:buFont typeface="Wingdings" panose="05000000000000000000" pitchFamily="2" charset="2"/>
              <a:buChar char="q"/>
            </a:pPr>
            <a:r>
              <a:rPr lang="en-US">
                <a:latin typeface="Times New Roman"/>
                <a:cs typeface="Times New Roman"/>
              </a:rPr>
              <a:t>Plan on uploading all documents days prior to the deadline in case there are glitches.</a:t>
            </a:r>
          </a:p>
          <a:p>
            <a:pPr>
              <a:spcAft>
                <a:spcPts val="1200"/>
              </a:spcAft>
              <a:buFont typeface="Wingdings" panose="05000000000000000000" pitchFamily="2" charset="2"/>
              <a:buChar char="q"/>
            </a:pPr>
            <a:r>
              <a:rPr lang="en-US">
                <a:latin typeface="Times New Roman"/>
                <a:cs typeface="Times New Roman"/>
              </a:rPr>
              <a:t>If you need letters of support, give people plenty of time to write and send them.</a:t>
            </a:r>
          </a:p>
        </p:txBody>
      </p:sp>
      <p:sp>
        <p:nvSpPr>
          <p:cNvPr id="5" name="Scroll: Vertical 4">
            <a:extLst>
              <a:ext uri="{FF2B5EF4-FFF2-40B4-BE49-F238E27FC236}">
                <a16:creationId xmlns:a16="http://schemas.microsoft.com/office/drawing/2014/main" id="{13C17CF6-F215-E322-55A8-878CBBCE90FD}"/>
              </a:ext>
            </a:extLst>
          </p:cNvPr>
          <p:cNvSpPr/>
          <p:nvPr/>
        </p:nvSpPr>
        <p:spPr>
          <a:xfrm>
            <a:off x="16161488" y="2785730"/>
            <a:ext cx="7846828" cy="8846289"/>
          </a:xfrm>
          <a:prstGeom prst="vertic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solidFill>
                  <a:schemeClr val="tx1"/>
                </a:solidFill>
                <a:latin typeface="Times New Roman" panose="02020603050405020304" pitchFamily="18" charset="0"/>
                <a:cs typeface="Times New Roman" panose="02020603050405020304" pitchFamily="18" charset="0"/>
              </a:rPr>
              <a:t>Applications for 305D and 305B </a:t>
            </a:r>
            <a:br>
              <a:rPr lang="en-US">
                <a:solidFill>
                  <a:schemeClr val="tx1"/>
                </a:solidFill>
                <a:latin typeface="Times New Roman" panose="02020603050405020304" pitchFamily="18" charset="0"/>
                <a:cs typeface="Times New Roman" panose="02020603050405020304" pitchFamily="18" charset="0"/>
              </a:rPr>
            </a:br>
            <a:r>
              <a:rPr lang="en-US">
                <a:solidFill>
                  <a:schemeClr val="tx1"/>
                </a:solidFill>
                <a:latin typeface="Times New Roman" panose="02020603050405020304" pitchFamily="18" charset="0"/>
                <a:cs typeface="Times New Roman" panose="02020603050405020304" pitchFamily="18" charset="0"/>
              </a:rPr>
              <a:t>are due by </a:t>
            </a:r>
            <a:br>
              <a:rPr lang="en-US">
                <a:solidFill>
                  <a:schemeClr val="tx1"/>
                </a:solidFill>
                <a:latin typeface="Times New Roman" panose="02020603050405020304" pitchFamily="18" charset="0"/>
                <a:cs typeface="Times New Roman" panose="02020603050405020304" pitchFamily="18" charset="0"/>
              </a:rPr>
            </a:br>
            <a:r>
              <a:rPr lang="en-US" b="1">
                <a:solidFill>
                  <a:schemeClr val="tx1"/>
                </a:solidFill>
                <a:latin typeface="Times New Roman" panose="02020603050405020304" pitchFamily="18" charset="0"/>
                <a:cs typeface="Times New Roman" panose="02020603050405020304" pitchFamily="18" charset="0"/>
              </a:rPr>
              <a:t>11:59:59 pm </a:t>
            </a:r>
            <a:r>
              <a:rPr lang="en-US">
                <a:solidFill>
                  <a:schemeClr val="tx1"/>
                </a:solidFill>
                <a:latin typeface="Times New Roman" panose="02020603050405020304" pitchFamily="18" charset="0"/>
                <a:cs typeface="Times New Roman" panose="02020603050405020304" pitchFamily="18" charset="0"/>
              </a:rPr>
              <a:t>Washington DC time</a:t>
            </a:r>
          </a:p>
          <a:p>
            <a:pPr algn="ctr"/>
            <a:r>
              <a:rPr lang="en-US">
                <a:solidFill>
                  <a:schemeClr val="tx1"/>
                </a:solidFill>
                <a:latin typeface="Times New Roman" panose="02020603050405020304" pitchFamily="18" charset="0"/>
                <a:cs typeface="Times New Roman" panose="02020603050405020304" pitchFamily="18" charset="0"/>
              </a:rPr>
              <a:t>on </a:t>
            </a:r>
            <a:br>
              <a:rPr lang="en-US">
                <a:solidFill>
                  <a:schemeClr val="tx1"/>
                </a:solidFill>
                <a:latin typeface="Times New Roman" panose="02020603050405020304" pitchFamily="18" charset="0"/>
                <a:cs typeface="Times New Roman" panose="02020603050405020304" pitchFamily="18" charset="0"/>
              </a:rPr>
            </a:br>
            <a:r>
              <a:rPr lang="en-US" b="1">
                <a:solidFill>
                  <a:schemeClr val="tx1"/>
                </a:solidFill>
                <a:latin typeface="Times New Roman" panose="02020603050405020304" pitchFamily="18" charset="0"/>
                <a:cs typeface="Times New Roman" panose="02020603050405020304" pitchFamily="18" charset="0"/>
              </a:rPr>
              <a:t>January 11, 2024</a:t>
            </a:r>
          </a:p>
        </p:txBody>
      </p:sp>
    </p:spTree>
    <p:extLst>
      <p:ext uri="{BB962C8B-B14F-4D97-AF65-F5344CB8AC3E}">
        <p14:creationId xmlns:p14="http://schemas.microsoft.com/office/powerpoint/2010/main" val="3175140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933C3E-27F4-D0CE-6DA4-98E6B520C138}"/>
              </a:ext>
            </a:extLst>
          </p:cNvPr>
          <p:cNvSpPr>
            <a:spLocks noGrp="1"/>
          </p:cNvSpPr>
          <p:nvPr>
            <p:ph type="sldNum" sz="quarter" idx="12"/>
          </p:nvPr>
        </p:nvSpPr>
        <p:spPr/>
        <p:txBody>
          <a:bodyPr/>
          <a:lstStyle/>
          <a:p>
            <a:fld id="{BA8CF1B3-96A0-D24B-B5C9-B5B93FF4523E}" type="slidenum">
              <a:rPr lang="uk-UA" smtClean="0"/>
              <a:pPr/>
              <a:t>11</a:t>
            </a:fld>
            <a:endParaRPr lang="uk-UA"/>
          </a:p>
        </p:txBody>
      </p:sp>
      <p:sp>
        <p:nvSpPr>
          <p:cNvPr id="3" name="Title 2">
            <a:extLst>
              <a:ext uri="{FF2B5EF4-FFF2-40B4-BE49-F238E27FC236}">
                <a16:creationId xmlns:a16="http://schemas.microsoft.com/office/drawing/2014/main" id="{09D2DF20-8053-944E-BD79-0E442B38F90D}"/>
              </a:ext>
            </a:extLst>
          </p:cNvPr>
          <p:cNvSpPr>
            <a:spLocks noGrp="1"/>
          </p:cNvSpPr>
          <p:nvPr>
            <p:ph type="ctrTitle"/>
          </p:nvPr>
        </p:nvSpPr>
        <p:spPr>
          <a:xfrm>
            <a:off x="2269122" y="5531272"/>
            <a:ext cx="18910934" cy="3231728"/>
          </a:xfrm>
        </p:spPr>
        <p:txBody>
          <a:bodyPr>
            <a:noAutofit/>
          </a:bodyPr>
          <a:lstStyle/>
          <a:p>
            <a:r>
              <a:rPr lang="en-US">
                <a:latin typeface="Times New Roman"/>
                <a:cs typeface="Times New Roman"/>
              </a:rPr>
              <a:t>Now that you have all the raw materials, and your institution and team are aware of the funding opportunity, it’s time to start writing!</a:t>
            </a:r>
          </a:p>
        </p:txBody>
      </p:sp>
    </p:spTree>
    <p:extLst>
      <p:ext uri="{BB962C8B-B14F-4D97-AF65-F5344CB8AC3E}">
        <p14:creationId xmlns:p14="http://schemas.microsoft.com/office/powerpoint/2010/main" val="1594715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39606-3E32-C5B3-4D2D-160E7BA2BDC9}"/>
              </a:ext>
            </a:extLst>
          </p:cNvPr>
          <p:cNvSpPr>
            <a:spLocks noGrp="1"/>
          </p:cNvSpPr>
          <p:nvPr>
            <p:ph type="ctrTitle"/>
          </p:nvPr>
        </p:nvSpPr>
        <p:spPr>
          <a:xfrm>
            <a:off x="1144589" y="1020552"/>
            <a:ext cx="22097999" cy="1219177"/>
          </a:xfrm>
        </p:spPr>
        <p:txBody>
          <a:bodyPr>
            <a:normAutofit fontScale="90000"/>
          </a:bodyPr>
          <a:lstStyle/>
          <a:p>
            <a:r>
              <a:rPr lang="en-US"/>
              <a:t>Writing Your Application: Using the Request for Applications (RFA)</a:t>
            </a:r>
          </a:p>
        </p:txBody>
      </p:sp>
      <p:sp>
        <p:nvSpPr>
          <p:cNvPr id="3" name="Slide Number Placeholder 2">
            <a:extLst>
              <a:ext uri="{FF2B5EF4-FFF2-40B4-BE49-F238E27FC236}">
                <a16:creationId xmlns:a16="http://schemas.microsoft.com/office/drawing/2014/main" id="{E233F5CA-78B4-D5DF-25A0-415936F38627}"/>
              </a:ext>
            </a:extLst>
          </p:cNvPr>
          <p:cNvSpPr>
            <a:spLocks noGrp="1"/>
          </p:cNvSpPr>
          <p:nvPr>
            <p:ph type="sldNum" sz="quarter" idx="12"/>
          </p:nvPr>
        </p:nvSpPr>
        <p:spPr/>
        <p:txBody>
          <a:bodyPr/>
          <a:lstStyle/>
          <a:p>
            <a:fld id="{BA8CF1B3-96A0-D24B-B5C9-B5B93FF4523E}" type="slidenum">
              <a:rPr lang="uk-UA" smtClean="0"/>
              <a:pPr/>
              <a:t>12</a:t>
            </a:fld>
            <a:endParaRPr lang="uk-UA"/>
          </a:p>
        </p:txBody>
      </p:sp>
      <p:sp>
        <p:nvSpPr>
          <p:cNvPr id="4" name="Text Placeholder 3">
            <a:extLst>
              <a:ext uri="{FF2B5EF4-FFF2-40B4-BE49-F238E27FC236}">
                <a16:creationId xmlns:a16="http://schemas.microsoft.com/office/drawing/2014/main" id="{7602E62C-5B77-96A2-DD6E-AD84076B06FC}"/>
              </a:ext>
            </a:extLst>
          </p:cNvPr>
          <p:cNvSpPr>
            <a:spLocks noGrp="1"/>
          </p:cNvSpPr>
          <p:nvPr>
            <p:ph type="body" sz="quarter" idx="14"/>
          </p:nvPr>
        </p:nvSpPr>
        <p:spPr>
          <a:xfrm>
            <a:off x="1144589" y="3426441"/>
            <a:ext cx="6893624" cy="6863118"/>
          </a:xfrm>
          <a:ln>
            <a:noFill/>
          </a:ln>
        </p:spPr>
        <p:txBody>
          <a:bodyPr>
            <a:normAutofit/>
          </a:bodyPr>
          <a:lstStyle/>
          <a:p>
            <a:pPr marL="0" indent="0" algn="ctr">
              <a:buNone/>
            </a:pPr>
            <a:r>
              <a:rPr lang="en-US"/>
              <a:t>Although the number and naming of sections may vary slightly across RFAs, most have six major sections, each of which is relevant to you.</a:t>
            </a:r>
          </a:p>
          <a:p>
            <a:pPr marL="0" indent="0" algn="ctr">
              <a:buNone/>
            </a:pPr>
            <a:endParaRPr lang="en-US"/>
          </a:p>
          <a:p>
            <a:pPr marL="0" indent="0" algn="ctr">
              <a:buNone/>
            </a:pPr>
            <a:r>
              <a:rPr lang="en-US"/>
              <a:t>We encourage you to review each part.</a:t>
            </a:r>
          </a:p>
        </p:txBody>
      </p:sp>
      <p:sp>
        <p:nvSpPr>
          <p:cNvPr id="5" name="Text Placeholder 3">
            <a:extLst>
              <a:ext uri="{FF2B5EF4-FFF2-40B4-BE49-F238E27FC236}">
                <a16:creationId xmlns:a16="http://schemas.microsoft.com/office/drawing/2014/main" id="{91672AAF-3858-D42C-6FB2-D7829DF9C1FF}"/>
              </a:ext>
            </a:extLst>
          </p:cNvPr>
          <p:cNvSpPr txBox="1">
            <a:spLocks/>
          </p:cNvSpPr>
          <p:nvPr/>
        </p:nvSpPr>
        <p:spPr>
          <a:xfrm>
            <a:off x="8498540" y="2239730"/>
            <a:ext cx="15560339" cy="10455718"/>
          </a:xfrm>
          <a:prstGeom prst="rect">
            <a:avLst/>
          </a:prstGeom>
          <a:solidFill>
            <a:schemeClr val="bg1"/>
          </a:solidFill>
          <a:ln>
            <a:solidFill>
              <a:schemeClr val="bg2">
                <a:lumMod val="75000"/>
              </a:schemeClr>
            </a:solidFill>
          </a:ln>
        </p:spPr>
        <p:txBody>
          <a:bodyPr vert="horz" lIns="0" tIns="0" rIns="0" bIns="0" rtlCol="0">
            <a:normAutofit fontScale="62500" lnSpcReduction="20000"/>
          </a:bodyPr>
          <a:lstStyle>
            <a:lvl1pPr marL="685800" indent="-685800" algn="l" defTabSz="1219215" rtl="0" eaLnBrk="1" latinLnBrk="0" hangingPunct="1">
              <a:lnSpc>
                <a:spcPct val="100000"/>
              </a:lnSpc>
              <a:spcBef>
                <a:spcPts val="0"/>
              </a:spcBef>
              <a:buFont typeface="Arial" panose="020B0604020202020204" pitchFamily="34" charset="0"/>
              <a:buChar char="•"/>
              <a:tabLst/>
              <a:defRPr lang="tr-TR" sz="4800" b="0" i="0" kern="1200">
                <a:solidFill>
                  <a:srgbClr val="576F7F"/>
                </a:solidFill>
                <a:latin typeface="Times New Roman" panose="02020603050405020304" pitchFamily="18" charset="0"/>
                <a:ea typeface="+mn-ea"/>
                <a:cs typeface="Times New Roman" panose="02020603050405020304" pitchFamily="18" charset="0"/>
              </a:defRPr>
            </a:lvl1pPr>
            <a:lvl2pPr marL="1981225" indent="-910179" algn="l" defTabSz="1219215" rtl="0" eaLnBrk="1" latinLnBrk="0" hangingPunct="1">
              <a:lnSpc>
                <a:spcPct val="100000"/>
              </a:lnSpc>
              <a:spcBef>
                <a:spcPts val="0"/>
              </a:spcBef>
              <a:buFont typeface="Arial"/>
              <a:buChar char="–"/>
              <a:tabLst/>
              <a:defRPr lang="tr-TR" sz="2667" b="0" i="0" kern="1200">
                <a:solidFill>
                  <a:srgbClr val="576F7F"/>
                </a:solidFill>
                <a:latin typeface="Times New Roman" panose="02020603050405020304" pitchFamily="18" charset="0"/>
                <a:ea typeface="+mn-ea"/>
                <a:cs typeface="Times New Roman" panose="02020603050405020304" pitchFamily="18" charset="0"/>
              </a:defRPr>
            </a:lvl2pPr>
            <a:lvl3pPr marL="2438430" indent="0" algn="l" defTabSz="1219215" rtl="0" eaLnBrk="1" latinLnBrk="0" hangingPunct="1">
              <a:lnSpc>
                <a:spcPct val="100000"/>
              </a:lnSpc>
              <a:spcBef>
                <a:spcPts val="0"/>
              </a:spcBef>
              <a:buFont typeface="Arial"/>
              <a:buNone/>
              <a:tabLst/>
              <a:defRPr lang="tr-TR" sz="2800" b="0" i="0" kern="1200">
                <a:solidFill>
                  <a:srgbClr val="000000"/>
                </a:solidFill>
                <a:latin typeface="Times New Roman" panose="02020603050405020304" pitchFamily="18" charset="0"/>
                <a:ea typeface="+mn-ea"/>
                <a:cs typeface="Times New Roman" panose="02020603050405020304" pitchFamily="18" charset="0"/>
              </a:defRPr>
            </a:lvl3pPr>
            <a:lvl4pPr marL="4267253" indent="-609608" algn="l" defTabSz="1219215" rtl="0" eaLnBrk="1" latinLnBrk="0" hangingPunct="1">
              <a:spcBef>
                <a:spcPct val="20000"/>
              </a:spcBef>
              <a:buFont typeface="Arial"/>
              <a:buChar char="–"/>
              <a:defRPr sz="5333" kern="1200">
                <a:solidFill>
                  <a:schemeClr val="tx1"/>
                </a:solidFill>
                <a:latin typeface="Times New Roman" panose="02020603050405020304" pitchFamily="18" charset="0"/>
                <a:ea typeface="+mn-ea"/>
                <a:cs typeface="Times New Roman" panose="02020603050405020304" pitchFamily="18" charset="0"/>
              </a:defRPr>
            </a:lvl4pPr>
            <a:lvl5pPr marL="5486469" indent="-609608" algn="l" defTabSz="1219215" rtl="0" eaLnBrk="1" latinLnBrk="0" hangingPunct="1">
              <a:spcBef>
                <a:spcPct val="20000"/>
              </a:spcBef>
              <a:buFont typeface="Arial"/>
              <a:buChar char="»"/>
              <a:defRPr sz="5333" kern="1200">
                <a:solidFill>
                  <a:schemeClr val="tx1"/>
                </a:solidFill>
                <a:latin typeface="Times New Roman" panose="02020603050405020304" pitchFamily="18" charset="0"/>
                <a:ea typeface="+mn-ea"/>
                <a:cs typeface="Times New Roman" panose="02020603050405020304" pitchFamily="18" charset="0"/>
              </a:defRPr>
            </a:lvl5pPr>
            <a:lvl6pPr marL="6705684" indent="-609608" algn="l" defTabSz="1219215" rtl="0" eaLnBrk="1" latinLnBrk="0" hangingPunct="1">
              <a:spcBef>
                <a:spcPct val="20000"/>
              </a:spcBef>
              <a:buFont typeface="Arial"/>
              <a:buChar char="•"/>
              <a:defRPr sz="5333" kern="1200">
                <a:solidFill>
                  <a:schemeClr val="tx1"/>
                </a:solidFill>
                <a:latin typeface="+mn-lt"/>
                <a:ea typeface="+mn-ea"/>
                <a:cs typeface="+mn-cs"/>
              </a:defRPr>
            </a:lvl6pPr>
            <a:lvl7pPr marL="7924899" indent="-609608" algn="l" defTabSz="1219215" rtl="0" eaLnBrk="1" latinLnBrk="0" hangingPunct="1">
              <a:spcBef>
                <a:spcPct val="20000"/>
              </a:spcBef>
              <a:buFont typeface="Arial"/>
              <a:buChar char="•"/>
              <a:defRPr sz="5333" kern="1200">
                <a:solidFill>
                  <a:schemeClr val="tx1"/>
                </a:solidFill>
                <a:latin typeface="+mn-lt"/>
                <a:ea typeface="+mn-ea"/>
                <a:cs typeface="+mn-cs"/>
              </a:defRPr>
            </a:lvl7pPr>
            <a:lvl8pPr marL="9144114" indent="-609608" algn="l" defTabSz="1219215" rtl="0" eaLnBrk="1" latinLnBrk="0" hangingPunct="1">
              <a:spcBef>
                <a:spcPct val="20000"/>
              </a:spcBef>
              <a:buFont typeface="Arial"/>
              <a:buChar char="•"/>
              <a:defRPr sz="5333" kern="1200">
                <a:solidFill>
                  <a:schemeClr val="tx1"/>
                </a:solidFill>
                <a:latin typeface="+mn-lt"/>
                <a:ea typeface="+mn-ea"/>
                <a:cs typeface="+mn-cs"/>
              </a:defRPr>
            </a:lvl8pPr>
            <a:lvl9pPr marL="10363330" indent="-609608" algn="l" defTabSz="1219215" rtl="0" eaLnBrk="1" latinLnBrk="0" hangingPunct="1">
              <a:spcBef>
                <a:spcPct val="20000"/>
              </a:spcBef>
              <a:buFont typeface="Arial"/>
              <a:buChar char="•"/>
              <a:defRPr sz="5333" kern="1200">
                <a:solidFill>
                  <a:schemeClr val="tx1"/>
                </a:solidFill>
                <a:latin typeface="+mn-lt"/>
                <a:ea typeface="+mn-ea"/>
                <a:cs typeface="+mn-cs"/>
              </a:defRPr>
            </a:lvl9pPr>
          </a:lstStyle>
          <a:p>
            <a:pPr marL="457200" indent="-53975">
              <a:spcBef>
                <a:spcPts val="1800"/>
              </a:spcBef>
              <a:buFont typeface="Arial" panose="020B0604020202020204" pitchFamily="34" charset="0"/>
              <a:buNone/>
            </a:pPr>
            <a:endParaRPr lang="en-US" sz="1600" b="1"/>
          </a:p>
          <a:p>
            <a:pPr marL="457200" indent="-53975">
              <a:spcBef>
                <a:spcPts val="3000"/>
              </a:spcBef>
              <a:buFont typeface="Arial" panose="020B0604020202020204" pitchFamily="34" charset="0"/>
              <a:buNone/>
            </a:pPr>
            <a:r>
              <a:rPr lang="en-US" sz="6400" b="1"/>
              <a:t>Part I: Overview and General Requirements</a:t>
            </a:r>
          </a:p>
          <a:p>
            <a:pPr marL="690563" indent="-287338"/>
            <a:r>
              <a:rPr lang="en-US" sz="5100"/>
              <a:t>Describes purpose, general requirements and eligibility, and changes</a:t>
            </a:r>
          </a:p>
          <a:p>
            <a:pPr marL="690563" indent="-287338">
              <a:lnSpc>
                <a:spcPct val="120000"/>
              </a:lnSpc>
            </a:pPr>
            <a:r>
              <a:rPr lang="en-US" sz="5100"/>
              <a:t>Helps you determine your interest  and possible fit and how to get assistance</a:t>
            </a:r>
          </a:p>
          <a:p>
            <a:pPr marL="457200" indent="-53975">
              <a:spcBef>
                <a:spcPts val="1200"/>
              </a:spcBef>
              <a:buFont typeface="Arial" panose="020B0604020202020204" pitchFamily="34" charset="0"/>
              <a:buNone/>
            </a:pPr>
            <a:r>
              <a:rPr lang="en-US" sz="6400" b="1"/>
              <a:t>Part II: [name of section varies]</a:t>
            </a:r>
          </a:p>
          <a:p>
            <a:pPr marL="792163" indent="-388938"/>
            <a:r>
              <a:rPr lang="en-US" sz="5100"/>
              <a:t>Describes the different topics or strands of the competition and each one’s goals, requirements, and recommendations</a:t>
            </a:r>
          </a:p>
          <a:p>
            <a:pPr marL="792163" indent="-388938"/>
            <a:r>
              <a:rPr lang="en-US" sz="5100"/>
              <a:t>Helps you identify tips for writing a strong proposal</a:t>
            </a:r>
          </a:p>
          <a:p>
            <a:pPr marL="457200" indent="-53975">
              <a:spcBef>
                <a:spcPts val="1200"/>
              </a:spcBef>
              <a:buFont typeface="Arial" panose="020B0604020202020204" pitchFamily="34" charset="0"/>
              <a:buNone/>
            </a:pPr>
            <a:r>
              <a:rPr lang="en-US" sz="6400" b="1"/>
              <a:t>Part III: Preparing Your Application	</a:t>
            </a:r>
          </a:p>
          <a:p>
            <a:pPr marL="752475" indent="-349250"/>
            <a:r>
              <a:rPr lang="en-US" sz="5100"/>
              <a:t>Describes formatting requirements and recommendations, required and optional appendices, and other narrative content necessary</a:t>
            </a:r>
          </a:p>
          <a:p>
            <a:pPr marL="752475" indent="-349250"/>
            <a:r>
              <a:rPr lang="en-US" sz="5100"/>
              <a:t>Helps you plan all the crucial supporting documents for your full proposal</a:t>
            </a:r>
          </a:p>
          <a:p>
            <a:pPr marL="457200" indent="-53975">
              <a:spcBef>
                <a:spcPts val="1200"/>
              </a:spcBef>
              <a:buFont typeface="Arial" panose="020B0604020202020204" pitchFamily="34" charset="0"/>
              <a:buNone/>
            </a:pPr>
            <a:r>
              <a:rPr lang="en-US" sz="6400" b="1"/>
              <a:t>Part IV: Competition Regulations and Review Criteria</a:t>
            </a:r>
          </a:p>
          <a:p>
            <a:pPr marL="752475" indent="-349250"/>
            <a:r>
              <a:rPr lang="en-US" sz="5100"/>
              <a:t>Describes the IES competition process, federal requirements and regulations, and the review process</a:t>
            </a:r>
          </a:p>
          <a:p>
            <a:pPr marL="752475" indent="-349250"/>
            <a:r>
              <a:rPr lang="en-US" sz="5100"/>
              <a:t>Helps you understand the “bigger” picture and the overarching timeline</a:t>
            </a:r>
          </a:p>
          <a:p>
            <a:pPr marL="457200" indent="-53975">
              <a:spcBef>
                <a:spcPts val="1200"/>
              </a:spcBef>
              <a:buFont typeface="Arial" panose="020B0604020202020204" pitchFamily="34" charset="0"/>
              <a:buNone/>
            </a:pPr>
            <a:r>
              <a:rPr lang="en-US" sz="6400" b="1"/>
              <a:t>Part V: Compliance and Responsiveness Checklist</a:t>
            </a:r>
          </a:p>
          <a:p>
            <a:pPr marL="630238" indent="-227013"/>
            <a:r>
              <a:rPr lang="en-US" sz="5100"/>
              <a:t>Includes a quick checklist to help you make sure you have all the pieces your application needs to be compliant and responsive and sent forward to peer review	</a:t>
            </a:r>
          </a:p>
          <a:p>
            <a:pPr marL="457200" indent="-53975">
              <a:spcBef>
                <a:spcPts val="1200"/>
              </a:spcBef>
              <a:buFont typeface="Arial" panose="020B0604020202020204" pitchFamily="34" charset="0"/>
              <a:buNone/>
            </a:pPr>
            <a:r>
              <a:rPr lang="en-US" sz="6400" b="1"/>
              <a:t>Part VI: Required Codes for Item 4b of the SF 424 Cover Sheet</a:t>
            </a:r>
          </a:p>
          <a:p>
            <a:pPr marL="630238" indent="-227013"/>
            <a:r>
              <a:rPr lang="en-US" sz="5100"/>
              <a:t>Provides the necessary short-hand for filling in your application correctly</a:t>
            </a:r>
          </a:p>
          <a:p>
            <a:pPr marL="0" indent="0">
              <a:buFont typeface="Arial" panose="020B0604020202020204" pitchFamily="34" charset="0"/>
              <a:buNone/>
            </a:pPr>
            <a:endParaRPr lang="en-US"/>
          </a:p>
        </p:txBody>
      </p:sp>
    </p:spTree>
    <p:extLst>
      <p:ext uri="{BB962C8B-B14F-4D97-AF65-F5344CB8AC3E}">
        <p14:creationId xmlns:p14="http://schemas.microsoft.com/office/powerpoint/2010/main" val="3483509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5B7D8-4E04-680B-A47F-AFA427A335C4}"/>
              </a:ext>
            </a:extLst>
          </p:cNvPr>
          <p:cNvSpPr>
            <a:spLocks noGrp="1"/>
          </p:cNvSpPr>
          <p:nvPr>
            <p:ph type="ctrTitle"/>
          </p:nvPr>
        </p:nvSpPr>
        <p:spPr>
          <a:xfrm>
            <a:off x="1144587" y="1143000"/>
            <a:ext cx="22884994" cy="1219177"/>
          </a:xfrm>
        </p:spPr>
        <p:txBody>
          <a:bodyPr>
            <a:normAutofit fontScale="90000"/>
          </a:bodyPr>
          <a:lstStyle/>
          <a:p>
            <a:r>
              <a:rPr lang="en-US"/>
              <a:t>Using the RFA: Understanding the Requirements and Recommendations</a:t>
            </a:r>
          </a:p>
        </p:txBody>
      </p:sp>
      <p:sp>
        <p:nvSpPr>
          <p:cNvPr id="3" name="Slide Number Placeholder 2">
            <a:extLst>
              <a:ext uri="{FF2B5EF4-FFF2-40B4-BE49-F238E27FC236}">
                <a16:creationId xmlns:a16="http://schemas.microsoft.com/office/drawing/2014/main" id="{57920967-70BC-7E0F-8A6E-A91650C0AEEE}"/>
              </a:ext>
            </a:extLst>
          </p:cNvPr>
          <p:cNvSpPr>
            <a:spLocks noGrp="1"/>
          </p:cNvSpPr>
          <p:nvPr>
            <p:ph type="sldNum" sz="quarter" idx="12"/>
          </p:nvPr>
        </p:nvSpPr>
        <p:spPr/>
        <p:txBody>
          <a:bodyPr/>
          <a:lstStyle/>
          <a:p>
            <a:fld id="{BA8CF1B3-96A0-D24B-B5C9-B5B93FF4523E}" type="slidenum">
              <a:rPr lang="uk-UA" smtClean="0"/>
              <a:pPr/>
              <a:t>13</a:t>
            </a:fld>
            <a:endParaRPr lang="uk-UA"/>
          </a:p>
        </p:txBody>
      </p:sp>
      <p:sp>
        <p:nvSpPr>
          <p:cNvPr id="4" name="Text Placeholder 3">
            <a:extLst>
              <a:ext uri="{FF2B5EF4-FFF2-40B4-BE49-F238E27FC236}">
                <a16:creationId xmlns:a16="http://schemas.microsoft.com/office/drawing/2014/main" id="{873343E1-D3DC-FFE6-1AA8-AB281B619650}"/>
              </a:ext>
            </a:extLst>
          </p:cNvPr>
          <p:cNvSpPr>
            <a:spLocks noGrp="1"/>
          </p:cNvSpPr>
          <p:nvPr>
            <p:ph type="body" sz="quarter" idx="14"/>
          </p:nvPr>
        </p:nvSpPr>
        <p:spPr>
          <a:xfrm>
            <a:off x="1144587" y="3152752"/>
            <a:ext cx="16462930" cy="7607594"/>
          </a:xfrm>
        </p:spPr>
        <p:txBody>
          <a:bodyPr vert="horz" lIns="0" tIns="0" rIns="0" bIns="0" rtlCol="0" anchor="t">
            <a:normAutofit fontScale="92500" lnSpcReduction="20000"/>
          </a:bodyPr>
          <a:lstStyle/>
          <a:p>
            <a:pPr marL="0" indent="0" algn="l" rtl="0" fontAlgn="base">
              <a:spcAft>
                <a:spcPts val="1200"/>
              </a:spcAft>
              <a:buNone/>
            </a:pPr>
            <a:r>
              <a:rPr lang="en-US" b="0" i="0" u="none" strike="noStrike">
                <a:solidFill>
                  <a:srgbClr val="576F7F"/>
                </a:solidFill>
                <a:effectLst/>
              </a:rPr>
              <a:t>The RFA includes general requirements as well as </a:t>
            </a:r>
            <a:r>
              <a:rPr lang="en-US"/>
              <a:t>topic-specific</a:t>
            </a:r>
            <a:r>
              <a:rPr lang="en-US" b="0" i="0" u="none" strike="noStrike">
                <a:solidFill>
                  <a:srgbClr val="576F7F"/>
                </a:solidFill>
                <a:effectLst/>
              </a:rPr>
              <a:t> requirements </a:t>
            </a:r>
            <a:r>
              <a:rPr lang="en-US" i="0" u="none" strike="noStrike">
                <a:solidFill>
                  <a:schemeClr val="accent1"/>
                </a:solidFill>
                <a:effectLst/>
              </a:rPr>
              <a:t>(in Part II) under </a:t>
            </a:r>
            <a:r>
              <a:rPr lang="en-US" b="1" i="0" u="none" strike="noStrike">
                <a:solidFill>
                  <a:srgbClr val="D68604"/>
                </a:solidFill>
                <a:effectLst/>
              </a:rPr>
              <a:t>Requirements</a:t>
            </a:r>
            <a:r>
              <a:rPr lang="en-US" b="1" i="0" u="none" strike="noStrike">
                <a:solidFill>
                  <a:schemeClr val="accent1"/>
                </a:solidFill>
                <a:effectLst/>
              </a:rPr>
              <a:t>.</a:t>
            </a:r>
          </a:p>
          <a:p>
            <a:pPr fontAlgn="base"/>
            <a:r>
              <a:rPr lang="en-US">
                <a:solidFill>
                  <a:schemeClr val="accent1"/>
                </a:solidFill>
              </a:rPr>
              <a:t>Denoted by the word </a:t>
            </a:r>
            <a:r>
              <a:rPr lang="en-US" i="1" u="none" strike="noStrike">
                <a:solidFill>
                  <a:srgbClr val="D68604"/>
                </a:solidFill>
                <a:effectLst/>
              </a:rPr>
              <a:t>must</a:t>
            </a:r>
            <a:r>
              <a:rPr lang="en-US" i="0">
                <a:solidFill>
                  <a:srgbClr val="D68604"/>
                </a:solidFill>
                <a:effectLst/>
              </a:rPr>
              <a:t>​</a:t>
            </a:r>
            <a:endParaRPr lang="en-US" i="0">
              <a:solidFill>
                <a:srgbClr val="000000"/>
              </a:solidFill>
              <a:effectLst/>
            </a:endParaRPr>
          </a:p>
          <a:p>
            <a:pPr fontAlgn="base"/>
            <a:r>
              <a:rPr lang="en-US" b="0" i="0" u="none" strike="noStrike">
                <a:solidFill>
                  <a:srgbClr val="576F7F"/>
                </a:solidFill>
                <a:effectLst/>
              </a:rPr>
              <a:t>If your application does not include a </a:t>
            </a:r>
            <a:r>
              <a:rPr lang="en-US"/>
              <a:t>required element</a:t>
            </a:r>
            <a:r>
              <a:rPr lang="en-US" b="0" i="0" u="none" strike="noStrike">
                <a:solidFill>
                  <a:srgbClr val="576F7F"/>
                </a:solidFill>
                <a:effectLst/>
              </a:rPr>
              <a:t>, it will not be reviewed. </a:t>
            </a:r>
          </a:p>
          <a:p>
            <a:pPr marL="0" indent="0" fontAlgn="base">
              <a:buNone/>
            </a:pPr>
            <a:endParaRPr lang="en-US" b="0" i="0" u="none" strike="noStrike">
              <a:solidFill>
                <a:srgbClr val="576F7F"/>
              </a:solidFill>
              <a:effectLst/>
            </a:endParaRPr>
          </a:p>
          <a:p>
            <a:pPr marL="0" indent="0" fontAlgn="base">
              <a:spcAft>
                <a:spcPts val="1200"/>
              </a:spcAft>
              <a:buNone/>
            </a:pPr>
            <a:r>
              <a:rPr lang="en-US" b="0" i="0" u="none" strike="noStrike">
                <a:solidFill>
                  <a:srgbClr val="576F7F"/>
                </a:solidFill>
                <a:effectLst/>
              </a:rPr>
              <a:t>The RFA includes </a:t>
            </a:r>
            <a:r>
              <a:rPr lang="en-US" b="1" i="0" u="none" strike="noStrike">
                <a:solidFill>
                  <a:srgbClr val="D68604"/>
                </a:solidFill>
                <a:effectLst/>
              </a:rPr>
              <a:t>recommendations</a:t>
            </a:r>
            <a:r>
              <a:rPr lang="en-US" b="0" i="0" u="none" strike="noStrike">
                <a:solidFill>
                  <a:srgbClr val="576F7F"/>
                </a:solidFill>
                <a:effectLst/>
              </a:rPr>
              <a:t> that are intended to improve the quality of your application.</a:t>
            </a:r>
          </a:p>
          <a:p>
            <a:pPr fontAlgn="base"/>
            <a:r>
              <a:rPr lang="en-US"/>
              <a:t>See the “</a:t>
            </a:r>
            <a:r>
              <a:rPr lang="en-US">
                <a:solidFill>
                  <a:srgbClr val="D68604"/>
                </a:solidFill>
              </a:rPr>
              <a:t>Recommendations for a Strong Application</a:t>
            </a:r>
            <a:r>
              <a:rPr lang="en-US"/>
              <a:t>” section.</a:t>
            </a:r>
          </a:p>
          <a:p>
            <a:pPr fontAlgn="base"/>
            <a:r>
              <a:rPr lang="en-US" b="0" i="0">
                <a:solidFill>
                  <a:srgbClr val="576F7F"/>
                </a:solidFill>
                <a:effectLst/>
              </a:rPr>
              <a:t>IES strongly encourages you to address the recommendations </a:t>
            </a:r>
            <a:r>
              <a:rPr lang="en-US"/>
              <a:t>to the extent possible.</a:t>
            </a:r>
          </a:p>
          <a:p>
            <a:pPr fontAlgn="base"/>
            <a:r>
              <a:rPr lang="en-US" b="0" i="0">
                <a:solidFill>
                  <a:srgbClr val="576F7F"/>
                </a:solidFill>
                <a:effectLst/>
              </a:rPr>
              <a:t>Peer reviewers </a:t>
            </a:r>
            <a:r>
              <a:rPr lang="en-US" b="0" i="0" u="none" strike="noStrike">
                <a:solidFill>
                  <a:srgbClr val="576F7F"/>
                </a:solidFill>
                <a:effectLst/>
              </a:rPr>
              <a:t>will use these recommendations in their evaluation of your application. </a:t>
            </a:r>
            <a:endParaRPr lang="en-US" b="0" i="0">
              <a:solidFill>
                <a:srgbClr val="000000"/>
              </a:solidFill>
              <a:effectLst/>
            </a:endParaRPr>
          </a:p>
          <a:p>
            <a:endParaRPr lang="en-US"/>
          </a:p>
        </p:txBody>
      </p:sp>
      <p:sp>
        <p:nvSpPr>
          <p:cNvPr id="6" name="Star: 10 Points 5">
            <a:extLst>
              <a:ext uri="{FF2B5EF4-FFF2-40B4-BE49-F238E27FC236}">
                <a16:creationId xmlns:a16="http://schemas.microsoft.com/office/drawing/2014/main" id="{E4D1514B-DFBE-5F35-2A0B-9D4281C9BCB8}"/>
              </a:ext>
            </a:extLst>
          </p:cNvPr>
          <p:cNvSpPr/>
          <p:nvPr/>
        </p:nvSpPr>
        <p:spPr>
          <a:xfrm>
            <a:off x="18181673" y="3551274"/>
            <a:ext cx="5443501" cy="5295014"/>
          </a:xfrm>
          <a:prstGeom prst="star1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a:latin typeface="Times New Roman" panose="02020603050405020304" pitchFamily="18" charset="0"/>
                <a:cs typeface="Times New Roman" panose="02020603050405020304" pitchFamily="18" charset="0"/>
              </a:rPr>
              <a:t>Don’t forget: </a:t>
            </a:r>
            <a:br>
              <a:rPr lang="en-US" b="1">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IES program officers are here to help</a:t>
            </a:r>
          </a:p>
        </p:txBody>
      </p:sp>
    </p:spTree>
    <p:extLst>
      <p:ext uri="{BB962C8B-B14F-4D97-AF65-F5344CB8AC3E}">
        <p14:creationId xmlns:p14="http://schemas.microsoft.com/office/powerpoint/2010/main" val="683693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5B7D8-4E04-680B-A47F-AFA427A335C4}"/>
              </a:ext>
            </a:extLst>
          </p:cNvPr>
          <p:cNvSpPr>
            <a:spLocks noGrp="1"/>
          </p:cNvSpPr>
          <p:nvPr>
            <p:ph type="ctrTitle"/>
          </p:nvPr>
        </p:nvSpPr>
        <p:spPr/>
        <p:txBody>
          <a:bodyPr>
            <a:normAutofit/>
          </a:bodyPr>
          <a:lstStyle/>
          <a:p>
            <a:r>
              <a:rPr lang="en-US"/>
              <a:t>Using the RFA: Checking All the Boxes</a:t>
            </a:r>
          </a:p>
        </p:txBody>
      </p:sp>
      <p:sp>
        <p:nvSpPr>
          <p:cNvPr id="3" name="Slide Number Placeholder 2">
            <a:extLst>
              <a:ext uri="{FF2B5EF4-FFF2-40B4-BE49-F238E27FC236}">
                <a16:creationId xmlns:a16="http://schemas.microsoft.com/office/drawing/2014/main" id="{57920967-70BC-7E0F-8A6E-A91650C0AEEE}"/>
              </a:ext>
            </a:extLst>
          </p:cNvPr>
          <p:cNvSpPr>
            <a:spLocks noGrp="1"/>
          </p:cNvSpPr>
          <p:nvPr>
            <p:ph type="sldNum" sz="quarter" idx="12"/>
          </p:nvPr>
        </p:nvSpPr>
        <p:spPr/>
        <p:txBody>
          <a:bodyPr/>
          <a:lstStyle/>
          <a:p>
            <a:fld id="{BA8CF1B3-96A0-D24B-B5C9-B5B93FF4523E}" type="slidenum">
              <a:rPr lang="uk-UA" smtClean="0"/>
              <a:pPr/>
              <a:t>14</a:t>
            </a:fld>
            <a:endParaRPr lang="uk-UA"/>
          </a:p>
        </p:txBody>
      </p:sp>
      <p:sp>
        <p:nvSpPr>
          <p:cNvPr id="4" name="Text Placeholder 3">
            <a:extLst>
              <a:ext uri="{FF2B5EF4-FFF2-40B4-BE49-F238E27FC236}">
                <a16:creationId xmlns:a16="http://schemas.microsoft.com/office/drawing/2014/main" id="{873343E1-D3DC-FFE6-1AA8-AB281B619650}"/>
              </a:ext>
            </a:extLst>
          </p:cNvPr>
          <p:cNvSpPr>
            <a:spLocks noGrp="1"/>
          </p:cNvSpPr>
          <p:nvPr>
            <p:ph type="body" sz="quarter" idx="14"/>
          </p:nvPr>
        </p:nvSpPr>
        <p:spPr>
          <a:xfrm>
            <a:off x="1144585" y="3152752"/>
            <a:ext cx="13744231" cy="8734448"/>
          </a:xfrm>
        </p:spPr>
        <p:txBody>
          <a:bodyPr>
            <a:normAutofit fontScale="92500"/>
          </a:bodyPr>
          <a:lstStyle/>
          <a:p>
            <a:pPr marL="0" indent="0">
              <a:spcBef>
                <a:spcPct val="25000"/>
              </a:spcBef>
              <a:buNone/>
            </a:pPr>
            <a:r>
              <a:rPr lang="en-US"/>
              <a:t>IES sends only compliant and responsive applications forward for scientific peer review. If you forget something, it could mean your application will not be reviewed. </a:t>
            </a:r>
          </a:p>
          <a:p>
            <a:pPr marL="0" indent="0">
              <a:spcBef>
                <a:spcPct val="25000"/>
              </a:spcBef>
              <a:buNone/>
            </a:pPr>
            <a:endParaRPr lang="en-US" b="1"/>
          </a:p>
          <a:p>
            <a:pPr marL="0" indent="0">
              <a:spcBef>
                <a:spcPct val="25000"/>
              </a:spcBef>
              <a:buNone/>
            </a:pPr>
            <a:r>
              <a:rPr lang="en-US" b="1"/>
              <a:t>Pro Tips for Ensuring You Have Everything You Need – </a:t>
            </a:r>
            <a:endParaRPr lang="en-US">
              <a:latin typeface="Times New Roman"/>
              <a:cs typeface="Times New Roman"/>
            </a:endParaRPr>
          </a:p>
          <a:p>
            <a:pPr>
              <a:spcBef>
                <a:spcPct val="25000"/>
              </a:spcBef>
              <a:buFont typeface="Wingdings" panose="05000000000000000000" pitchFamily="2" charset="2"/>
              <a:buChar char="ü"/>
            </a:pPr>
            <a:r>
              <a:rPr lang="en-US">
                <a:latin typeface="Times New Roman"/>
                <a:cs typeface="Times New Roman"/>
              </a:rPr>
              <a:t>Review the checklist at the end of the RFA to give you a quick overview of the different required elements (</a:t>
            </a:r>
            <a:r>
              <a:rPr lang="en-US" b="1">
                <a:latin typeface="Times New Roman"/>
                <a:cs typeface="Times New Roman"/>
              </a:rPr>
              <a:t>Part V: Compliance and Responsiveness Checklist</a:t>
            </a:r>
            <a:r>
              <a:rPr lang="en-US">
                <a:latin typeface="Times New Roman"/>
                <a:cs typeface="Times New Roman"/>
              </a:rPr>
              <a:t>).</a:t>
            </a:r>
          </a:p>
          <a:p>
            <a:pPr>
              <a:spcBef>
                <a:spcPct val="25000"/>
              </a:spcBef>
              <a:buFont typeface="Wingdings" panose="05000000000000000000" pitchFamily="2" charset="2"/>
              <a:buChar char="ü"/>
            </a:pPr>
            <a:r>
              <a:rPr lang="en-US">
                <a:latin typeface="Times New Roman"/>
                <a:cs typeface="Times New Roman"/>
              </a:rPr>
              <a:t>Don’t forget the appendices – use them to help reviewers visualize content in your application narrative AND to make sure you include the required elements.</a:t>
            </a:r>
          </a:p>
        </p:txBody>
      </p:sp>
      <p:pic>
        <p:nvPicPr>
          <p:cNvPr id="6" name="Picture 5" descr="Screenshot of a Part V: Compliance and Responsiveness Checklist from an IES RFA">
            <a:extLst>
              <a:ext uri="{FF2B5EF4-FFF2-40B4-BE49-F238E27FC236}">
                <a16:creationId xmlns:a16="http://schemas.microsoft.com/office/drawing/2014/main" id="{2CD90843-E3EA-2330-A51C-2A9901A432EC}"/>
              </a:ext>
            </a:extLst>
          </p:cNvPr>
          <p:cNvPicPr>
            <a:picLocks noChangeAspect="1"/>
          </p:cNvPicPr>
          <p:nvPr/>
        </p:nvPicPr>
        <p:blipFill>
          <a:blip r:embed="rId2"/>
          <a:stretch>
            <a:fillRect/>
          </a:stretch>
        </p:blipFill>
        <p:spPr>
          <a:xfrm>
            <a:off x="15387148" y="1616149"/>
            <a:ext cx="8493578" cy="10675087"/>
          </a:xfrm>
          <a:prstGeom prst="rect">
            <a:avLst/>
          </a:prstGeom>
        </p:spPr>
      </p:pic>
    </p:spTree>
    <p:extLst>
      <p:ext uri="{BB962C8B-B14F-4D97-AF65-F5344CB8AC3E}">
        <p14:creationId xmlns:p14="http://schemas.microsoft.com/office/powerpoint/2010/main" val="3676900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5B7D8-4E04-680B-A47F-AFA427A335C4}"/>
              </a:ext>
            </a:extLst>
          </p:cNvPr>
          <p:cNvSpPr>
            <a:spLocks noGrp="1"/>
          </p:cNvSpPr>
          <p:nvPr>
            <p:ph type="ctrTitle"/>
          </p:nvPr>
        </p:nvSpPr>
        <p:spPr/>
        <p:txBody>
          <a:bodyPr>
            <a:normAutofit/>
          </a:bodyPr>
          <a:lstStyle/>
          <a:p>
            <a:r>
              <a:rPr lang="en-US"/>
              <a:t>Writing Your Application: Engage Your Readers</a:t>
            </a:r>
          </a:p>
        </p:txBody>
      </p:sp>
      <p:sp>
        <p:nvSpPr>
          <p:cNvPr id="3" name="Slide Number Placeholder 2">
            <a:extLst>
              <a:ext uri="{FF2B5EF4-FFF2-40B4-BE49-F238E27FC236}">
                <a16:creationId xmlns:a16="http://schemas.microsoft.com/office/drawing/2014/main" id="{57920967-70BC-7E0F-8A6E-A91650C0AEEE}"/>
              </a:ext>
            </a:extLst>
          </p:cNvPr>
          <p:cNvSpPr>
            <a:spLocks noGrp="1"/>
          </p:cNvSpPr>
          <p:nvPr>
            <p:ph type="sldNum" sz="quarter" idx="12"/>
          </p:nvPr>
        </p:nvSpPr>
        <p:spPr/>
        <p:txBody>
          <a:bodyPr/>
          <a:lstStyle/>
          <a:p>
            <a:fld id="{BA8CF1B3-96A0-D24B-B5C9-B5B93FF4523E}" type="slidenum">
              <a:rPr lang="uk-UA" smtClean="0"/>
              <a:pPr/>
              <a:t>15</a:t>
            </a:fld>
            <a:endParaRPr lang="uk-UA"/>
          </a:p>
        </p:txBody>
      </p:sp>
      <p:sp>
        <p:nvSpPr>
          <p:cNvPr id="4" name="Text Placeholder 3">
            <a:extLst>
              <a:ext uri="{FF2B5EF4-FFF2-40B4-BE49-F238E27FC236}">
                <a16:creationId xmlns:a16="http://schemas.microsoft.com/office/drawing/2014/main" id="{873343E1-D3DC-FFE6-1AA8-AB281B619650}"/>
              </a:ext>
            </a:extLst>
          </p:cNvPr>
          <p:cNvSpPr>
            <a:spLocks noGrp="1"/>
          </p:cNvSpPr>
          <p:nvPr>
            <p:ph type="body" sz="quarter" idx="14"/>
          </p:nvPr>
        </p:nvSpPr>
        <p:spPr>
          <a:xfrm>
            <a:off x="1144586" y="3152752"/>
            <a:ext cx="8659814" cy="8582048"/>
          </a:xfrm>
          <a:ln>
            <a:noFill/>
          </a:ln>
        </p:spPr>
        <p:txBody>
          <a:bodyPr>
            <a:noAutofit/>
          </a:bodyPr>
          <a:lstStyle/>
          <a:p>
            <a:pPr marL="0" indent="0" algn="ctr">
              <a:buNone/>
            </a:pPr>
            <a:r>
              <a:rPr lang="en-US" sz="5400"/>
              <a:t>Always think of the peer reviewers’ experience.</a:t>
            </a:r>
          </a:p>
          <a:p>
            <a:pPr marL="0" indent="0" algn="ctr">
              <a:buNone/>
            </a:pPr>
            <a:endParaRPr lang="en-US" sz="5400"/>
          </a:p>
          <a:p>
            <a:pPr marL="0" indent="0" algn="ctr">
              <a:buNone/>
            </a:pPr>
            <a:r>
              <a:rPr lang="en-US" sz="5400"/>
              <a:t>Try to create an easy-to-follow, engaging story.</a:t>
            </a:r>
          </a:p>
          <a:p>
            <a:pPr marL="0" indent="0" algn="ctr">
              <a:buNone/>
            </a:pPr>
            <a:endParaRPr lang="en-US" sz="5400"/>
          </a:p>
          <a:p>
            <a:pPr marL="0" indent="0" algn="ctr">
              <a:buNone/>
            </a:pPr>
            <a:r>
              <a:rPr lang="en-US" sz="5400"/>
              <a:t>You will have interdisciplinary reviewers, so be careful about over-reliance on jargon and acronyms.</a:t>
            </a:r>
          </a:p>
        </p:txBody>
      </p:sp>
      <p:sp>
        <p:nvSpPr>
          <p:cNvPr id="5" name="TextBox 4">
            <a:extLst>
              <a:ext uri="{FF2B5EF4-FFF2-40B4-BE49-F238E27FC236}">
                <a16:creationId xmlns:a16="http://schemas.microsoft.com/office/drawing/2014/main" id="{FEAA81BB-F5D8-4090-BF57-1C639EBD6043}"/>
              </a:ext>
            </a:extLst>
          </p:cNvPr>
          <p:cNvSpPr txBox="1"/>
          <p:nvPr/>
        </p:nvSpPr>
        <p:spPr>
          <a:xfrm>
            <a:off x="10104863" y="2634395"/>
            <a:ext cx="12803186" cy="10525958"/>
          </a:xfrm>
          <a:prstGeom prst="rect">
            <a:avLst/>
          </a:prstGeom>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marL="222250">
              <a:spcBef>
                <a:spcPts val="600"/>
              </a:spcBef>
            </a:pPr>
            <a:r>
              <a:rPr lang="en-US" b="1">
                <a:solidFill>
                  <a:schemeClr val="accent1"/>
                </a:solidFill>
                <a:latin typeface="Times New Roman"/>
                <a:cs typeface="Times New Roman"/>
              </a:rPr>
              <a:t>Pro Tips to Keep in Mind</a:t>
            </a:r>
          </a:p>
          <a:p>
            <a:pPr marL="847725" indent="-625475">
              <a:spcBef>
                <a:spcPts val="600"/>
              </a:spcBef>
              <a:buFont typeface="Wingdings" panose="05000000000000000000" pitchFamily="2" charset="2"/>
              <a:buChar char="ü"/>
              <a:tabLst>
                <a:tab pos="12288838" algn="l"/>
              </a:tabLst>
            </a:pPr>
            <a:r>
              <a:rPr lang="en-US" sz="4000">
                <a:solidFill>
                  <a:schemeClr val="accent1"/>
                </a:solidFill>
                <a:latin typeface="Times New Roman"/>
                <a:cs typeface="Times New Roman"/>
              </a:rPr>
              <a:t>Use clear headings and/or numbering to help people navigate the document.</a:t>
            </a:r>
          </a:p>
          <a:p>
            <a:pPr marL="847725" indent="-625475">
              <a:spcBef>
                <a:spcPts val="600"/>
              </a:spcBef>
              <a:buFont typeface="Wingdings" panose="05000000000000000000" pitchFamily="2" charset="2"/>
              <a:buChar char="ü"/>
              <a:tabLst>
                <a:tab pos="12288838" algn="l"/>
              </a:tabLst>
            </a:pPr>
            <a:r>
              <a:rPr lang="en-US" sz="4000">
                <a:solidFill>
                  <a:schemeClr val="accent1"/>
                </a:solidFill>
                <a:latin typeface="Times New Roman"/>
                <a:cs typeface="Times New Roman"/>
              </a:rPr>
              <a:t>Present a clear story about the issue your research or your training aims to resolve and why you and your team are best positioned to address the issue you identified. </a:t>
            </a:r>
            <a:endParaRPr lang="en-US" sz="4000">
              <a:solidFill>
                <a:schemeClr val="accent1"/>
              </a:solidFill>
              <a:latin typeface="Times New Roman" panose="02020603050405020304" pitchFamily="18" charset="0"/>
              <a:cs typeface="Times New Roman" panose="02020603050405020304" pitchFamily="18" charset="0"/>
            </a:endParaRPr>
          </a:p>
          <a:p>
            <a:pPr marL="847725" indent="-625475">
              <a:spcBef>
                <a:spcPts val="600"/>
              </a:spcBef>
              <a:buFont typeface="Wingdings" panose="05000000000000000000" pitchFamily="2" charset="2"/>
              <a:buChar char="ü"/>
              <a:tabLst>
                <a:tab pos="12288838" algn="l"/>
              </a:tabLst>
            </a:pPr>
            <a:r>
              <a:rPr lang="en-US" sz="4000">
                <a:solidFill>
                  <a:schemeClr val="accent1"/>
                </a:solidFill>
                <a:latin typeface="Times New Roman"/>
                <a:cs typeface="Times New Roman"/>
              </a:rPr>
              <a:t>For Early Career Program applicants, show how you could continue to grow as a researcher if provided additional support for training and mentoring.</a:t>
            </a:r>
          </a:p>
          <a:p>
            <a:pPr marL="847725" indent="-625475">
              <a:spcBef>
                <a:spcPts val="600"/>
              </a:spcBef>
              <a:buFont typeface="Wingdings" panose="05000000000000000000" pitchFamily="2" charset="2"/>
              <a:buChar char="ü"/>
              <a:tabLst>
                <a:tab pos="12288838" algn="l"/>
              </a:tabLst>
            </a:pPr>
            <a:r>
              <a:rPr kumimoji="0" lang="en-US" sz="4000" b="0" i="0" u="none" strike="noStrike" kern="1200" cap="none" spc="0" normalizeH="0" baseline="0" noProof="0">
                <a:ln>
                  <a:noFill/>
                </a:ln>
                <a:solidFill>
                  <a:srgbClr val="576F7F"/>
                </a:solidFill>
                <a:effectLst/>
                <a:uLnTx/>
                <a:uFillTx/>
                <a:latin typeface="Times New Roman"/>
                <a:cs typeface="Times New Roman"/>
              </a:rPr>
              <a:t>Use your space wisely and consider using the appendices.</a:t>
            </a:r>
            <a:endParaRPr lang="en-US" sz="4000" b="0" i="0" u="none" strike="noStrike" kern="1200" cap="none" spc="0" normalizeH="0" baseline="0" noProof="0">
              <a:ln>
                <a:noFill/>
              </a:ln>
              <a:solidFill>
                <a:srgbClr val="576F7F"/>
              </a:solidFill>
              <a:effectLst/>
              <a:uLnTx/>
              <a:uFillTx/>
              <a:latin typeface="Times New Roman"/>
              <a:cs typeface="Times New Roman"/>
            </a:endParaRPr>
          </a:p>
          <a:p>
            <a:pPr marL="847725" indent="-625475">
              <a:spcBef>
                <a:spcPts val="600"/>
              </a:spcBef>
              <a:buFont typeface="Wingdings" panose="05000000000000000000" pitchFamily="2" charset="2"/>
              <a:buChar char="ü"/>
              <a:tabLst>
                <a:tab pos="12288838" algn="l"/>
              </a:tabLst>
            </a:pPr>
            <a:r>
              <a:rPr lang="en-US" sz="4000">
                <a:solidFill>
                  <a:srgbClr val="576F7F"/>
                </a:solidFill>
                <a:latin typeface="Times New Roman"/>
                <a:cs typeface="Times New Roman"/>
              </a:rPr>
              <a:t>Avoid overuse of formatting such as </a:t>
            </a:r>
            <a:r>
              <a:rPr lang="en-US" sz="4000" u="sng">
                <a:solidFill>
                  <a:srgbClr val="576F7F"/>
                </a:solidFill>
                <a:latin typeface="Times New Roman"/>
                <a:cs typeface="Times New Roman"/>
              </a:rPr>
              <a:t>underlying</a:t>
            </a:r>
            <a:r>
              <a:rPr lang="en-US" sz="4000">
                <a:solidFill>
                  <a:srgbClr val="576F7F"/>
                </a:solidFill>
                <a:latin typeface="Times New Roman"/>
                <a:cs typeface="Times New Roman"/>
              </a:rPr>
              <a:t>, </a:t>
            </a:r>
            <a:r>
              <a:rPr lang="en-US" sz="4000" b="1">
                <a:solidFill>
                  <a:srgbClr val="576F7F"/>
                </a:solidFill>
                <a:latin typeface="Times New Roman"/>
                <a:cs typeface="Times New Roman"/>
              </a:rPr>
              <a:t>bolding</a:t>
            </a:r>
            <a:r>
              <a:rPr lang="en-US" sz="4000">
                <a:solidFill>
                  <a:srgbClr val="576F7F"/>
                </a:solidFill>
                <a:latin typeface="Times New Roman"/>
                <a:cs typeface="Times New Roman"/>
              </a:rPr>
              <a:t>, </a:t>
            </a:r>
            <a:r>
              <a:rPr lang="en-US" sz="4000" i="1">
                <a:solidFill>
                  <a:srgbClr val="576F7F"/>
                </a:solidFill>
                <a:latin typeface="Times New Roman"/>
                <a:cs typeface="Times New Roman"/>
              </a:rPr>
              <a:t>italics</a:t>
            </a:r>
            <a:r>
              <a:rPr lang="en-US" sz="4000">
                <a:solidFill>
                  <a:srgbClr val="576F7F"/>
                </a:solidFill>
                <a:latin typeface="Times New Roman"/>
                <a:cs typeface="Times New Roman"/>
              </a:rPr>
              <a:t>, </a:t>
            </a:r>
            <a:r>
              <a:rPr lang="en-US" sz="4000">
                <a:solidFill>
                  <a:srgbClr val="576F7F"/>
                </a:solidFill>
                <a:latin typeface="Bradley Hand ITC"/>
                <a:cs typeface="Times New Roman"/>
              </a:rPr>
              <a:t>font</a:t>
            </a:r>
            <a:r>
              <a:rPr lang="en-US" sz="4000">
                <a:solidFill>
                  <a:srgbClr val="576F7F"/>
                </a:solidFill>
                <a:latin typeface="Times New Roman"/>
                <a:cs typeface="Times New Roman"/>
              </a:rPr>
              <a:t> </a:t>
            </a:r>
            <a:r>
              <a:rPr lang="en-US" sz="4000">
                <a:solidFill>
                  <a:srgbClr val="576F7F"/>
                </a:solidFill>
                <a:latin typeface="Bradley Hand ITC"/>
                <a:cs typeface="Aldhabi"/>
              </a:rPr>
              <a:t>changes</a:t>
            </a:r>
            <a:r>
              <a:rPr lang="en-US" sz="4000">
                <a:solidFill>
                  <a:srgbClr val="576F7F"/>
                </a:solidFill>
                <a:latin typeface="Times New Roman"/>
                <a:cs typeface="Times New Roman"/>
              </a:rPr>
              <a:t>, </a:t>
            </a:r>
            <a:r>
              <a:rPr lang="en-US" sz="4000">
                <a:solidFill>
                  <a:srgbClr val="FF0000"/>
                </a:solidFill>
                <a:latin typeface="Times New Roman"/>
                <a:cs typeface="Times New Roman"/>
              </a:rPr>
              <a:t>color</a:t>
            </a:r>
            <a:r>
              <a:rPr lang="en-US" sz="4000">
                <a:solidFill>
                  <a:srgbClr val="576F7F"/>
                </a:solidFill>
                <a:latin typeface="Times New Roman"/>
                <a:cs typeface="Times New Roman"/>
              </a:rPr>
              <a:t>, or </a:t>
            </a:r>
            <a:r>
              <a:rPr lang="en-US" sz="4000" b="1" i="1" u="sng">
                <a:solidFill>
                  <a:srgbClr val="576F7F"/>
                </a:solidFill>
                <a:latin typeface="Times New Roman"/>
                <a:cs typeface="Times New Roman"/>
              </a:rPr>
              <a:t>combinations</a:t>
            </a:r>
            <a:r>
              <a:rPr lang="en-US" sz="4000">
                <a:solidFill>
                  <a:srgbClr val="576F7F"/>
                </a:solidFill>
                <a:latin typeface="Times New Roman"/>
                <a:cs typeface="Times New Roman"/>
              </a:rPr>
              <a:t> to convey meaning. </a:t>
            </a:r>
            <a:endParaRPr lang="en-US" sz="4000">
              <a:solidFill>
                <a:srgbClr val="576F7F"/>
              </a:solidFill>
              <a:latin typeface="Times New Roman" panose="02020603050405020304" pitchFamily="18" charset="0"/>
              <a:cs typeface="Times New Roman" panose="02020603050405020304" pitchFamily="18" charset="0"/>
            </a:endParaRPr>
          </a:p>
          <a:p>
            <a:pPr marL="847725" indent="-625475">
              <a:spcBef>
                <a:spcPts val="600"/>
              </a:spcBef>
              <a:spcAft>
                <a:spcPts val="2400"/>
              </a:spcAft>
              <a:buFont typeface="Wingdings" panose="05000000000000000000" pitchFamily="2" charset="2"/>
              <a:buChar char="ü"/>
              <a:tabLst>
                <a:tab pos="12288838" algn="l"/>
              </a:tabLst>
            </a:pPr>
            <a:r>
              <a:rPr lang="en-US" sz="4000">
                <a:solidFill>
                  <a:srgbClr val="576F7F"/>
                </a:solidFill>
                <a:latin typeface="Times New Roman"/>
                <a:cs typeface="Times New Roman"/>
              </a:rPr>
              <a:t>Because reviewers may use screen readers or other assistive technologies, consider opting for simple formatting (e.g., left-justification, consistent font).</a:t>
            </a:r>
          </a:p>
        </p:txBody>
      </p:sp>
    </p:spTree>
    <p:extLst>
      <p:ext uri="{BB962C8B-B14F-4D97-AF65-F5344CB8AC3E}">
        <p14:creationId xmlns:p14="http://schemas.microsoft.com/office/powerpoint/2010/main" val="3234583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5B7D8-4E04-680B-A47F-AFA427A335C4}"/>
              </a:ext>
            </a:extLst>
          </p:cNvPr>
          <p:cNvSpPr>
            <a:spLocks noGrp="1"/>
          </p:cNvSpPr>
          <p:nvPr>
            <p:ph type="ctrTitle"/>
          </p:nvPr>
        </p:nvSpPr>
        <p:spPr/>
        <p:txBody>
          <a:bodyPr>
            <a:normAutofit/>
          </a:bodyPr>
          <a:lstStyle/>
          <a:p>
            <a:r>
              <a:rPr lang="en-US"/>
              <a:t>Writing Tips for Resubmissions</a:t>
            </a:r>
          </a:p>
        </p:txBody>
      </p:sp>
      <p:sp>
        <p:nvSpPr>
          <p:cNvPr id="3" name="Slide Number Placeholder 2">
            <a:extLst>
              <a:ext uri="{FF2B5EF4-FFF2-40B4-BE49-F238E27FC236}">
                <a16:creationId xmlns:a16="http://schemas.microsoft.com/office/drawing/2014/main" id="{57920967-70BC-7E0F-8A6E-A91650C0AEEE}"/>
              </a:ext>
            </a:extLst>
          </p:cNvPr>
          <p:cNvSpPr>
            <a:spLocks noGrp="1"/>
          </p:cNvSpPr>
          <p:nvPr>
            <p:ph type="sldNum" sz="quarter" idx="12"/>
          </p:nvPr>
        </p:nvSpPr>
        <p:spPr/>
        <p:txBody>
          <a:bodyPr/>
          <a:lstStyle/>
          <a:p>
            <a:fld id="{BA8CF1B3-96A0-D24B-B5C9-B5B93FF4523E}" type="slidenum">
              <a:rPr lang="uk-UA" smtClean="0"/>
              <a:pPr/>
              <a:t>16</a:t>
            </a:fld>
            <a:endParaRPr lang="uk-UA"/>
          </a:p>
        </p:txBody>
      </p:sp>
      <p:sp>
        <p:nvSpPr>
          <p:cNvPr id="4" name="Text Placeholder 3">
            <a:extLst>
              <a:ext uri="{FF2B5EF4-FFF2-40B4-BE49-F238E27FC236}">
                <a16:creationId xmlns:a16="http://schemas.microsoft.com/office/drawing/2014/main" id="{873343E1-D3DC-FFE6-1AA8-AB281B619650}"/>
              </a:ext>
            </a:extLst>
          </p:cNvPr>
          <p:cNvSpPr>
            <a:spLocks noGrp="1"/>
          </p:cNvSpPr>
          <p:nvPr>
            <p:ph type="body" sz="quarter" idx="14"/>
          </p:nvPr>
        </p:nvSpPr>
        <p:spPr>
          <a:xfrm>
            <a:off x="1144587" y="2566976"/>
            <a:ext cx="17567160" cy="9604704"/>
          </a:xfrm>
          <a:ln>
            <a:noFill/>
          </a:ln>
        </p:spPr>
        <p:txBody>
          <a:bodyPr>
            <a:noAutofit/>
          </a:bodyPr>
          <a:lstStyle/>
          <a:p>
            <a:r>
              <a:rPr lang="en-US" sz="5400"/>
              <a:t>Identify your application as a resubmission. </a:t>
            </a:r>
          </a:p>
          <a:p>
            <a:pPr lvl="1"/>
            <a:r>
              <a:rPr lang="en-US" sz="3267"/>
              <a:t>If you previously submitted this or a similar application to the same topic, it will be considered a resubmission.</a:t>
            </a:r>
          </a:p>
          <a:p>
            <a:pPr lvl="1"/>
            <a:r>
              <a:rPr lang="en-US" sz="3267"/>
              <a:t>If you have submitted a similar application to a different topic or RFA, it will be considered a resubmission.</a:t>
            </a:r>
          </a:p>
          <a:p>
            <a:pPr lvl="1"/>
            <a:r>
              <a:rPr lang="en-US" sz="3267"/>
              <a:t>If you have any questions about whether your application would be considered a resubmission, contact an IES program officer for feedback. </a:t>
            </a:r>
          </a:p>
          <a:p>
            <a:r>
              <a:rPr lang="en-US" sz="5400"/>
              <a:t>Contact an IES program officer for feedback about your resubmission</a:t>
            </a:r>
          </a:p>
          <a:p>
            <a:pPr lvl="1"/>
            <a:r>
              <a:rPr lang="en-US" sz="3267"/>
              <a:t>Discuss reviewer comments</a:t>
            </a:r>
          </a:p>
          <a:p>
            <a:pPr lvl="1"/>
            <a:r>
              <a:rPr lang="en-US" sz="3267"/>
              <a:t>Discuss your plan to respond to reviewer comments</a:t>
            </a:r>
          </a:p>
          <a:p>
            <a:pPr lvl="1"/>
            <a:r>
              <a:rPr lang="en-US" sz="3267"/>
              <a:t>Share draft application materials with the program officer for feedback on how you addressed reviewer comments</a:t>
            </a:r>
          </a:p>
          <a:p>
            <a:r>
              <a:rPr lang="en-US" sz="5400"/>
              <a:t>Respond to reviewer’s comments in Appendix B (required)</a:t>
            </a:r>
          </a:p>
          <a:p>
            <a:pPr lvl="1"/>
            <a:r>
              <a:rPr lang="en-US" sz="3267"/>
              <a:t>Should describe how the revised application is responsive to prior reviewer comments</a:t>
            </a:r>
          </a:p>
          <a:p>
            <a:pPr lvl="1"/>
            <a:r>
              <a:rPr lang="en-US" sz="3267"/>
              <a:t>Should be 3 pages or less</a:t>
            </a:r>
          </a:p>
          <a:p>
            <a:pPr lvl="1"/>
            <a:endParaRPr lang="en-US" sz="3267"/>
          </a:p>
        </p:txBody>
      </p:sp>
      <p:sp>
        <p:nvSpPr>
          <p:cNvPr id="8" name="Star: 10 Points 7">
            <a:extLst>
              <a:ext uri="{FF2B5EF4-FFF2-40B4-BE49-F238E27FC236}">
                <a16:creationId xmlns:a16="http://schemas.microsoft.com/office/drawing/2014/main" id="{F27D2041-C6DF-F4FF-7EF0-0952744EFF0F}"/>
              </a:ext>
            </a:extLst>
          </p:cNvPr>
          <p:cNvSpPr/>
          <p:nvPr/>
        </p:nvSpPr>
        <p:spPr>
          <a:xfrm>
            <a:off x="18089457" y="4796269"/>
            <a:ext cx="5443501" cy="5295014"/>
          </a:xfrm>
          <a:prstGeom prst="star1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a:latin typeface="Times New Roman" panose="02020603050405020304" pitchFamily="18" charset="0"/>
                <a:cs typeface="Times New Roman" panose="02020603050405020304" pitchFamily="18" charset="0"/>
              </a:rPr>
              <a:t>Don’t forget: </a:t>
            </a:r>
            <a:br>
              <a:rPr lang="en-US" b="1">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IES program officers are here to help</a:t>
            </a:r>
          </a:p>
        </p:txBody>
      </p:sp>
    </p:spTree>
    <p:extLst>
      <p:ext uri="{BB962C8B-B14F-4D97-AF65-F5344CB8AC3E}">
        <p14:creationId xmlns:p14="http://schemas.microsoft.com/office/powerpoint/2010/main" val="1902175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CE7BA73-1870-FBA3-2482-8C0228B25841}"/>
              </a:ext>
            </a:extLst>
          </p:cNvPr>
          <p:cNvSpPr>
            <a:spLocks noGrp="1"/>
          </p:cNvSpPr>
          <p:nvPr>
            <p:ph type="sldNum" sz="quarter" idx="12"/>
          </p:nvPr>
        </p:nvSpPr>
        <p:spPr/>
        <p:txBody>
          <a:bodyPr/>
          <a:lstStyle/>
          <a:p>
            <a:fld id="{BA8CF1B3-96A0-D24B-B5C9-B5B93FF4523E}" type="slidenum">
              <a:rPr lang="uk-UA" smtClean="0"/>
              <a:pPr/>
              <a:t>17</a:t>
            </a:fld>
            <a:endParaRPr lang="uk-UA"/>
          </a:p>
        </p:txBody>
      </p:sp>
      <p:sp>
        <p:nvSpPr>
          <p:cNvPr id="3" name="Title 2">
            <a:extLst>
              <a:ext uri="{FF2B5EF4-FFF2-40B4-BE49-F238E27FC236}">
                <a16:creationId xmlns:a16="http://schemas.microsoft.com/office/drawing/2014/main" id="{5CA394F7-7EB6-AE0A-BF61-0A07965D3BB7}"/>
              </a:ext>
            </a:extLst>
          </p:cNvPr>
          <p:cNvSpPr>
            <a:spLocks noGrp="1"/>
          </p:cNvSpPr>
          <p:nvPr>
            <p:ph type="ctrTitle"/>
          </p:nvPr>
        </p:nvSpPr>
        <p:spPr/>
        <p:txBody>
          <a:bodyPr/>
          <a:lstStyle/>
          <a:p>
            <a:r>
              <a:rPr lang="en-US"/>
              <a:t>While you’re working on your narrative, you also need to be working in the application system itself…</a:t>
            </a:r>
          </a:p>
        </p:txBody>
      </p:sp>
    </p:spTree>
    <p:extLst>
      <p:ext uri="{BB962C8B-B14F-4D97-AF65-F5344CB8AC3E}">
        <p14:creationId xmlns:p14="http://schemas.microsoft.com/office/powerpoint/2010/main" val="1730084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5B7D8-4E04-680B-A47F-AFA427A335C4}"/>
              </a:ext>
            </a:extLst>
          </p:cNvPr>
          <p:cNvSpPr>
            <a:spLocks noGrp="1"/>
          </p:cNvSpPr>
          <p:nvPr>
            <p:ph type="ctrTitle"/>
          </p:nvPr>
        </p:nvSpPr>
        <p:spPr>
          <a:xfrm>
            <a:off x="1144589" y="1143000"/>
            <a:ext cx="22097999" cy="1219177"/>
          </a:xfrm>
        </p:spPr>
        <p:txBody>
          <a:bodyPr>
            <a:normAutofit/>
          </a:bodyPr>
          <a:lstStyle/>
          <a:p>
            <a:r>
              <a:rPr lang="en-US"/>
              <a:t>Writing Your Application: Using Your Team Wisely</a:t>
            </a:r>
          </a:p>
        </p:txBody>
      </p:sp>
      <p:sp>
        <p:nvSpPr>
          <p:cNvPr id="3" name="Slide Number Placeholder 2">
            <a:extLst>
              <a:ext uri="{FF2B5EF4-FFF2-40B4-BE49-F238E27FC236}">
                <a16:creationId xmlns:a16="http://schemas.microsoft.com/office/drawing/2014/main" id="{57920967-70BC-7E0F-8A6E-A91650C0AEEE}"/>
              </a:ext>
            </a:extLst>
          </p:cNvPr>
          <p:cNvSpPr>
            <a:spLocks noGrp="1"/>
          </p:cNvSpPr>
          <p:nvPr>
            <p:ph type="sldNum" sz="quarter" idx="12"/>
          </p:nvPr>
        </p:nvSpPr>
        <p:spPr/>
        <p:txBody>
          <a:bodyPr/>
          <a:lstStyle/>
          <a:p>
            <a:fld id="{BA8CF1B3-96A0-D24B-B5C9-B5B93FF4523E}" type="slidenum">
              <a:rPr lang="uk-UA" smtClean="0"/>
              <a:pPr/>
              <a:t>18</a:t>
            </a:fld>
            <a:endParaRPr lang="uk-UA"/>
          </a:p>
        </p:txBody>
      </p:sp>
      <p:sp>
        <p:nvSpPr>
          <p:cNvPr id="4" name="Text Placeholder 3">
            <a:extLst>
              <a:ext uri="{FF2B5EF4-FFF2-40B4-BE49-F238E27FC236}">
                <a16:creationId xmlns:a16="http://schemas.microsoft.com/office/drawing/2014/main" id="{873343E1-D3DC-FFE6-1AA8-AB281B619650}"/>
              </a:ext>
            </a:extLst>
          </p:cNvPr>
          <p:cNvSpPr>
            <a:spLocks noGrp="1"/>
          </p:cNvSpPr>
          <p:nvPr>
            <p:ph type="body" sz="quarter" idx="14"/>
          </p:nvPr>
        </p:nvSpPr>
        <p:spPr>
          <a:xfrm>
            <a:off x="1144586" y="3152752"/>
            <a:ext cx="14552614" cy="9433640"/>
          </a:xfrm>
          <a:solidFill>
            <a:schemeClr val="bg1"/>
          </a:solidFill>
        </p:spPr>
        <p:txBody>
          <a:bodyPr vert="horz" lIns="0" tIns="0" rIns="0" bIns="0" rtlCol="0" anchor="t">
            <a:normAutofit lnSpcReduction="10000"/>
          </a:bodyPr>
          <a:lstStyle/>
          <a:p>
            <a:pPr marL="0" indent="0">
              <a:buNone/>
            </a:pPr>
            <a:r>
              <a:rPr lang="en-US">
                <a:latin typeface="Times New Roman"/>
                <a:cs typeface="Times New Roman"/>
              </a:rPr>
              <a:t>Most projects require multiple individuals with varying areas of expertise. Sometimes, these team members assist with writing or developing the application.</a:t>
            </a:r>
          </a:p>
          <a:p>
            <a:pPr marL="0" indent="0">
              <a:buNone/>
            </a:pPr>
            <a:endParaRPr lang="en-US" sz="3600"/>
          </a:p>
          <a:p>
            <a:r>
              <a:rPr lang="en-US">
                <a:latin typeface="Times New Roman"/>
                <a:cs typeface="Times New Roman"/>
              </a:rPr>
              <a:t>Make sure that every component of your work has at least one person whose expertise in that component is clearly stated in the Personnel section.</a:t>
            </a:r>
          </a:p>
          <a:p>
            <a:r>
              <a:rPr lang="en-US">
                <a:latin typeface="Times New Roman"/>
                <a:cs typeface="Times New Roman"/>
              </a:rPr>
              <a:t>It is common for applied research applications to have different people are helping to write sections.</a:t>
            </a:r>
          </a:p>
          <a:p>
            <a:r>
              <a:rPr lang="en-US">
                <a:latin typeface="Times New Roman"/>
                <a:cs typeface="Times New Roman"/>
              </a:rPr>
              <a:t>Team meetings to discuss the overarching theoretical model, analyses, training/mentoring plans, etc. will help create a consistent flow.</a:t>
            </a:r>
          </a:p>
          <a:p>
            <a:r>
              <a:rPr lang="en-US">
                <a:latin typeface="Times New Roman"/>
                <a:cs typeface="Times New Roman"/>
              </a:rPr>
              <a:t>Early Career Program applicants should have their mentor(s) read drafts.</a:t>
            </a:r>
            <a:endParaRPr lang="en-US"/>
          </a:p>
        </p:txBody>
      </p:sp>
      <p:sp>
        <p:nvSpPr>
          <p:cNvPr id="5" name="TextBox 4">
            <a:extLst>
              <a:ext uri="{FF2B5EF4-FFF2-40B4-BE49-F238E27FC236}">
                <a16:creationId xmlns:a16="http://schemas.microsoft.com/office/drawing/2014/main" id="{92259FAC-E36F-FA37-A18C-FF93A8E1F116}"/>
              </a:ext>
            </a:extLst>
          </p:cNvPr>
          <p:cNvSpPr txBox="1"/>
          <p:nvPr/>
        </p:nvSpPr>
        <p:spPr>
          <a:xfrm>
            <a:off x="16054387" y="3711552"/>
            <a:ext cx="7385476" cy="8217634"/>
          </a:xfrm>
          <a:prstGeom prst="rect">
            <a:avLst/>
          </a:prstGeom>
          <a:noFill/>
          <a:ln>
            <a:solidFill>
              <a:schemeClr val="bg2">
                <a:lumMod val="75000"/>
              </a:schemeClr>
            </a:solidFill>
          </a:ln>
        </p:spPr>
        <p:txBody>
          <a:bodyPr wrap="square" rtlCol="0">
            <a:spAutoFit/>
          </a:bodyPr>
          <a:lstStyle/>
          <a:p>
            <a:pPr marL="222250">
              <a:spcBef>
                <a:spcPts val="2400"/>
              </a:spcBef>
            </a:pPr>
            <a:r>
              <a:rPr lang="en-US" b="1">
                <a:solidFill>
                  <a:schemeClr val="accent1"/>
                </a:solidFill>
                <a:latin typeface="Times New Roman" panose="02020603050405020304" pitchFamily="18" charset="0"/>
                <a:cs typeface="Times New Roman" panose="02020603050405020304" pitchFamily="18" charset="0"/>
              </a:rPr>
              <a:t>Pro Tip for Collaboration</a:t>
            </a:r>
          </a:p>
          <a:p>
            <a:pPr marL="914400" indent="-685800">
              <a:buFont typeface="Wingdings" panose="05000000000000000000" pitchFamily="2" charset="2"/>
              <a:buChar char="ü"/>
              <a:tabLst>
                <a:tab pos="7315200" algn="l"/>
              </a:tabLst>
            </a:pPr>
            <a:r>
              <a:rPr lang="en-US" sz="4000">
                <a:solidFill>
                  <a:schemeClr val="accent1"/>
                </a:solidFill>
                <a:latin typeface="Times New Roman" panose="02020603050405020304" pitchFamily="18" charset="0"/>
                <a:cs typeface="Times New Roman" panose="02020603050405020304" pitchFamily="18" charset="0"/>
              </a:rPr>
              <a:t>If you delegate writing or editing responsibilities, be sure to have enough time to consolidate and ensure the narrative (and appendices) make sense when read together.</a:t>
            </a:r>
          </a:p>
          <a:p>
            <a:pPr marL="914400" indent="-685800">
              <a:buFont typeface="Wingdings" panose="05000000000000000000" pitchFamily="2" charset="2"/>
              <a:buChar char="ü"/>
              <a:tabLst>
                <a:tab pos="7315200" algn="l"/>
              </a:tabLst>
            </a:pPr>
            <a:r>
              <a:rPr lang="en-US" sz="4000">
                <a:solidFill>
                  <a:schemeClr val="accent1"/>
                </a:solidFill>
                <a:latin typeface="Times New Roman" panose="02020603050405020304" pitchFamily="18" charset="0"/>
                <a:cs typeface="Times New Roman" panose="02020603050405020304" pitchFamily="18" charset="0"/>
              </a:rPr>
              <a:t>If you have enough time, IES program officers may be able to read sections of your narrative and meet with you for feedback.</a:t>
            </a:r>
          </a:p>
        </p:txBody>
      </p:sp>
    </p:spTree>
    <p:extLst>
      <p:ext uri="{BB962C8B-B14F-4D97-AF65-F5344CB8AC3E}">
        <p14:creationId xmlns:p14="http://schemas.microsoft.com/office/powerpoint/2010/main" val="3303439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3BC64-81F4-A30E-8706-2267FF7DA0D0}"/>
              </a:ext>
            </a:extLst>
          </p:cNvPr>
          <p:cNvSpPr>
            <a:spLocks noGrp="1"/>
          </p:cNvSpPr>
          <p:nvPr>
            <p:ph type="ctrTitle"/>
          </p:nvPr>
        </p:nvSpPr>
        <p:spPr/>
        <p:txBody>
          <a:bodyPr/>
          <a:lstStyle/>
          <a:p>
            <a:r>
              <a:rPr lang="en-US"/>
              <a:t>Submitting Your Application</a:t>
            </a:r>
          </a:p>
        </p:txBody>
      </p:sp>
      <p:sp>
        <p:nvSpPr>
          <p:cNvPr id="3" name="Slide Number Placeholder 2">
            <a:extLst>
              <a:ext uri="{FF2B5EF4-FFF2-40B4-BE49-F238E27FC236}">
                <a16:creationId xmlns:a16="http://schemas.microsoft.com/office/drawing/2014/main" id="{25E23061-609B-9371-0B83-D7449D901CB5}"/>
              </a:ext>
            </a:extLst>
          </p:cNvPr>
          <p:cNvSpPr>
            <a:spLocks noGrp="1"/>
          </p:cNvSpPr>
          <p:nvPr>
            <p:ph type="sldNum" sz="quarter" idx="12"/>
          </p:nvPr>
        </p:nvSpPr>
        <p:spPr/>
        <p:txBody>
          <a:bodyPr/>
          <a:lstStyle/>
          <a:p>
            <a:fld id="{BA8CF1B3-96A0-D24B-B5C9-B5B93FF4523E}" type="slidenum">
              <a:rPr lang="uk-UA" smtClean="0"/>
              <a:pPr/>
              <a:t>19</a:t>
            </a:fld>
            <a:endParaRPr lang="uk-UA"/>
          </a:p>
        </p:txBody>
      </p:sp>
      <p:sp>
        <p:nvSpPr>
          <p:cNvPr id="4" name="Text Placeholder 3">
            <a:extLst>
              <a:ext uri="{FF2B5EF4-FFF2-40B4-BE49-F238E27FC236}">
                <a16:creationId xmlns:a16="http://schemas.microsoft.com/office/drawing/2014/main" id="{9E5BEF37-DD96-3C06-736E-480BDB92EEFE}"/>
              </a:ext>
            </a:extLst>
          </p:cNvPr>
          <p:cNvSpPr>
            <a:spLocks noGrp="1"/>
          </p:cNvSpPr>
          <p:nvPr>
            <p:ph type="body" sz="quarter" idx="14"/>
          </p:nvPr>
        </p:nvSpPr>
        <p:spPr>
          <a:xfrm>
            <a:off x="1144586" y="3152752"/>
            <a:ext cx="16102014" cy="7607594"/>
          </a:xfrm>
        </p:spPr>
        <p:txBody>
          <a:bodyPr>
            <a:normAutofit fontScale="92500" lnSpcReduction="10000"/>
          </a:bodyPr>
          <a:lstStyle/>
          <a:p>
            <a:pPr marL="0" indent="0">
              <a:buNone/>
            </a:pPr>
            <a:r>
              <a:rPr lang="en-US"/>
              <a:t>You will be submitting your application through Grants.gov. </a:t>
            </a:r>
          </a:p>
          <a:p>
            <a:pPr marL="0" indent="0">
              <a:buNone/>
            </a:pPr>
            <a:endParaRPr lang="en-US"/>
          </a:p>
          <a:p>
            <a:pPr marL="0" indent="0">
              <a:buNone/>
            </a:pPr>
            <a:r>
              <a:rPr lang="en-US"/>
              <a:t>Generally, different individuals will upload different components: </a:t>
            </a:r>
          </a:p>
          <a:p>
            <a:r>
              <a:rPr lang="en-US"/>
              <a:t>The PI will write and be responsible for the narrative sections.</a:t>
            </a:r>
          </a:p>
          <a:p>
            <a:r>
              <a:rPr lang="en-US"/>
              <a:t>The institution may be responsible for budget forms and agreements, but this can vary.</a:t>
            </a:r>
          </a:p>
          <a:p>
            <a:r>
              <a:rPr lang="en-US"/>
              <a:t>Always build in sufficient time to upload and confirm the different components.</a:t>
            </a:r>
          </a:p>
          <a:p>
            <a:r>
              <a:rPr kumimoji="0" lang="en-US" sz="4800" b="0" i="0" u="none" strike="noStrike" kern="1200" cap="none" spc="0" normalizeH="0" baseline="0" noProof="0">
                <a:ln>
                  <a:noFill/>
                </a:ln>
                <a:solidFill>
                  <a:srgbClr val="576F7F"/>
                </a:solidFill>
                <a:effectLst/>
                <a:uLnTx/>
                <a:uFillTx/>
                <a:latin typeface="Times New Roman" panose="02020603050405020304" pitchFamily="18" charset="0"/>
                <a:ea typeface="+mn-ea"/>
                <a:cs typeface="Times New Roman" panose="02020603050405020304" pitchFamily="18" charset="0"/>
              </a:rPr>
              <a:t>Use </a:t>
            </a:r>
            <a:r>
              <a:rPr kumimoji="0" lang="en-US" sz="4800" b="0" i="0" u="none" strike="noStrike" kern="1200" cap="none" spc="0" normalizeH="0" baseline="0" noProof="0" err="1">
                <a:ln>
                  <a:noFill/>
                </a:ln>
                <a:solidFill>
                  <a:srgbClr val="576F7F"/>
                </a:solidFill>
                <a:effectLst/>
                <a:uLnTx/>
                <a:uFillTx/>
                <a:latin typeface="Times New Roman" panose="02020603050405020304" pitchFamily="18" charset="0"/>
                <a:ea typeface="+mn-ea"/>
                <a:cs typeface="Times New Roman" panose="02020603050405020304" pitchFamily="18" charset="0"/>
              </a:rPr>
              <a:t>Grants.gov’s</a:t>
            </a:r>
            <a:r>
              <a:rPr kumimoji="0" lang="en-US" sz="4800" b="0" i="0" u="none" strike="noStrike" kern="1200" cap="none" spc="0" normalizeH="0" baseline="0" noProof="0">
                <a:ln>
                  <a:noFill/>
                </a:ln>
                <a:solidFill>
                  <a:srgbClr val="576F7F"/>
                </a:solidFill>
                <a:effectLst/>
                <a:uLnTx/>
                <a:uFillTx/>
                <a:latin typeface="Times New Roman" panose="02020603050405020304" pitchFamily="18" charset="0"/>
                <a:ea typeface="+mn-ea"/>
                <a:cs typeface="Times New Roman" panose="02020603050405020304" pitchFamily="18" charset="0"/>
              </a:rPr>
              <a:t> Applicant FAQs: </a:t>
            </a:r>
            <a:r>
              <a:rPr kumimoji="0" lang="en-US" sz="4800" b="0" i="0" u="none" strike="noStrike" kern="1200" cap="none" spc="0" normalizeH="0" baseline="0" noProof="0">
                <a:ln>
                  <a:noFill/>
                </a:ln>
                <a:solidFill>
                  <a:srgbClr val="576F7F"/>
                </a:solidFill>
                <a:effectLst/>
                <a:uLnTx/>
                <a:uFillTx/>
                <a:latin typeface="Times New Roman" panose="02020603050405020304" pitchFamily="18" charset="0"/>
                <a:ea typeface="+mn-ea"/>
                <a:cs typeface="Times New Roman" panose="02020603050405020304" pitchFamily="18" charset="0"/>
                <a:hlinkClick r:id="rId2"/>
              </a:rPr>
              <a:t>https://www.grants.gov/web/grants/applicants/applicant-faqs.html</a:t>
            </a:r>
            <a:r>
              <a:rPr kumimoji="0" lang="en-US" sz="4800" b="0" i="0" u="none" strike="noStrike" kern="1200" cap="none" spc="0" normalizeH="0" baseline="0" noProof="0">
                <a:ln>
                  <a:noFill/>
                </a:ln>
                <a:solidFill>
                  <a:srgbClr val="576F7F"/>
                </a:solidFill>
                <a:effectLst/>
                <a:uLnTx/>
                <a:uFillTx/>
                <a:latin typeface="Times New Roman" panose="02020603050405020304" pitchFamily="18" charset="0"/>
                <a:ea typeface="+mn-ea"/>
                <a:cs typeface="Times New Roman" panose="02020603050405020304" pitchFamily="18" charset="0"/>
              </a:rPr>
              <a:t> </a:t>
            </a:r>
            <a:endParaRPr lang="en-US"/>
          </a:p>
          <a:p>
            <a:pPr marL="0" indent="0">
              <a:buNone/>
            </a:pPr>
            <a:endParaRPr lang="en-US"/>
          </a:p>
          <a:p>
            <a:pPr marL="0" indent="0">
              <a:buNone/>
            </a:pPr>
            <a:r>
              <a:rPr lang="en-US"/>
              <a:t>Remember: IES will not send late applications forward for review. </a:t>
            </a:r>
          </a:p>
        </p:txBody>
      </p:sp>
      <p:sp>
        <p:nvSpPr>
          <p:cNvPr id="5" name="TextBox 4">
            <a:extLst>
              <a:ext uri="{FF2B5EF4-FFF2-40B4-BE49-F238E27FC236}">
                <a16:creationId xmlns:a16="http://schemas.microsoft.com/office/drawing/2014/main" id="{1475D3C0-7FEB-3A33-A200-293D58DF0A01}"/>
              </a:ext>
            </a:extLst>
          </p:cNvPr>
          <p:cNvSpPr txBox="1"/>
          <p:nvPr/>
        </p:nvSpPr>
        <p:spPr>
          <a:xfrm>
            <a:off x="17957800" y="2743200"/>
            <a:ext cx="5867400" cy="7602081"/>
          </a:xfrm>
          <a:prstGeom prst="rect">
            <a:avLst/>
          </a:prstGeom>
          <a:noFill/>
          <a:ln>
            <a:solidFill>
              <a:schemeClr val="bg2">
                <a:lumMod val="75000"/>
              </a:schemeClr>
            </a:solidFill>
          </a:ln>
        </p:spPr>
        <p:txBody>
          <a:bodyPr wrap="square" rtlCol="0">
            <a:spAutoFit/>
          </a:bodyPr>
          <a:lstStyle/>
          <a:p>
            <a:pPr marR="0" lvl="0" algn="ctr" defTabSz="121921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4000" b="0" i="0" u="none" strike="noStrike" kern="1200" cap="none" spc="0" normalizeH="0" baseline="0" noProof="0">
              <a:ln>
                <a:noFill/>
              </a:ln>
              <a:solidFill>
                <a:srgbClr val="576F7F"/>
              </a:solidFill>
              <a:effectLst/>
              <a:uLnTx/>
              <a:uFillTx/>
              <a:latin typeface="Times New Roman" panose="02020603050405020304" pitchFamily="18" charset="0"/>
              <a:ea typeface="+mn-ea"/>
              <a:cs typeface="Times New Roman" panose="02020603050405020304" pitchFamily="18" charset="0"/>
            </a:endParaRPr>
          </a:p>
          <a:p>
            <a:pPr marR="0" lvl="0" algn="ctr" defTabSz="1219215"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1200" cap="none" spc="0" normalizeH="0" baseline="0" noProof="0">
                <a:ln>
                  <a:noFill/>
                </a:ln>
                <a:solidFill>
                  <a:srgbClr val="576F7F"/>
                </a:solidFill>
                <a:effectLst/>
                <a:uLnTx/>
                <a:uFillTx/>
                <a:latin typeface="Times New Roman" panose="02020603050405020304" pitchFamily="18" charset="0"/>
                <a:ea typeface="+mn-ea"/>
                <a:cs typeface="Times New Roman" panose="02020603050405020304" pitchFamily="18" charset="0"/>
              </a:rPr>
              <a:t>If you have trouble completing the forms or submitting your application through Grants.gov, </a:t>
            </a:r>
            <a:r>
              <a:rPr kumimoji="0" lang="en-US" sz="4000" b="1" i="0" u="none" strike="noStrike" kern="1200" cap="none" spc="0" normalizeH="0" baseline="0" noProof="0">
                <a:ln>
                  <a:noFill/>
                </a:ln>
                <a:solidFill>
                  <a:srgbClr val="576F7F"/>
                </a:solidFill>
                <a:effectLst/>
                <a:uLnTx/>
                <a:uFillTx/>
                <a:latin typeface="Times New Roman" panose="02020603050405020304" pitchFamily="18" charset="0"/>
                <a:ea typeface="+mn-ea"/>
                <a:cs typeface="Times New Roman" panose="02020603050405020304" pitchFamily="18" charset="0"/>
              </a:rPr>
              <a:t>contact Grants.gov</a:t>
            </a:r>
            <a:r>
              <a:rPr kumimoji="0" lang="en-US" sz="4000" b="0" i="0" u="none" strike="noStrike" kern="1200" cap="none" spc="0" normalizeH="0" baseline="0" noProof="0">
                <a:ln>
                  <a:noFill/>
                </a:ln>
                <a:solidFill>
                  <a:srgbClr val="576F7F"/>
                </a:solidFill>
                <a:effectLst/>
                <a:uLnTx/>
                <a:uFillTx/>
                <a:latin typeface="Times New Roman" panose="02020603050405020304" pitchFamily="18" charset="0"/>
                <a:ea typeface="+mn-ea"/>
                <a:cs typeface="Times New Roman" panose="02020603050405020304" pitchFamily="18" charset="0"/>
              </a:rPr>
              <a:t>:</a:t>
            </a:r>
          </a:p>
          <a:p>
            <a:pPr marL="0" marR="0" lvl="2" algn="ctr" defTabSz="1219215" rtl="0" eaLnBrk="1" fontAlgn="auto" latinLnBrk="0" hangingPunct="1">
              <a:lnSpc>
                <a:spcPct val="100000"/>
              </a:lnSpc>
              <a:spcBef>
                <a:spcPts val="0"/>
              </a:spcBef>
              <a:spcAft>
                <a:spcPts val="0"/>
              </a:spcAft>
              <a:buClrTx/>
              <a:buSzTx/>
              <a:tabLst/>
              <a:defRPr/>
            </a:pPr>
            <a:r>
              <a:rPr kumimoji="0" lang="en-US" sz="40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1-800-518-4726 </a:t>
            </a:r>
          </a:p>
          <a:p>
            <a:pPr marL="0" marR="0" lvl="2" algn="ctr" defTabSz="1219215" rtl="0" eaLnBrk="1" fontAlgn="auto" latinLnBrk="0" hangingPunct="1">
              <a:lnSpc>
                <a:spcPct val="100000"/>
              </a:lnSpc>
              <a:spcBef>
                <a:spcPts val="0"/>
              </a:spcBef>
              <a:spcAft>
                <a:spcPts val="0"/>
              </a:spcAft>
              <a:buClrTx/>
              <a:buSzTx/>
              <a:tabLst/>
              <a:defRPr/>
            </a:pPr>
            <a:r>
              <a:rPr kumimoji="0" lang="en-US" sz="4000" b="0" i="0" u="sng"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hlinkClick r:id="rId3"/>
              </a:rPr>
              <a:t>support@grants.gov</a:t>
            </a:r>
            <a:endParaRPr kumimoji="0" lang="en-US" sz="4000" b="0" i="0" u="sng"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2" algn="ctr" defTabSz="1219215" rtl="0" eaLnBrk="1" fontAlgn="auto" latinLnBrk="0" hangingPunct="1">
              <a:lnSpc>
                <a:spcPct val="100000"/>
              </a:lnSpc>
              <a:spcBef>
                <a:spcPts val="0"/>
              </a:spcBef>
              <a:spcAft>
                <a:spcPts val="0"/>
              </a:spcAft>
              <a:buClrTx/>
              <a:buSzTx/>
              <a:tabLst/>
              <a:defRPr/>
            </a:pPr>
            <a:r>
              <a:rPr lang="en-US" sz="4000">
                <a:solidFill>
                  <a:schemeClr val="accent1"/>
                </a:solidFill>
                <a:latin typeface="Times New Roman" panose="02020603050405020304" pitchFamily="18" charset="0"/>
                <a:cs typeface="Times New Roman" panose="02020603050405020304" pitchFamily="18" charset="0"/>
              </a:rPr>
              <a:t>IES staff do not operate Grants.gov and cannot help you effectively</a:t>
            </a:r>
            <a:r>
              <a:rPr lang="en-US" sz="4000" u="sng">
                <a:solidFill>
                  <a:srgbClr val="000000"/>
                </a:solidFill>
                <a:latin typeface="Times New Roman" panose="02020603050405020304" pitchFamily="18" charset="0"/>
                <a:cs typeface="Times New Roman" panose="02020603050405020304" pitchFamily="18" charset="0"/>
              </a:rPr>
              <a:t>.</a:t>
            </a:r>
            <a:endParaRPr kumimoji="0" lang="en-US" sz="4000" b="0" i="0" u="sng"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endParaRPr lang="en-US"/>
          </a:p>
        </p:txBody>
      </p:sp>
    </p:spTree>
    <p:extLst>
      <p:ext uri="{BB962C8B-B14F-4D97-AF65-F5344CB8AC3E}">
        <p14:creationId xmlns:p14="http://schemas.microsoft.com/office/powerpoint/2010/main" val="3336130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CAD67-1033-0985-3D62-93A8CCC9AB12}"/>
              </a:ext>
            </a:extLst>
          </p:cNvPr>
          <p:cNvSpPr>
            <a:spLocks noGrp="1"/>
          </p:cNvSpPr>
          <p:nvPr>
            <p:ph type="ctrTitle"/>
          </p:nvPr>
        </p:nvSpPr>
        <p:spPr/>
        <p:txBody>
          <a:bodyPr>
            <a:normAutofit/>
          </a:bodyPr>
          <a:lstStyle/>
          <a:p>
            <a:r>
              <a:rPr lang="en-US"/>
              <a:t>Mapping Your Journey With IES</a:t>
            </a:r>
          </a:p>
        </p:txBody>
      </p:sp>
      <p:sp>
        <p:nvSpPr>
          <p:cNvPr id="3" name="Slide Number Placeholder 2">
            <a:extLst>
              <a:ext uri="{FF2B5EF4-FFF2-40B4-BE49-F238E27FC236}">
                <a16:creationId xmlns:a16="http://schemas.microsoft.com/office/drawing/2014/main" id="{F9195AAB-8357-C7F5-85A1-4E4CB52D94C6}"/>
              </a:ext>
            </a:extLst>
          </p:cNvPr>
          <p:cNvSpPr>
            <a:spLocks noGrp="1"/>
          </p:cNvSpPr>
          <p:nvPr>
            <p:ph type="sldNum" sz="quarter" idx="12"/>
          </p:nvPr>
        </p:nvSpPr>
        <p:spPr/>
        <p:txBody>
          <a:bodyPr/>
          <a:lstStyle/>
          <a:p>
            <a:fld id="{BA8CF1B3-96A0-D24B-B5C9-B5B93FF4523E}" type="slidenum">
              <a:rPr lang="uk-UA" smtClean="0"/>
              <a:pPr/>
              <a:t>2</a:t>
            </a:fld>
            <a:endParaRPr lang="uk-UA"/>
          </a:p>
        </p:txBody>
      </p:sp>
      <p:sp>
        <p:nvSpPr>
          <p:cNvPr id="8" name="Text Placeholder 7">
            <a:extLst>
              <a:ext uri="{FF2B5EF4-FFF2-40B4-BE49-F238E27FC236}">
                <a16:creationId xmlns:a16="http://schemas.microsoft.com/office/drawing/2014/main" id="{B0A79E9A-5CD5-184F-A602-682378AE2F7D}"/>
              </a:ext>
            </a:extLst>
          </p:cNvPr>
          <p:cNvSpPr>
            <a:spLocks noGrp="1"/>
          </p:cNvSpPr>
          <p:nvPr>
            <p:ph type="body" sz="quarter" idx="14"/>
          </p:nvPr>
        </p:nvSpPr>
        <p:spPr>
          <a:xfrm>
            <a:off x="772160" y="2743200"/>
            <a:ext cx="12009120" cy="9264008"/>
          </a:xfrm>
        </p:spPr>
        <p:txBody>
          <a:bodyPr vert="horz" lIns="0" tIns="0" rIns="0" bIns="0" rtlCol="0" anchor="t">
            <a:normAutofit/>
          </a:bodyPr>
          <a:lstStyle/>
          <a:p>
            <a:pPr marL="0" indent="0">
              <a:buNone/>
            </a:pPr>
            <a:r>
              <a:rPr lang="en-US" sz="5400">
                <a:latin typeface="Times New Roman"/>
                <a:cs typeface="Times New Roman"/>
              </a:rPr>
              <a:t>You have found a RFA or topic you’re interested in but now what?</a:t>
            </a:r>
          </a:p>
          <a:p>
            <a:pPr marL="0" indent="0">
              <a:buNone/>
            </a:pPr>
            <a:endParaRPr lang="en-US" sz="5400"/>
          </a:p>
          <a:p>
            <a:pPr marL="0" indent="0">
              <a:buNone/>
            </a:pPr>
            <a:r>
              <a:rPr lang="en-US" sz="5400">
                <a:latin typeface="Times New Roman"/>
                <a:cs typeface="Times New Roman"/>
              </a:rPr>
              <a:t>How do you connect with IES?</a:t>
            </a:r>
          </a:p>
          <a:p>
            <a:pPr marL="0" indent="0">
              <a:buNone/>
            </a:pPr>
            <a:r>
              <a:rPr lang="en-US" sz="5400">
                <a:latin typeface="Times New Roman"/>
                <a:cs typeface="Times New Roman"/>
              </a:rPr>
              <a:t>How can you apply like pro?</a:t>
            </a:r>
          </a:p>
          <a:p>
            <a:pPr marL="0" indent="0">
              <a:buNone/>
            </a:pPr>
            <a:r>
              <a:rPr lang="en-US" sz="5400">
                <a:latin typeface="Times New Roman"/>
                <a:cs typeface="Times New Roman"/>
              </a:rPr>
              <a:t>What happens after you apply?</a:t>
            </a:r>
          </a:p>
          <a:p>
            <a:pPr marL="0" indent="0">
              <a:buNone/>
            </a:pPr>
            <a:r>
              <a:rPr lang="en-US" sz="5400">
                <a:latin typeface="Times New Roman"/>
                <a:cs typeface="Times New Roman"/>
              </a:rPr>
              <a:t>What if you need to reapply?</a:t>
            </a:r>
            <a:endParaRPr lang="en-US" sz="5400"/>
          </a:p>
          <a:p>
            <a:pPr marL="0" indent="0">
              <a:buNone/>
            </a:pPr>
            <a:endParaRPr lang="en-US" sz="5400"/>
          </a:p>
          <a:p>
            <a:pPr marL="0" indent="0">
              <a:buNone/>
            </a:pPr>
            <a:r>
              <a:rPr lang="en-US" sz="5400">
                <a:latin typeface="Times New Roman"/>
                <a:cs typeface="Times New Roman"/>
              </a:rPr>
              <a:t>You have questions. </a:t>
            </a:r>
            <a:endParaRPr lang="en-US" sz="5400"/>
          </a:p>
          <a:p>
            <a:pPr marL="0" indent="0">
              <a:buNone/>
            </a:pPr>
            <a:r>
              <a:rPr lang="en-US" sz="5400">
                <a:latin typeface="Times New Roman"/>
                <a:cs typeface="Times New Roman"/>
              </a:rPr>
              <a:t>We have answers!</a:t>
            </a:r>
          </a:p>
        </p:txBody>
      </p:sp>
      <p:graphicFrame>
        <p:nvGraphicFramePr>
          <p:cNvPr id="7" name="Diagram 6" descr="A 5-step circle diagram of the IES grant-applicant journey showing the movement from establishing contact with IES through waiting on the review process.">
            <a:extLst>
              <a:ext uri="{FF2B5EF4-FFF2-40B4-BE49-F238E27FC236}">
                <a16:creationId xmlns:a16="http://schemas.microsoft.com/office/drawing/2014/main" id="{CB055E08-C95E-8D53-2DB9-2EBD1DF51FA7}"/>
              </a:ext>
            </a:extLst>
          </p:cNvPr>
          <p:cNvGraphicFramePr/>
          <p:nvPr>
            <p:extLst>
              <p:ext uri="{D42A27DB-BD31-4B8C-83A1-F6EECF244321}">
                <p14:modId xmlns:p14="http://schemas.microsoft.com/office/powerpoint/2010/main" val="3708939724"/>
              </p:ext>
            </p:extLst>
          </p:nvPr>
        </p:nvGraphicFramePr>
        <p:xfrm>
          <a:off x="11109509" y="1143000"/>
          <a:ext cx="13043894" cy="10864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 name="TextBox 27">
            <a:extLst>
              <a:ext uri="{FF2B5EF4-FFF2-40B4-BE49-F238E27FC236}">
                <a16:creationId xmlns:a16="http://schemas.microsoft.com/office/drawing/2014/main" id="{6CEEA360-3024-10A7-15D5-9E49DE149872}"/>
              </a:ext>
            </a:extLst>
          </p:cNvPr>
          <p:cNvSpPr txBox="1"/>
          <p:nvPr/>
        </p:nvSpPr>
        <p:spPr>
          <a:xfrm>
            <a:off x="15671800" y="5003800"/>
            <a:ext cx="3911600"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a:cs typeface="Arial"/>
              </a:rPr>
              <a:t>Your journey may start this year with one RFA but could continue for years to come with resubmissions or new submissions </a:t>
            </a:r>
            <a:endParaRPr lang="en-US"/>
          </a:p>
        </p:txBody>
      </p:sp>
    </p:spTree>
    <p:extLst>
      <p:ext uri="{BB962C8B-B14F-4D97-AF65-F5344CB8AC3E}">
        <p14:creationId xmlns:p14="http://schemas.microsoft.com/office/powerpoint/2010/main" val="3572686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3BC64-81F4-A30E-8706-2267FF7DA0D0}"/>
              </a:ext>
            </a:extLst>
          </p:cNvPr>
          <p:cNvSpPr>
            <a:spLocks noGrp="1"/>
          </p:cNvSpPr>
          <p:nvPr>
            <p:ph type="ctrTitle"/>
          </p:nvPr>
        </p:nvSpPr>
        <p:spPr/>
        <p:txBody>
          <a:bodyPr/>
          <a:lstStyle/>
          <a:p>
            <a:r>
              <a:rPr lang="en-US"/>
              <a:t>Submitting Your Application: Your Workbench</a:t>
            </a:r>
          </a:p>
        </p:txBody>
      </p:sp>
      <p:sp>
        <p:nvSpPr>
          <p:cNvPr id="3" name="Slide Number Placeholder 2">
            <a:extLst>
              <a:ext uri="{FF2B5EF4-FFF2-40B4-BE49-F238E27FC236}">
                <a16:creationId xmlns:a16="http://schemas.microsoft.com/office/drawing/2014/main" id="{25E23061-609B-9371-0B83-D7449D901CB5}"/>
              </a:ext>
            </a:extLst>
          </p:cNvPr>
          <p:cNvSpPr>
            <a:spLocks noGrp="1"/>
          </p:cNvSpPr>
          <p:nvPr>
            <p:ph type="sldNum" sz="quarter" idx="12"/>
          </p:nvPr>
        </p:nvSpPr>
        <p:spPr/>
        <p:txBody>
          <a:bodyPr/>
          <a:lstStyle/>
          <a:p>
            <a:fld id="{BA8CF1B3-96A0-D24B-B5C9-B5B93FF4523E}" type="slidenum">
              <a:rPr lang="uk-UA" smtClean="0"/>
              <a:pPr/>
              <a:t>20</a:t>
            </a:fld>
            <a:endParaRPr lang="uk-UA"/>
          </a:p>
        </p:txBody>
      </p:sp>
      <p:sp>
        <p:nvSpPr>
          <p:cNvPr id="4" name="Text Placeholder 3">
            <a:extLst>
              <a:ext uri="{FF2B5EF4-FFF2-40B4-BE49-F238E27FC236}">
                <a16:creationId xmlns:a16="http://schemas.microsoft.com/office/drawing/2014/main" id="{9E5BEF37-DD96-3C06-736E-480BDB92EEFE}"/>
              </a:ext>
            </a:extLst>
          </p:cNvPr>
          <p:cNvSpPr>
            <a:spLocks noGrp="1"/>
          </p:cNvSpPr>
          <p:nvPr>
            <p:ph type="body" sz="quarter" idx="14"/>
          </p:nvPr>
        </p:nvSpPr>
        <p:spPr>
          <a:xfrm>
            <a:off x="1144586" y="2935038"/>
            <a:ext cx="22098002" cy="2333648"/>
          </a:xfrm>
        </p:spPr>
        <p:txBody>
          <a:bodyPr vert="horz" lIns="0" tIns="0" rIns="0" bIns="0" rtlCol="0" anchor="t">
            <a:normAutofit/>
          </a:bodyPr>
          <a:lstStyle/>
          <a:p>
            <a:pPr marL="0" indent="0">
              <a:buNone/>
            </a:pPr>
            <a:r>
              <a:rPr lang="en-US">
                <a:latin typeface="Times New Roman"/>
                <a:cs typeface="Times New Roman"/>
              </a:rPr>
              <a:t>You and your team will use the Grants.gov Workbench to get, fill in, and upload your application components and ultimately to submit application components.</a:t>
            </a:r>
          </a:p>
          <a:p>
            <a:pPr marL="0" indent="0">
              <a:buNone/>
            </a:pPr>
            <a:endParaRPr lang="en-US"/>
          </a:p>
        </p:txBody>
      </p:sp>
      <p:sp>
        <p:nvSpPr>
          <p:cNvPr id="9" name="TextBox 8">
            <a:extLst>
              <a:ext uri="{FF2B5EF4-FFF2-40B4-BE49-F238E27FC236}">
                <a16:creationId xmlns:a16="http://schemas.microsoft.com/office/drawing/2014/main" id="{F2648ABC-600B-E152-B8FF-04E8E8394175}"/>
              </a:ext>
            </a:extLst>
          </p:cNvPr>
          <p:cNvSpPr txBox="1"/>
          <p:nvPr/>
        </p:nvSpPr>
        <p:spPr>
          <a:xfrm>
            <a:off x="939800" y="4709886"/>
            <a:ext cx="7650085" cy="6740307"/>
          </a:xfrm>
          <a:prstGeom prst="rect">
            <a:avLst/>
          </a:prstGeom>
          <a:noFill/>
        </p:spPr>
        <p:txBody>
          <a:bodyPr wrap="square" rtlCol="0">
            <a:spAutoFit/>
          </a:bodyPr>
          <a:lstStyle/>
          <a:p>
            <a:pPr marL="457200" marR="0" lvl="0" indent="-457200" algn="l" defTabSz="121926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a:ln>
                  <a:noFill/>
                </a:ln>
                <a:solidFill>
                  <a:schemeClr val="accent1"/>
                </a:solidFill>
                <a:effectLst/>
                <a:uLnTx/>
                <a:uFillTx/>
                <a:latin typeface="Times New Roman" panose="02020603050405020304" pitchFamily="18" charset="0"/>
                <a:cs typeface="Times New Roman" panose="02020603050405020304" pitchFamily="18" charset="0"/>
              </a:rPr>
              <a:t>Multiple people may simultaneously access and fill out the mandatory and optional forms within an application. </a:t>
            </a:r>
          </a:p>
          <a:p>
            <a:pPr marL="457200" marR="0" lvl="0" indent="-457200" algn="l" defTabSz="121926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a:ln>
                  <a:noFill/>
                </a:ln>
                <a:solidFill>
                  <a:schemeClr val="accent1"/>
                </a:solidFill>
                <a:effectLst/>
                <a:uLnTx/>
                <a:uFillTx/>
                <a:latin typeface="Times New Roman" panose="02020603050405020304" pitchFamily="18" charset="0"/>
                <a:cs typeface="Times New Roman" panose="02020603050405020304" pitchFamily="18" charset="0"/>
              </a:rPr>
              <a:t>The </a:t>
            </a:r>
            <a:r>
              <a:rPr kumimoji="0" lang="en-US" sz="4000" b="1" i="0" u="none" strike="noStrike" kern="1200" cap="none" spc="0" normalizeH="0" baseline="0" noProof="0">
                <a:ln>
                  <a:noFill/>
                </a:ln>
                <a:solidFill>
                  <a:schemeClr val="accent1"/>
                </a:solidFill>
                <a:effectLst/>
                <a:uLnTx/>
                <a:uFillTx/>
                <a:latin typeface="Times New Roman" panose="02020603050405020304" pitchFamily="18" charset="0"/>
                <a:cs typeface="Times New Roman" panose="02020603050405020304" pitchFamily="18" charset="0"/>
              </a:rPr>
              <a:t>Participants</a:t>
            </a:r>
            <a:r>
              <a:rPr kumimoji="0" lang="en-US" sz="4000" b="0" i="0" u="none" strike="noStrike" kern="1200" cap="none" spc="0" normalizeH="0" baseline="0" noProof="0">
                <a:ln>
                  <a:noFill/>
                </a:ln>
                <a:solidFill>
                  <a:schemeClr val="accent1"/>
                </a:solidFill>
                <a:effectLst/>
                <a:uLnTx/>
                <a:uFillTx/>
                <a:latin typeface="Times New Roman" panose="02020603050405020304" pitchFamily="18" charset="0"/>
                <a:cs typeface="Times New Roman" panose="02020603050405020304" pitchFamily="18" charset="0"/>
              </a:rPr>
              <a:t> tab lists the members of a workspace who work as a team to complete the required forms for a federal grant. </a:t>
            </a:r>
          </a:p>
          <a:p>
            <a:pPr marL="457200" marR="0" lvl="0" indent="-457200" algn="l" defTabSz="121926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a:ln>
                  <a:noFill/>
                </a:ln>
                <a:solidFill>
                  <a:schemeClr val="accent1"/>
                </a:solidFill>
                <a:effectLst/>
                <a:uLnTx/>
                <a:uFillTx/>
                <a:latin typeface="Times New Roman" panose="02020603050405020304" pitchFamily="18" charset="0"/>
                <a:cs typeface="Times New Roman" panose="02020603050405020304" pitchFamily="18" charset="0"/>
              </a:rPr>
              <a:t>The </a:t>
            </a:r>
            <a:r>
              <a:rPr kumimoji="0" lang="en-US" sz="4000" b="1" i="0" u="none" strike="noStrike" kern="1200" cap="none" spc="0" normalizeH="0" baseline="0" noProof="0">
                <a:ln>
                  <a:noFill/>
                </a:ln>
                <a:solidFill>
                  <a:schemeClr val="accent1"/>
                </a:solidFill>
                <a:effectLst/>
                <a:uLnTx/>
                <a:uFillTx/>
                <a:latin typeface="Times New Roman" panose="02020603050405020304" pitchFamily="18" charset="0"/>
                <a:cs typeface="Times New Roman" panose="02020603050405020304" pitchFamily="18" charset="0"/>
              </a:rPr>
              <a:t>Actions</a:t>
            </a:r>
            <a:r>
              <a:rPr kumimoji="0" lang="en-US" sz="4000" b="0" i="0" u="none" strike="noStrike" kern="1200" cap="none" spc="0" normalizeH="0" baseline="0" noProof="0">
                <a:ln>
                  <a:noFill/>
                </a:ln>
                <a:solidFill>
                  <a:schemeClr val="accent1"/>
                </a:solidFill>
                <a:effectLst/>
                <a:uLnTx/>
                <a:uFillTx/>
                <a:latin typeface="Times New Roman" panose="02020603050405020304" pitchFamily="18" charset="0"/>
                <a:cs typeface="Times New Roman" panose="02020603050405020304" pitchFamily="18" charset="0"/>
              </a:rPr>
              <a:t> options allow you to access forms, upload items, etc.</a:t>
            </a:r>
          </a:p>
          <a:p>
            <a:pPr marL="0" marR="0" lvl="0" indent="0" algn="l" defTabSz="1219261"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chemeClr val="accent1"/>
              </a:solidFill>
              <a:effectLst/>
              <a:uLnTx/>
              <a:uFillTx/>
              <a:latin typeface="Times New Roman" panose="02020603050405020304" pitchFamily="18" charset="0"/>
              <a:cs typeface="Times New Roman" panose="02020603050405020304" pitchFamily="18" charset="0"/>
            </a:endParaRPr>
          </a:p>
        </p:txBody>
      </p:sp>
      <p:pic>
        <p:nvPicPr>
          <p:cNvPr id="8" name="Picture 7" descr="Screenshot of example Grants.gov workbench with the Participant tab highlighted and the Action options highlighted.">
            <a:extLst>
              <a:ext uri="{FF2B5EF4-FFF2-40B4-BE49-F238E27FC236}">
                <a16:creationId xmlns:a16="http://schemas.microsoft.com/office/drawing/2014/main" id="{9866451A-CC2F-5610-F368-082694FF82A9}"/>
              </a:ext>
            </a:extLst>
          </p:cNvPr>
          <p:cNvPicPr>
            <a:picLocks noChangeAspect="1"/>
          </p:cNvPicPr>
          <p:nvPr/>
        </p:nvPicPr>
        <p:blipFill>
          <a:blip r:embed="rId2"/>
          <a:stretch>
            <a:fillRect/>
          </a:stretch>
        </p:blipFill>
        <p:spPr>
          <a:xfrm>
            <a:off x="8589885" y="4932722"/>
            <a:ext cx="15310007" cy="6352367"/>
          </a:xfrm>
          <a:prstGeom prst="rect">
            <a:avLst/>
          </a:prstGeom>
        </p:spPr>
      </p:pic>
      <p:sp>
        <p:nvSpPr>
          <p:cNvPr id="10" name="TextBox 9">
            <a:extLst>
              <a:ext uri="{FF2B5EF4-FFF2-40B4-BE49-F238E27FC236}">
                <a16:creationId xmlns:a16="http://schemas.microsoft.com/office/drawing/2014/main" id="{6A163934-F4A3-7558-13DF-7D158C4220AE}"/>
              </a:ext>
            </a:extLst>
          </p:cNvPr>
          <p:cNvSpPr txBox="1"/>
          <p:nvPr/>
        </p:nvSpPr>
        <p:spPr>
          <a:xfrm>
            <a:off x="1144586" y="11285089"/>
            <a:ext cx="22480589" cy="830997"/>
          </a:xfrm>
          <a:prstGeom prst="rect">
            <a:avLst/>
          </a:prstGeom>
          <a:noFill/>
        </p:spPr>
        <p:txBody>
          <a:bodyPr wrap="square" rtlCol="0">
            <a:spAutoFit/>
          </a:bodyPr>
          <a:lstStyle/>
          <a:p>
            <a:r>
              <a:rPr lang="en-US">
                <a:solidFill>
                  <a:schemeClr val="accent1"/>
                </a:solidFill>
                <a:latin typeface="Times New Roman" panose="02020603050405020304" pitchFamily="18" charset="0"/>
                <a:cs typeface="Times New Roman" panose="02020603050405020304" pitchFamily="18" charset="0"/>
              </a:rPr>
              <a:t>See also: </a:t>
            </a:r>
            <a:r>
              <a:rPr lang="en-US">
                <a:latin typeface="Times New Roman" panose="02020603050405020304" pitchFamily="18" charset="0"/>
                <a:cs typeface="Times New Roman" panose="02020603050405020304" pitchFamily="18" charset="0"/>
                <a:hlinkClick r:id="rId3"/>
              </a:rPr>
              <a:t>https://www.grants.gov/web/grants/applicants/workspace-overview.html</a:t>
            </a:r>
            <a:r>
              <a:rPr lang="en-US">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80189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9B15E-CDC5-7E4F-92AF-50B0ACB223EC}"/>
              </a:ext>
            </a:extLst>
          </p:cNvPr>
          <p:cNvSpPr>
            <a:spLocks noGrp="1"/>
          </p:cNvSpPr>
          <p:nvPr>
            <p:ph type="ctrTitle"/>
          </p:nvPr>
        </p:nvSpPr>
        <p:spPr/>
        <p:txBody>
          <a:bodyPr>
            <a:normAutofit/>
          </a:bodyPr>
          <a:lstStyle/>
          <a:p>
            <a:r>
              <a:rPr lang="en-US"/>
              <a:t>Upon Submission: Emails to Look for</a:t>
            </a:r>
          </a:p>
        </p:txBody>
      </p:sp>
      <p:sp>
        <p:nvSpPr>
          <p:cNvPr id="4" name="Slide Number Placeholder 3">
            <a:extLst>
              <a:ext uri="{FF2B5EF4-FFF2-40B4-BE49-F238E27FC236}">
                <a16:creationId xmlns:a16="http://schemas.microsoft.com/office/drawing/2014/main" id="{617BEB7E-B26B-8349-BFC2-8BCC88F57BD4}"/>
              </a:ext>
            </a:extLst>
          </p:cNvPr>
          <p:cNvSpPr>
            <a:spLocks noGrp="1"/>
          </p:cNvSpPr>
          <p:nvPr>
            <p:ph type="sldNum" sz="quarter" idx="12"/>
          </p:nvPr>
        </p:nvSpPr>
        <p:spPr/>
        <p:txBody>
          <a:bodyPr/>
          <a:lstStyle/>
          <a:p>
            <a:fld id="{7ED9B146-B7C2-4098-ACBF-4ABDB92E2F86}" type="slidenum">
              <a:rPr lang="en-US" smtClean="0"/>
              <a:pPr/>
              <a:t>21</a:t>
            </a:fld>
            <a:endParaRPr lang="en-US"/>
          </a:p>
        </p:txBody>
      </p:sp>
      <p:sp>
        <p:nvSpPr>
          <p:cNvPr id="3" name="Content Placeholder 2">
            <a:extLst>
              <a:ext uri="{FF2B5EF4-FFF2-40B4-BE49-F238E27FC236}">
                <a16:creationId xmlns:a16="http://schemas.microsoft.com/office/drawing/2014/main" id="{A4319F52-23FD-6041-86A7-172CEDF2573F}"/>
              </a:ext>
            </a:extLst>
          </p:cNvPr>
          <p:cNvSpPr>
            <a:spLocks noGrp="1"/>
          </p:cNvSpPr>
          <p:nvPr>
            <p:ph type="body" sz="quarter" idx="14"/>
          </p:nvPr>
        </p:nvSpPr>
        <p:spPr/>
        <p:txBody>
          <a:bodyPr>
            <a:normAutofit/>
          </a:bodyPr>
          <a:lstStyle/>
          <a:p>
            <a:pPr marL="1028700" indent="-1028700">
              <a:buFont typeface="+mj-lt"/>
              <a:buAutoNum type="arabicPeriod"/>
              <a:defRPr/>
            </a:pPr>
            <a:r>
              <a:rPr lang="en-US"/>
              <a:t>First e-mail confirms that you have attempted to upload an application into the Grants.gov system</a:t>
            </a:r>
          </a:p>
          <a:p>
            <a:pPr marL="1828800" lvl="1" indent="-1028700">
              <a:defRPr/>
            </a:pPr>
            <a:r>
              <a:rPr lang="en-US" sz="3600"/>
              <a:t>Application tracking number assigned (e.g.,GRANT00234567)</a:t>
            </a:r>
          </a:p>
          <a:p>
            <a:pPr marL="1028700" indent="-1028700">
              <a:buFont typeface="+mj-lt"/>
              <a:buAutoNum type="arabicPeriod"/>
              <a:defRPr/>
            </a:pPr>
            <a:r>
              <a:rPr lang="en-US"/>
              <a:t>Second e-mail indicates… </a:t>
            </a:r>
          </a:p>
          <a:p>
            <a:pPr marL="1828800" lvl="1" indent="-1028700">
              <a:defRPr/>
            </a:pPr>
            <a:r>
              <a:rPr lang="en-US" sz="3600"/>
              <a:t>EITHER application successfully validated by Grants.gov </a:t>
            </a:r>
          </a:p>
          <a:p>
            <a:pPr marL="1828800" lvl="1" indent="-1028700">
              <a:defRPr/>
            </a:pPr>
            <a:r>
              <a:rPr lang="en-US" sz="3600"/>
              <a:t>OR application has been rejected due to errors</a:t>
            </a:r>
          </a:p>
          <a:p>
            <a:pPr marL="1028700" indent="-1028700">
              <a:buFont typeface="+mj-lt"/>
              <a:buAutoNum type="arabicPeriod"/>
              <a:defRPr/>
            </a:pPr>
            <a:r>
              <a:rPr lang="en-US"/>
              <a:t>Third e-mail indicates… </a:t>
            </a:r>
            <a:endParaRPr lang="en-US" sz="2667"/>
          </a:p>
          <a:p>
            <a:pPr marL="1828800" lvl="1" indent="-1028700">
              <a:defRPr/>
            </a:pPr>
            <a:r>
              <a:rPr lang="en-US" sz="3600"/>
              <a:t>U.S. Department of Education has retrieved application from Grants.gov.</a:t>
            </a:r>
          </a:p>
          <a:p>
            <a:pPr marL="1028700" indent="-1028700">
              <a:buFont typeface="+mj-lt"/>
              <a:buAutoNum type="arabicPeriod"/>
              <a:defRPr/>
            </a:pPr>
            <a:r>
              <a:rPr lang="en-US"/>
              <a:t>Fourth email (from the U.S. Department of Education) contains an 11-digit  PR/Award number unique to your application. Use this number to track your application from this point forward.</a:t>
            </a:r>
          </a:p>
          <a:p>
            <a:pPr marL="1028700" indent="-1028700">
              <a:buFont typeface="+mj-lt"/>
              <a:buAutoNum type="arabicPeriod"/>
              <a:defRPr/>
            </a:pPr>
            <a:endParaRPr lang="en-US"/>
          </a:p>
          <a:p>
            <a:pPr marL="0" indent="0">
              <a:buNone/>
              <a:defRPr/>
            </a:pPr>
            <a:endParaRPr lang="en-US" sz="5733"/>
          </a:p>
          <a:p>
            <a:endParaRPr lang="en-US"/>
          </a:p>
        </p:txBody>
      </p:sp>
    </p:spTree>
    <p:extLst>
      <p:ext uri="{BB962C8B-B14F-4D97-AF65-F5344CB8AC3E}">
        <p14:creationId xmlns:p14="http://schemas.microsoft.com/office/powerpoint/2010/main" val="3001582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3BC64-81F4-A30E-8706-2267FF7DA0D0}"/>
              </a:ext>
            </a:extLst>
          </p:cNvPr>
          <p:cNvSpPr>
            <a:spLocks noGrp="1"/>
          </p:cNvSpPr>
          <p:nvPr>
            <p:ph type="ctrTitle"/>
          </p:nvPr>
        </p:nvSpPr>
        <p:spPr/>
        <p:txBody>
          <a:bodyPr/>
          <a:lstStyle/>
          <a:p>
            <a:r>
              <a:rPr lang="en-US"/>
              <a:t>Post-submission: Where Your Application Goes Next</a:t>
            </a:r>
          </a:p>
        </p:txBody>
      </p:sp>
      <p:sp>
        <p:nvSpPr>
          <p:cNvPr id="3" name="Slide Number Placeholder 2">
            <a:extLst>
              <a:ext uri="{FF2B5EF4-FFF2-40B4-BE49-F238E27FC236}">
                <a16:creationId xmlns:a16="http://schemas.microsoft.com/office/drawing/2014/main" id="{25E23061-609B-9371-0B83-D7449D901CB5}"/>
              </a:ext>
            </a:extLst>
          </p:cNvPr>
          <p:cNvSpPr>
            <a:spLocks noGrp="1"/>
          </p:cNvSpPr>
          <p:nvPr>
            <p:ph type="sldNum" sz="quarter" idx="12"/>
          </p:nvPr>
        </p:nvSpPr>
        <p:spPr/>
        <p:txBody>
          <a:bodyPr/>
          <a:lstStyle/>
          <a:p>
            <a:fld id="{BA8CF1B3-96A0-D24B-B5C9-B5B93FF4523E}" type="slidenum">
              <a:rPr lang="uk-UA" smtClean="0"/>
              <a:pPr/>
              <a:t>22</a:t>
            </a:fld>
            <a:endParaRPr lang="uk-UA"/>
          </a:p>
        </p:txBody>
      </p:sp>
      <p:sp>
        <p:nvSpPr>
          <p:cNvPr id="4" name="Text Placeholder 3">
            <a:extLst>
              <a:ext uri="{FF2B5EF4-FFF2-40B4-BE49-F238E27FC236}">
                <a16:creationId xmlns:a16="http://schemas.microsoft.com/office/drawing/2014/main" id="{9E5BEF37-DD96-3C06-736E-480BDB92EEFE}"/>
              </a:ext>
            </a:extLst>
          </p:cNvPr>
          <p:cNvSpPr>
            <a:spLocks noGrp="1"/>
          </p:cNvSpPr>
          <p:nvPr>
            <p:ph type="body" sz="quarter" idx="14"/>
          </p:nvPr>
        </p:nvSpPr>
        <p:spPr>
          <a:xfrm>
            <a:off x="1144586" y="3152752"/>
            <a:ext cx="22098002" cy="9140848"/>
          </a:xfrm>
        </p:spPr>
        <p:txBody>
          <a:bodyPr>
            <a:normAutofit lnSpcReduction="10000"/>
          </a:bodyPr>
          <a:lstStyle/>
          <a:p>
            <a:pPr marL="0" indent="0">
              <a:spcAft>
                <a:spcPts val="1200"/>
              </a:spcAft>
              <a:buNone/>
            </a:pPr>
            <a:r>
              <a:rPr lang="en-US" sz="5400">
                <a:effectLst/>
                <a:ea typeface="Calibri" panose="020F0502020204030204" pitchFamily="34" charset="0"/>
              </a:rPr>
              <a:t>After you fully upload your application and Grants.gov validates it… </a:t>
            </a:r>
          </a:p>
          <a:p>
            <a:pPr>
              <a:buFont typeface="Wingdings" panose="05000000000000000000" pitchFamily="2" charset="2"/>
              <a:buChar char="q"/>
            </a:pPr>
            <a:r>
              <a:rPr lang="en-US" sz="4000">
                <a:effectLst/>
                <a:ea typeface="Calibri" panose="020F0502020204030204" pitchFamily="34" charset="0"/>
              </a:rPr>
              <a:t>The U.S. Department of Education receives the applications for processing and transfer to the IES Peer Review Information Management Online (PRIMO) system (</a:t>
            </a:r>
            <a:r>
              <a:rPr lang="en-US" sz="4000" u="sng">
                <a:solidFill>
                  <a:srgbClr val="003DA5"/>
                </a:solidFill>
                <a:effectLst/>
                <a:ea typeface="Calibri" panose="020F0502020204030204" pitchFamily="34" charset="0"/>
                <a:hlinkClick r:id="rId2"/>
              </a:rPr>
              <a:t>https://iesreview.ed.gov/</a:t>
            </a:r>
            <a:r>
              <a:rPr lang="en-US" sz="4000">
                <a:effectLst/>
                <a:ea typeface="Calibri" panose="020F0502020204030204" pitchFamily="34" charset="0"/>
              </a:rPr>
              <a:t>).</a:t>
            </a:r>
          </a:p>
          <a:p>
            <a:pPr>
              <a:buFont typeface="Wingdings" panose="05000000000000000000" pitchFamily="2" charset="2"/>
              <a:buChar char="q"/>
            </a:pPr>
            <a:r>
              <a:rPr lang="en-US" sz="4000">
                <a:effectLst/>
                <a:ea typeface="Calibri" panose="020F0502020204030204" pitchFamily="34" charset="0"/>
              </a:rPr>
              <a:t>Once in PRIMO, you can track the progress of your application via the </a:t>
            </a:r>
            <a:r>
              <a:rPr lang="en-US" sz="4000" b="1">
                <a:effectLst/>
                <a:ea typeface="Calibri" panose="020F0502020204030204" pitchFamily="34" charset="0"/>
              </a:rPr>
              <a:t>Applicant Notification System </a:t>
            </a:r>
            <a:r>
              <a:rPr lang="en-US" sz="4000">
                <a:effectLst/>
                <a:ea typeface="Calibri" panose="020F0502020204030204" pitchFamily="34" charset="0"/>
              </a:rPr>
              <a:t>(ANS).</a:t>
            </a:r>
          </a:p>
          <a:p>
            <a:pPr>
              <a:buFont typeface="Wingdings" panose="05000000000000000000" pitchFamily="2" charset="2"/>
              <a:buChar char="q"/>
            </a:pPr>
            <a:r>
              <a:rPr lang="en-US" sz="4000">
                <a:effectLst/>
                <a:ea typeface="Calibri" panose="020F0502020204030204" pitchFamily="34" charset="0"/>
              </a:rPr>
              <a:t>Approximately 1 to 2 weeks after the application deadline, IES sends invitation emails to applicants who have never applied to IES before to create their individual PRIMO ANS accounts. (Both the PI and the AOR will receive invitation emails. )</a:t>
            </a:r>
          </a:p>
          <a:p>
            <a:pPr>
              <a:buFont typeface="Wingdings" panose="05000000000000000000" pitchFamily="2" charset="2"/>
              <a:buChar char="q"/>
            </a:pPr>
            <a:r>
              <a:rPr lang="en-US" sz="4000">
                <a:effectLst/>
                <a:ea typeface="Calibri" panose="020F0502020204030204" pitchFamily="34" charset="0"/>
              </a:rPr>
              <a:t>Approximately 4 to 6 weeks after the application deadline, all applicants (new and existing ANS users) will begin to receive a series of emails about the status of their application. </a:t>
            </a:r>
          </a:p>
          <a:p>
            <a:pPr>
              <a:buFont typeface="Wingdings" panose="05000000000000000000" pitchFamily="2" charset="2"/>
              <a:buChar char="q"/>
            </a:pPr>
            <a:endParaRPr lang="en-US">
              <a:ea typeface="Calibri" panose="020F0502020204030204" pitchFamily="34" charset="0"/>
            </a:endParaRPr>
          </a:p>
          <a:p>
            <a:pPr marL="0" indent="0">
              <a:buNone/>
            </a:pPr>
            <a:r>
              <a:rPr lang="en-US">
                <a:effectLst/>
                <a:ea typeface="Calibri" panose="020F0502020204030204" pitchFamily="34" charset="0"/>
              </a:rPr>
              <a:t>See the IES Application Submission Guide (</a:t>
            </a:r>
            <a:r>
              <a:rPr lang="en-US" u="sng">
                <a:solidFill>
                  <a:srgbClr val="003DA5"/>
                </a:solidFill>
                <a:effectLst/>
                <a:ea typeface="Calibri" panose="020F0502020204030204" pitchFamily="34" charset="0"/>
                <a:hlinkClick r:id="rId3"/>
              </a:rPr>
              <a:t>https://ies.ed.gov/funding/submission_guide.asp</a:t>
            </a:r>
            <a:r>
              <a:rPr lang="en-US">
                <a:effectLst/>
                <a:ea typeface="Calibri" panose="020F0502020204030204" pitchFamily="34" charset="0"/>
              </a:rPr>
              <a:t>) for additional information about ANS and PRIMO.</a:t>
            </a:r>
          </a:p>
        </p:txBody>
      </p:sp>
    </p:spTree>
    <p:extLst>
      <p:ext uri="{BB962C8B-B14F-4D97-AF65-F5344CB8AC3E}">
        <p14:creationId xmlns:p14="http://schemas.microsoft.com/office/powerpoint/2010/main" val="2106705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AE8CBD1-8B37-1C1E-E1B4-A240182C1061}"/>
              </a:ext>
            </a:extLst>
          </p:cNvPr>
          <p:cNvSpPr>
            <a:spLocks noGrp="1"/>
          </p:cNvSpPr>
          <p:nvPr>
            <p:ph type="sldNum" sz="quarter" idx="12"/>
          </p:nvPr>
        </p:nvSpPr>
        <p:spPr/>
        <p:txBody>
          <a:bodyPr/>
          <a:lstStyle/>
          <a:p>
            <a:fld id="{BA8CF1B3-96A0-D24B-B5C9-B5B93FF4523E}" type="slidenum">
              <a:rPr lang="uk-UA" smtClean="0"/>
              <a:pPr/>
              <a:t>23</a:t>
            </a:fld>
            <a:endParaRPr lang="uk-UA"/>
          </a:p>
        </p:txBody>
      </p:sp>
      <p:sp>
        <p:nvSpPr>
          <p:cNvPr id="3" name="Title 2">
            <a:extLst>
              <a:ext uri="{FF2B5EF4-FFF2-40B4-BE49-F238E27FC236}">
                <a16:creationId xmlns:a16="http://schemas.microsoft.com/office/drawing/2014/main" id="{9933409E-1202-2E7D-0D81-3F4691C78190}"/>
              </a:ext>
            </a:extLst>
          </p:cNvPr>
          <p:cNvSpPr>
            <a:spLocks noGrp="1"/>
          </p:cNvSpPr>
          <p:nvPr>
            <p:ph type="ctrTitle"/>
          </p:nvPr>
        </p:nvSpPr>
        <p:spPr/>
        <p:txBody>
          <a:bodyPr/>
          <a:lstStyle/>
          <a:p>
            <a:r>
              <a:rPr lang="en-US"/>
              <a:t>And now you wait (and possibly prepare for a resubmission).</a:t>
            </a:r>
          </a:p>
        </p:txBody>
      </p:sp>
    </p:spTree>
    <p:extLst>
      <p:ext uri="{BB962C8B-B14F-4D97-AF65-F5344CB8AC3E}">
        <p14:creationId xmlns:p14="http://schemas.microsoft.com/office/powerpoint/2010/main" val="3155668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849B3-CB14-A5B5-DFAB-D9978617880A}"/>
              </a:ext>
            </a:extLst>
          </p:cNvPr>
          <p:cNvSpPr>
            <a:spLocks noGrp="1"/>
          </p:cNvSpPr>
          <p:nvPr>
            <p:ph type="ctrTitle"/>
          </p:nvPr>
        </p:nvSpPr>
        <p:spPr/>
        <p:txBody>
          <a:bodyPr/>
          <a:lstStyle/>
          <a:p>
            <a:r>
              <a:rPr lang="en-US"/>
              <a:t>Waiting on the Review Process: General Process</a:t>
            </a:r>
          </a:p>
        </p:txBody>
      </p:sp>
      <p:sp>
        <p:nvSpPr>
          <p:cNvPr id="3" name="Slide Number Placeholder 2">
            <a:extLst>
              <a:ext uri="{FF2B5EF4-FFF2-40B4-BE49-F238E27FC236}">
                <a16:creationId xmlns:a16="http://schemas.microsoft.com/office/drawing/2014/main" id="{7E6A767A-B6E0-C905-3F3E-CEC2F0FC8054}"/>
              </a:ext>
            </a:extLst>
          </p:cNvPr>
          <p:cNvSpPr>
            <a:spLocks noGrp="1"/>
          </p:cNvSpPr>
          <p:nvPr>
            <p:ph type="sldNum" sz="quarter" idx="12"/>
          </p:nvPr>
        </p:nvSpPr>
        <p:spPr/>
        <p:txBody>
          <a:bodyPr/>
          <a:lstStyle/>
          <a:p>
            <a:fld id="{BA8CF1B3-96A0-D24B-B5C9-B5B93FF4523E}" type="slidenum">
              <a:rPr lang="uk-UA" smtClean="0"/>
              <a:pPr/>
              <a:t>24</a:t>
            </a:fld>
            <a:endParaRPr lang="uk-UA"/>
          </a:p>
        </p:txBody>
      </p:sp>
      <p:sp>
        <p:nvSpPr>
          <p:cNvPr id="4" name="Text Placeholder 3">
            <a:extLst>
              <a:ext uri="{FF2B5EF4-FFF2-40B4-BE49-F238E27FC236}">
                <a16:creationId xmlns:a16="http://schemas.microsoft.com/office/drawing/2014/main" id="{B245834F-1B47-2A13-84F4-D839598258C0}"/>
              </a:ext>
            </a:extLst>
          </p:cNvPr>
          <p:cNvSpPr>
            <a:spLocks noGrp="1"/>
          </p:cNvSpPr>
          <p:nvPr>
            <p:ph type="body" sz="quarter" idx="14"/>
          </p:nvPr>
        </p:nvSpPr>
        <p:spPr>
          <a:xfrm>
            <a:off x="1144586" y="3152752"/>
            <a:ext cx="17204374" cy="8988448"/>
          </a:xfrm>
        </p:spPr>
        <p:txBody>
          <a:bodyPr vert="horz" lIns="0" tIns="0" rIns="0" bIns="0" rtlCol="0" anchor="t">
            <a:normAutofit fontScale="77500" lnSpcReduction="20000"/>
          </a:bodyPr>
          <a:lstStyle/>
          <a:p>
            <a:pPr marL="736600" indent="-736600">
              <a:spcAft>
                <a:spcPts val="1200"/>
              </a:spcAft>
              <a:buFont typeface="+mj-lt"/>
              <a:buAutoNum type="arabicPeriod"/>
            </a:pPr>
            <a:r>
              <a:rPr lang="en-US" sz="5700">
                <a:effectLst/>
                <a:latin typeface="Times New Roman"/>
                <a:ea typeface="Calibri" panose="020F0502020204030204" pitchFamily="34" charset="0"/>
                <a:cs typeface="Times New Roman"/>
              </a:rPr>
              <a:t>IES</a:t>
            </a:r>
            <a:r>
              <a:rPr lang="en-US" sz="5700">
                <a:latin typeface="Times New Roman"/>
                <a:ea typeface="Calibri" panose="020F0502020204030204" pitchFamily="34" charset="0"/>
                <a:cs typeface="Times New Roman"/>
              </a:rPr>
              <a:t> assigns</a:t>
            </a:r>
            <a:r>
              <a:rPr lang="en-US" sz="5700">
                <a:effectLst/>
                <a:latin typeface="Times New Roman"/>
                <a:ea typeface="Calibri" panose="020F0502020204030204" pitchFamily="34" charset="0"/>
                <a:cs typeface="Times New Roman"/>
              </a:rPr>
              <a:t> all compliant and responsive applications to</a:t>
            </a:r>
            <a:r>
              <a:rPr lang="en-US" sz="5700">
                <a:latin typeface="Times New Roman"/>
                <a:ea typeface="Calibri" panose="020F0502020204030204" pitchFamily="34" charset="0"/>
                <a:cs typeface="Times New Roman"/>
              </a:rPr>
              <a:t> an</a:t>
            </a:r>
            <a:r>
              <a:rPr lang="en-US" sz="5700">
                <a:effectLst/>
                <a:latin typeface="Times New Roman"/>
                <a:ea typeface="Calibri" panose="020F0502020204030204" pitchFamily="34" charset="0"/>
                <a:cs typeface="Times New Roman"/>
              </a:rPr>
              <a:t> IES review panel according to the match between the overall expertise of reviewers on each panel and the content and methodological approach proposed in each application (see </a:t>
            </a:r>
            <a:r>
              <a:rPr lang="en-US" sz="5700" u="sng">
                <a:solidFill>
                  <a:srgbClr val="0563C1"/>
                </a:solidFill>
                <a:effectLst/>
                <a:latin typeface="Times New Roman"/>
                <a:ea typeface="Calibri" panose="020F0502020204030204" pitchFamily="34" charset="0"/>
                <a:cs typeface="Times New Roman"/>
                <a:hlinkClick r:id="rId2"/>
              </a:rPr>
              <a:t>https://ies.ed.gov/director/sro/reviewers.asp</a:t>
            </a:r>
            <a:r>
              <a:rPr lang="en-US" sz="5700">
                <a:effectLst/>
                <a:latin typeface="Times New Roman"/>
                <a:ea typeface="Calibri" panose="020F0502020204030204" pitchFamily="34" charset="0"/>
                <a:cs typeface="Times New Roman"/>
              </a:rPr>
              <a:t>).</a:t>
            </a:r>
          </a:p>
          <a:p>
            <a:pPr marL="736600" indent="-736600">
              <a:spcAft>
                <a:spcPts val="1200"/>
              </a:spcAft>
              <a:buFont typeface="+mj-lt"/>
              <a:buAutoNum type="arabicPeriod"/>
            </a:pPr>
            <a:r>
              <a:rPr lang="en-US" sz="5700">
                <a:latin typeface="Times New Roman"/>
                <a:ea typeface="Calibri" panose="020F0502020204030204" pitchFamily="34" charset="0"/>
                <a:cs typeface="Times New Roman"/>
              </a:rPr>
              <a:t>These experts review and score your proposal, and if your application scores well enough, your application will go to the full panel.</a:t>
            </a:r>
          </a:p>
          <a:p>
            <a:pPr marL="736600" indent="-736600">
              <a:spcAft>
                <a:spcPts val="1200"/>
              </a:spcAft>
              <a:buFont typeface="+mj-lt"/>
              <a:buAutoNum type="arabicPeriod"/>
            </a:pPr>
            <a:r>
              <a:rPr lang="en-US" sz="5700">
                <a:latin typeface="Times New Roman"/>
                <a:ea typeface="Calibri" panose="020F0502020204030204" pitchFamily="34" charset="0"/>
                <a:cs typeface="Times New Roman"/>
              </a:rPr>
              <a:t>The full panel discusses and scores your application, if forwarded to the full panel.</a:t>
            </a:r>
          </a:p>
          <a:p>
            <a:pPr marL="736600" marR="0" indent="-736600">
              <a:spcBef>
                <a:spcPts val="0"/>
              </a:spcBef>
              <a:spcAft>
                <a:spcPts val="600"/>
              </a:spcAft>
              <a:buFont typeface="+mj-lt"/>
              <a:buAutoNum type="arabicPeriod"/>
            </a:pPr>
            <a:r>
              <a:rPr lang="en-US" sz="5700">
                <a:latin typeface="Times New Roman"/>
                <a:ea typeface="Calibri" panose="020F0502020204030204" pitchFamily="34" charset="0"/>
                <a:cs typeface="Times New Roman"/>
              </a:rPr>
              <a:t>IES begins the “Award Decision” process and considers the following:</a:t>
            </a:r>
          </a:p>
          <a:p>
            <a:pPr marL="1778000" lvl="1" indent="-482600">
              <a:spcAft>
                <a:spcPts val="600"/>
              </a:spcAft>
              <a:buFont typeface="+mj-lt"/>
              <a:buAutoNum type="arabicPeriod"/>
            </a:pPr>
            <a:r>
              <a:rPr lang="en-US" sz="4600">
                <a:latin typeface="Times New Roman"/>
                <a:ea typeface="Calibri" panose="020F0502020204030204" pitchFamily="34" charset="0"/>
                <a:cs typeface="Times New Roman"/>
              </a:rPr>
              <a:t>Scientific merit as determined by scientific peer review</a:t>
            </a:r>
          </a:p>
          <a:p>
            <a:pPr marL="1778000" lvl="1" indent="-482600">
              <a:spcAft>
                <a:spcPts val="600"/>
              </a:spcAft>
              <a:buFont typeface="+mj-lt"/>
              <a:buAutoNum type="arabicPeriod"/>
            </a:pPr>
            <a:r>
              <a:rPr lang="en-US" sz="4600">
                <a:latin typeface="Times New Roman"/>
                <a:ea typeface="Calibri" panose="020F0502020204030204" pitchFamily="34" charset="0"/>
                <a:cs typeface="Times New Roman"/>
              </a:rPr>
              <a:t>Performance and use of funds under a previous federal award</a:t>
            </a:r>
          </a:p>
          <a:p>
            <a:pPr marL="1778000" lvl="1" indent="-482600">
              <a:spcAft>
                <a:spcPts val="600"/>
              </a:spcAft>
              <a:buFont typeface="+mj-lt"/>
              <a:buAutoNum type="arabicPeriod"/>
            </a:pPr>
            <a:r>
              <a:rPr lang="en-US" sz="4600">
                <a:latin typeface="Times New Roman"/>
                <a:ea typeface="Calibri" panose="020F0502020204030204" pitchFamily="34" charset="0"/>
                <a:cs typeface="Times New Roman"/>
              </a:rPr>
              <a:t>Contribution to the overall program of research (or training) described in this request for applications</a:t>
            </a:r>
          </a:p>
          <a:p>
            <a:pPr marL="1778000" lvl="1" indent="-482600">
              <a:spcAft>
                <a:spcPts val="600"/>
              </a:spcAft>
              <a:buFont typeface="+mj-lt"/>
              <a:buAutoNum type="arabicPeriod"/>
            </a:pPr>
            <a:r>
              <a:rPr lang="en-US" sz="4600">
                <a:latin typeface="Times New Roman"/>
                <a:ea typeface="Calibri" panose="020F0502020204030204" pitchFamily="34" charset="0"/>
                <a:cs typeface="Times New Roman"/>
              </a:rPr>
              <a:t>Ability to carry out the proposed research (or training) within the maximum award and duration requirements</a:t>
            </a:r>
          </a:p>
          <a:p>
            <a:pPr marL="1778000" lvl="1" indent="-482600">
              <a:spcAft>
                <a:spcPts val="600"/>
              </a:spcAft>
              <a:buFont typeface="+mj-lt"/>
              <a:buAutoNum type="arabicPeriod"/>
            </a:pPr>
            <a:r>
              <a:rPr lang="en-US" sz="4600">
                <a:latin typeface="Times New Roman"/>
                <a:ea typeface="Calibri" panose="020F0502020204030204" pitchFamily="34" charset="0"/>
                <a:cs typeface="Times New Roman"/>
              </a:rPr>
              <a:t>Availability of funds</a:t>
            </a:r>
          </a:p>
          <a:p>
            <a:pPr marL="0" indent="0">
              <a:spcAft>
                <a:spcPts val="600"/>
              </a:spcAft>
              <a:buNone/>
            </a:pPr>
            <a:endParaRPr lang="en-US" sz="5700">
              <a:effectLst/>
              <a:ea typeface="Calibri" panose="020F0502020204030204" pitchFamily="34" charset="0"/>
            </a:endParaRPr>
          </a:p>
          <a:p>
            <a:pPr marL="0" indent="0">
              <a:buNone/>
            </a:pPr>
            <a:endParaRPr lang="en-US"/>
          </a:p>
        </p:txBody>
      </p:sp>
      <p:sp>
        <p:nvSpPr>
          <p:cNvPr id="5" name="Star: 10 Points 4">
            <a:extLst>
              <a:ext uri="{FF2B5EF4-FFF2-40B4-BE49-F238E27FC236}">
                <a16:creationId xmlns:a16="http://schemas.microsoft.com/office/drawing/2014/main" id="{28FE3D82-3FB6-EBBA-95BC-2E9888CA490E}"/>
              </a:ext>
            </a:extLst>
          </p:cNvPr>
          <p:cNvSpPr/>
          <p:nvPr/>
        </p:nvSpPr>
        <p:spPr>
          <a:xfrm>
            <a:off x="18856960" y="3982720"/>
            <a:ext cx="5530215" cy="5648960"/>
          </a:xfrm>
          <a:prstGeom prst="star1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b="1">
                <a:solidFill>
                  <a:schemeClr val="tx1"/>
                </a:solidFill>
              </a:rPr>
              <a:t>Note: </a:t>
            </a:r>
            <a:r>
              <a:rPr lang="en-US" sz="3200">
                <a:solidFill>
                  <a:schemeClr val="tx1"/>
                </a:solidFill>
              </a:rPr>
              <a:t>The program officers are not involved in the review process or choice of reviewers.  </a:t>
            </a:r>
          </a:p>
        </p:txBody>
      </p:sp>
      <p:sp>
        <p:nvSpPr>
          <p:cNvPr id="6" name="TextBox 5">
            <a:extLst>
              <a:ext uri="{FF2B5EF4-FFF2-40B4-BE49-F238E27FC236}">
                <a16:creationId xmlns:a16="http://schemas.microsoft.com/office/drawing/2014/main" id="{CB2D4962-E75D-4648-FFC6-BCF1781E2646}"/>
              </a:ext>
            </a:extLst>
          </p:cNvPr>
          <p:cNvSpPr txBox="1"/>
          <p:nvPr/>
        </p:nvSpPr>
        <p:spPr>
          <a:xfrm>
            <a:off x="6847840" y="11318240"/>
            <a:ext cx="16777335" cy="1323439"/>
          </a:xfrm>
          <a:prstGeom prst="rect">
            <a:avLst/>
          </a:prstGeom>
          <a:noFill/>
        </p:spPr>
        <p:txBody>
          <a:bodyPr wrap="square" rtlCol="0">
            <a:spAutoFit/>
          </a:bodyPr>
          <a:lstStyle/>
          <a:p>
            <a:r>
              <a:rPr lang="en-US" sz="400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(See the procedures: </a:t>
            </a:r>
            <a:r>
              <a:rPr lang="en-US" sz="400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https://ies.ed.gov/director/sro/application_review.asp</a:t>
            </a:r>
            <a:r>
              <a:rPr lang="en-US" sz="400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a:t>
            </a:r>
          </a:p>
          <a:p>
            <a:endParaRPr lang="en-US" sz="4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2216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849B3-CB14-A5B5-DFAB-D9978617880A}"/>
              </a:ext>
            </a:extLst>
          </p:cNvPr>
          <p:cNvSpPr>
            <a:spLocks noGrp="1"/>
          </p:cNvSpPr>
          <p:nvPr>
            <p:ph type="ctrTitle"/>
          </p:nvPr>
        </p:nvSpPr>
        <p:spPr/>
        <p:txBody>
          <a:bodyPr/>
          <a:lstStyle/>
          <a:p>
            <a:r>
              <a:rPr lang="en-US"/>
              <a:t>The Review Process: More About the Reviewers </a:t>
            </a:r>
          </a:p>
        </p:txBody>
      </p:sp>
      <p:sp>
        <p:nvSpPr>
          <p:cNvPr id="3" name="Slide Number Placeholder 2">
            <a:extLst>
              <a:ext uri="{FF2B5EF4-FFF2-40B4-BE49-F238E27FC236}">
                <a16:creationId xmlns:a16="http://schemas.microsoft.com/office/drawing/2014/main" id="{7E6A767A-B6E0-C905-3F3E-CEC2F0FC8054}"/>
              </a:ext>
            </a:extLst>
          </p:cNvPr>
          <p:cNvSpPr>
            <a:spLocks noGrp="1"/>
          </p:cNvSpPr>
          <p:nvPr>
            <p:ph type="sldNum" sz="quarter" idx="12"/>
          </p:nvPr>
        </p:nvSpPr>
        <p:spPr/>
        <p:txBody>
          <a:bodyPr/>
          <a:lstStyle/>
          <a:p>
            <a:fld id="{BA8CF1B3-96A0-D24B-B5C9-B5B93FF4523E}" type="slidenum">
              <a:rPr lang="uk-UA" smtClean="0"/>
              <a:pPr/>
              <a:t>25</a:t>
            </a:fld>
            <a:endParaRPr lang="uk-UA"/>
          </a:p>
        </p:txBody>
      </p:sp>
      <p:sp>
        <p:nvSpPr>
          <p:cNvPr id="4" name="Text Placeholder 3">
            <a:extLst>
              <a:ext uri="{FF2B5EF4-FFF2-40B4-BE49-F238E27FC236}">
                <a16:creationId xmlns:a16="http://schemas.microsoft.com/office/drawing/2014/main" id="{B245834F-1B47-2A13-84F4-D839598258C0}"/>
              </a:ext>
            </a:extLst>
          </p:cNvPr>
          <p:cNvSpPr>
            <a:spLocks noGrp="1"/>
          </p:cNvSpPr>
          <p:nvPr>
            <p:ph type="body" sz="quarter" idx="14"/>
          </p:nvPr>
        </p:nvSpPr>
        <p:spPr>
          <a:xfrm>
            <a:off x="1144586" y="3152752"/>
            <a:ext cx="16472854" cy="9191648"/>
          </a:xfrm>
        </p:spPr>
        <p:txBody>
          <a:bodyPr>
            <a:normAutofit fontScale="70000" lnSpcReduction="20000"/>
          </a:bodyPr>
          <a:lstStyle/>
          <a:p>
            <a:pPr marL="0" marR="0" indent="0">
              <a:spcBef>
                <a:spcPts val="0"/>
              </a:spcBef>
              <a:spcAft>
                <a:spcPts val="1200"/>
              </a:spcAft>
              <a:buNone/>
            </a:pPr>
            <a:r>
              <a:rPr lang="en-US" sz="5700">
                <a:effectLst/>
                <a:ea typeface="Calibri" panose="020F0502020204030204" pitchFamily="34" charset="0"/>
              </a:rPr>
              <a:t>Here are some basic steps the reviewers take:</a:t>
            </a:r>
          </a:p>
          <a:p>
            <a:pPr marR="0">
              <a:spcBef>
                <a:spcPts val="0"/>
              </a:spcBef>
              <a:spcAft>
                <a:spcPts val="600"/>
              </a:spcAft>
              <a:buFont typeface="Wingdings" panose="05000000000000000000" pitchFamily="2" charset="2"/>
              <a:buChar char="§"/>
            </a:pPr>
            <a:r>
              <a:rPr lang="en-US" sz="5700">
                <a:effectLst/>
                <a:ea typeface="Calibri" panose="020F0502020204030204" pitchFamily="34" charset="0"/>
              </a:rPr>
              <a:t>At least two primary reviewers will complete written evaluations of your application, identifying strengths and weaknesses related to each of the review criteria. </a:t>
            </a:r>
          </a:p>
          <a:p>
            <a:pPr marR="0">
              <a:spcBef>
                <a:spcPts val="0"/>
              </a:spcBef>
              <a:spcAft>
                <a:spcPts val="600"/>
              </a:spcAft>
              <a:buFont typeface="Wingdings" panose="05000000000000000000" pitchFamily="2" charset="2"/>
              <a:buChar char="§"/>
            </a:pPr>
            <a:r>
              <a:rPr lang="en-US" sz="5700">
                <a:effectLst/>
                <a:ea typeface="Calibri" panose="020F0502020204030204" pitchFamily="34" charset="0"/>
              </a:rPr>
              <a:t>These reviewers assign a score for each criterion and an overall score. </a:t>
            </a:r>
          </a:p>
          <a:p>
            <a:pPr marR="0">
              <a:spcBef>
                <a:spcPts val="0"/>
              </a:spcBef>
              <a:spcAft>
                <a:spcPts val="600"/>
              </a:spcAft>
              <a:buFont typeface="Wingdings" panose="05000000000000000000" pitchFamily="2" charset="2"/>
              <a:buChar char="§"/>
            </a:pPr>
            <a:r>
              <a:rPr lang="en-US" sz="5700">
                <a:effectLst/>
                <a:ea typeface="Calibri" panose="020F0502020204030204" pitchFamily="34" charset="0"/>
              </a:rPr>
              <a:t>IES averages </a:t>
            </a:r>
            <a:r>
              <a:rPr lang="en-US" sz="5700">
                <a:ea typeface="Calibri" panose="020F0502020204030204" pitchFamily="34" charset="0"/>
              </a:rPr>
              <a:t>your reviewers’ </a:t>
            </a:r>
            <a:r>
              <a:rPr lang="en-US" sz="5700">
                <a:effectLst/>
                <a:ea typeface="Calibri" panose="020F0502020204030204" pitchFamily="34" charset="0"/>
              </a:rPr>
              <a:t>overall scores to calculate an average overall score.</a:t>
            </a:r>
          </a:p>
          <a:p>
            <a:pPr marR="0">
              <a:spcBef>
                <a:spcPts val="0"/>
              </a:spcBef>
              <a:spcAft>
                <a:spcPts val="600"/>
              </a:spcAft>
              <a:buFont typeface="Wingdings" panose="05000000000000000000" pitchFamily="2" charset="2"/>
              <a:buChar char="§"/>
            </a:pPr>
            <a:r>
              <a:rPr lang="en-US" sz="5700">
                <a:ea typeface="Calibri" panose="020F0502020204030204" pitchFamily="34" charset="0"/>
              </a:rPr>
              <a:t>IES </a:t>
            </a:r>
            <a:r>
              <a:rPr lang="en-US" sz="5700">
                <a:effectLst/>
                <a:ea typeface="Calibri" panose="020F0502020204030204" pitchFamily="34" charset="0"/>
              </a:rPr>
              <a:t>prepares a preliminary rank order of applications.</a:t>
            </a:r>
          </a:p>
          <a:p>
            <a:pPr marR="0">
              <a:spcBef>
                <a:spcPts val="0"/>
              </a:spcBef>
              <a:spcAft>
                <a:spcPts val="600"/>
              </a:spcAft>
              <a:buFont typeface="Wingdings" panose="05000000000000000000" pitchFamily="2" charset="2"/>
              <a:buChar char="§"/>
            </a:pPr>
            <a:r>
              <a:rPr lang="en-US" sz="5700">
                <a:effectLst/>
                <a:ea typeface="Calibri" panose="020F0502020204030204" pitchFamily="34" charset="0"/>
              </a:rPr>
              <a:t>The full panel considers and scores only those applications deemed to be the most competitive and to have the highest merit, as reflected by the preliminary rank order. </a:t>
            </a:r>
          </a:p>
          <a:p>
            <a:pPr marL="0" marR="0" indent="0">
              <a:spcBef>
                <a:spcPts val="0"/>
              </a:spcBef>
              <a:spcAft>
                <a:spcPts val="600"/>
              </a:spcAft>
              <a:buNone/>
            </a:pPr>
            <a:endParaRPr lang="en-US" sz="5700">
              <a:effectLst/>
              <a:ea typeface="Calibri" panose="020F0502020204030204" pitchFamily="34" charset="0"/>
            </a:endParaRPr>
          </a:p>
          <a:p>
            <a:pPr marL="0" marR="0" indent="0">
              <a:spcBef>
                <a:spcPts val="0"/>
              </a:spcBef>
              <a:spcAft>
                <a:spcPts val="600"/>
              </a:spcAft>
              <a:buNone/>
            </a:pPr>
            <a:r>
              <a:rPr lang="en-US" sz="5700">
                <a:effectLst/>
                <a:ea typeface="Calibri" panose="020F0502020204030204" pitchFamily="34" charset="0"/>
              </a:rPr>
              <a:t>NOTE: A reviewer may nominate any application for consideration by the full panel that the reviewer believes merits full panel review but that would not have been included in the full panel meeting based on its preliminary rank order.</a:t>
            </a:r>
          </a:p>
          <a:p>
            <a:pPr marR="0">
              <a:spcBef>
                <a:spcPts val="0"/>
              </a:spcBef>
              <a:spcAft>
                <a:spcPts val="600"/>
              </a:spcAft>
              <a:buFont typeface="Wingdings" panose="05000000000000000000" pitchFamily="2" charset="2"/>
              <a:buChar char="§"/>
            </a:pPr>
            <a:endParaRPr lang="en-US" sz="5700">
              <a:ea typeface="Calibri" panose="020F0502020204030204" pitchFamily="34" charset="0"/>
            </a:endParaRPr>
          </a:p>
          <a:p>
            <a:pPr marL="0" indent="0">
              <a:spcAft>
                <a:spcPts val="600"/>
              </a:spcAft>
              <a:buNone/>
            </a:pPr>
            <a:r>
              <a:rPr lang="en-US" sz="5700">
                <a:effectLst/>
                <a:ea typeface="Calibri" panose="020F0502020204030204" pitchFamily="34" charset="0"/>
              </a:rPr>
              <a:t>(See list of panels and reviewers: </a:t>
            </a:r>
            <a:r>
              <a:rPr lang="en-US" sz="5700" u="sng">
                <a:solidFill>
                  <a:srgbClr val="0563C1"/>
                </a:solidFill>
                <a:effectLst/>
                <a:ea typeface="Calibri" panose="020F0502020204030204" pitchFamily="34" charset="0"/>
                <a:hlinkClick r:id="rId2"/>
              </a:rPr>
              <a:t>https://ies.ed.gov/director/sro/reviewers.asp</a:t>
            </a:r>
            <a:r>
              <a:rPr lang="en-US" sz="5700">
                <a:effectLst/>
                <a:ea typeface="Calibri" panose="020F0502020204030204" pitchFamily="34" charset="0"/>
              </a:rPr>
              <a:t>).</a:t>
            </a:r>
          </a:p>
          <a:p>
            <a:pPr marL="0" marR="0" indent="0">
              <a:spcBef>
                <a:spcPts val="0"/>
              </a:spcBef>
              <a:spcAft>
                <a:spcPts val="600"/>
              </a:spcAft>
              <a:buNone/>
            </a:pPr>
            <a:endParaRPr lang="en-US" sz="5700">
              <a:effectLst/>
              <a:ea typeface="Calibri" panose="020F0502020204030204" pitchFamily="34" charset="0"/>
            </a:endParaRPr>
          </a:p>
          <a:p>
            <a:pPr marL="0" indent="0">
              <a:buNone/>
            </a:pPr>
            <a:endParaRPr lang="en-US"/>
          </a:p>
        </p:txBody>
      </p:sp>
      <p:sp>
        <p:nvSpPr>
          <p:cNvPr id="5" name="TextBox 4">
            <a:extLst>
              <a:ext uri="{FF2B5EF4-FFF2-40B4-BE49-F238E27FC236}">
                <a16:creationId xmlns:a16="http://schemas.microsoft.com/office/drawing/2014/main" id="{0AF51759-2569-3F07-A805-8D21A1D4BC91}"/>
              </a:ext>
            </a:extLst>
          </p:cNvPr>
          <p:cNvSpPr txBox="1"/>
          <p:nvPr/>
        </p:nvSpPr>
        <p:spPr>
          <a:xfrm>
            <a:off x="18064480" y="3677920"/>
            <a:ext cx="5560695" cy="7648248"/>
          </a:xfrm>
          <a:prstGeom prst="rect">
            <a:avLst/>
          </a:prstGeom>
          <a:noFill/>
          <a:ln>
            <a:solidFill>
              <a:schemeClr val="bg2"/>
            </a:solidFill>
          </a:ln>
        </p:spPr>
        <p:txBody>
          <a:bodyPr wrap="square" rtlCol="0">
            <a:spAutoFit/>
          </a:bodyPr>
          <a:lstStyle/>
          <a:p>
            <a:pPr marL="222250">
              <a:spcBef>
                <a:spcPts val="600"/>
              </a:spcBef>
            </a:pPr>
            <a:r>
              <a:rPr lang="en-US" sz="4000" b="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Pro Tip: Notes on Reviewer Comments</a:t>
            </a:r>
          </a:p>
          <a:p>
            <a:pPr marL="692150" indent="-469900">
              <a:spcBef>
                <a:spcPts val="600"/>
              </a:spcBef>
              <a:buFont typeface="Arial" panose="020B0604020202020204" pitchFamily="34" charset="0"/>
              <a:buChar char="•"/>
            </a:pPr>
            <a:r>
              <a:rPr lang="en-US" sz="360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If your application is sent for review, you will get the reviewers’ comments.</a:t>
            </a:r>
          </a:p>
          <a:p>
            <a:pPr marL="692150" indent="-469900">
              <a:spcBef>
                <a:spcPts val="600"/>
              </a:spcBef>
              <a:buFont typeface="Arial" panose="020B0604020202020204" pitchFamily="34" charset="0"/>
              <a:buChar char="•"/>
            </a:pPr>
            <a:r>
              <a:rPr lang="en-US" sz="360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You will get scores (for the criteria and overall) only if your application goes to the full panel.</a:t>
            </a:r>
          </a:p>
          <a:p>
            <a:pPr marL="692150" indent="-469900">
              <a:spcBef>
                <a:spcPts val="600"/>
              </a:spcBef>
              <a:buFont typeface="Arial" panose="020B0604020202020204" pitchFamily="34" charset="0"/>
              <a:buChar char="•"/>
            </a:pPr>
            <a:r>
              <a:rPr lang="en-US" sz="3600">
                <a:solidFill>
                  <a:schemeClr val="accent1"/>
                </a:solidFill>
                <a:latin typeface="Times New Roman" panose="02020603050405020304" pitchFamily="18" charset="0"/>
                <a:cs typeface="Times New Roman" panose="02020603050405020304" pitchFamily="18" charset="0"/>
              </a:rPr>
              <a:t>The program officers can help you interpret the feedback and comments you get.</a:t>
            </a:r>
          </a:p>
        </p:txBody>
      </p:sp>
    </p:spTree>
    <p:extLst>
      <p:ext uri="{BB962C8B-B14F-4D97-AF65-F5344CB8AC3E}">
        <p14:creationId xmlns:p14="http://schemas.microsoft.com/office/powerpoint/2010/main" val="40130417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5D9B2-19A3-673F-6763-D1E83F2E9E60}"/>
              </a:ext>
            </a:extLst>
          </p:cNvPr>
          <p:cNvSpPr>
            <a:spLocks noGrp="1"/>
          </p:cNvSpPr>
          <p:nvPr>
            <p:ph type="ctrTitle"/>
          </p:nvPr>
        </p:nvSpPr>
        <p:spPr/>
        <p:txBody>
          <a:bodyPr>
            <a:normAutofit fontScale="90000"/>
          </a:bodyPr>
          <a:lstStyle/>
          <a:p>
            <a:r>
              <a:rPr lang="en-US"/>
              <a:t>Review Process: Waiting to Hear Back and What to Do Afterwards </a:t>
            </a:r>
          </a:p>
        </p:txBody>
      </p:sp>
      <p:sp>
        <p:nvSpPr>
          <p:cNvPr id="3" name="Slide Number Placeholder 2">
            <a:extLst>
              <a:ext uri="{FF2B5EF4-FFF2-40B4-BE49-F238E27FC236}">
                <a16:creationId xmlns:a16="http://schemas.microsoft.com/office/drawing/2014/main" id="{6922713B-00B3-8E3D-BDD8-C71574C6FBF8}"/>
              </a:ext>
            </a:extLst>
          </p:cNvPr>
          <p:cNvSpPr>
            <a:spLocks noGrp="1"/>
          </p:cNvSpPr>
          <p:nvPr>
            <p:ph type="sldNum" sz="quarter" idx="12"/>
          </p:nvPr>
        </p:nvSpPr>
        <p:spPr/>
        <p:txBody>
          <a:bodyPr/>
          <a:lstStyle/>
          <a:p>
            <a:fld id="{BA8CF1B3-96A0-D24B-B5C9-B5B93FF4523E}" type="slidenum">
              <a:rPr lang="uk-UA" smtClean="0"/>
              <a:pPr/>
              <a:t>26</a:t>
            </a:fld>
            <a:endParaRPr lang="uk-UA"/>
          </a:p>
        </p:txBody>
      </p:sp>
      <p:sp>
        <p:nvSpPr>
          <p:cNvPr id="4" name="Text Placeholder 3">
            <a:extLst>
              <a:ext uri="{FF2B5EF4-FFF2-40B4-BE49-F238E27FC236}">
                <a16:creationId xmlns:a16="http://schemas.microsoft.com/office/drawing/2014/main" id="{3FA30184-49D4-FA41-B930-19797153E962}"/>
              </a:ext>
            </a:extLst>
          </p:cNvPr>
          <p:cNvSpPr>
            <a:spLocks noGrp="1"/>
          </p:cNvSpPr>
          <p:nvPr>
            <p:ph type="body" sz="quarter" idx="14"/>
          </p:nvPr>
        </p:nvSpPr>
        <p:spPr>
          <a:xfrm>
            <a:off x="1144586" y="3152752"/>
            <a:ext cx="16229014" cy="9039248"/>
          </a:xfrm>
        </p:spPr>
        <p:txBody>
          <a:bodyPr vert="horz" lIns="0" tIns="0" rIns="0" bIns="0" rtlCol="0" anchor="t">
            <a:normAutofit fontScale="77500" lnSpcReduction="20000"/>
          </a:bodyPr>
          <a:lstStyle/>
          <a:p>
            <a:pPr marL="0" indent="0">
              <a:buNone/>
            </a:pPr>
            <a:r>
              <a:rPr lang="en-US" sz="5600"/>
              <a:t>Keep in mind that the total review process will take months. You can track your application in the PRIMO system, but the IES staff will not have additional information for you during this time.</a:t>
            </a:r>
          </a:p>
          <a:p>
            <a:pPr marL="1143000">
              <a:buFont typeface="Wingdings" panose="05000000000000000000" pitchFamily="2" charset="2"/>
              <a:buChar char="q"/>
            </a:pPr>
            <a:endParaRPr lang="en-US"/>
          </a:p>
          <a:p>
            <a:pPr marL="1143000">
              <a:buFont typeface="Wingdings" panose="05000000000000000000" pitchFamily="2" charset="2"/>
              <a:buChar char="q"/>
            </a:pPr>
            <a:r>
              <a:rPr lang="en-US"/>
              <a:t>If you hear back from IES after panels requesting additional information, you may contact the IES staff who emailed you for clarification about any of the questions, but you should respond in the given timeframe.</a:t>
            </a:r>
          </a:p>
          <a:p>
            <a:pPr marL="1143000">
              <a:buFont typeface="Wingdings" panose="05000000000000000000" pitchFamily="2" charset="2"/>
              <a:buChar char="q"/>
            </a:pPr>
            <a:endParaRPr lang="en-US"/>
          </a:p>
          <a:p>
            <a:pPr marL="1143000">
              <a:buFont typeface="Wingdings" panose="05000000000000000000" pitchFamily="2" charset="2"/>
              <a:buChar char="q"/>
            </a:pPr>
            <a:r>
              <a:rPr lang="en-US">
                <a:latin typeface="Times New Roman"/>
                <a:cs typeface="Times New Roman"/>
              </a:rPr>
              <a:t>If you learn that your application was not recommended for consideration of funding, you should review the comments and contact the IES program officer for the competition or topic to discuss the advisability of and strategy for undertaking a resubmission.</a:t>
            </a:r>
          </a:p>
          <a:p>
            <a:pPr marL="1143000">
              <a:buFont typeface="Wingdings" panose="05000000000000000000" pitchFamily="2" charset="2"/>
              <a:buChar char="q"/>
            </a:pPr>
            <a:endParaRPr lang="en-US"/>
          </a:p>
          <a:p>
            <a:pPr marL="1143000">
              <a:buFont typeface="Wingdings" panose="05000000000000000000" pitchFamily="2" charset="2"/>
              <a:buChar char="q"/>
            </a:pPr>
            <a:r>
              <a:rPr lang="en-US">
                <a:latin typeface="Times New Roman"/>
                <a:cs typeface="Times New Roman"/>
              </a:rPr>
              <a:t>If you learn that your application was deemed non-compliant or non-responsive and was not forwarded for review, you may also contact the IES program officer for the competition or topic to discuss a possible resubmission.</a:t>
            </a:r>
          </a:p>
        </p:txBody>
      </p:sp>
      <p:sp>
        <p:nvSpPr>
          <p:cNvPr id="5" name="TextBox 4">
            <a:extLst>
              <a:ext uri="{FF2B5EF4-FFF2-40B4-BE49-F238E27FC236}">
                <a16:creationId xmlns:a16="http://schemas.microsoft.com/office/drawing/2014/main" id="{FCE1FC55-5812-D734-620B-741FC71AED11}"/>
              </a:ext>
            </a:extLst>
          </p:cNvPr>
          <p:cNvSpPr txBox="1"/>
          <p:nvPr/>
        </p:nvSpPr>
        <p:spPr>
          <a:xfrm>
            <a:off x="18186400" y="3733800"/>
            <a:ext cx="5438775" cy="4154984"/>
          </a:xfrm>
          <a:prstGeom prst="rect">
            <a:avLst/>
          </a:prstGeom>
          <a:noFill/>
          <a:ln>
            <a:solidFill>
              <a:schemeClr val="bg2">
                <a:lumMod val="75000"/>
              </a:schemeClr>
            </a:solidFill>
          </a:ln>
        </p:spPr>
        <p:txBody>
          <a:bodyPr wrap="square" lIns="91440" tIns="45720" rIns="91440" bIns="45720" rtlCol="0" anchor="t">
            <a:spAutoFit/>
          </a:bodyPr>
          <a:lstStyle/>
          <a:p>
            <a:pPr algn="ctr"/>
            <a:r>
              <a:rPr lang="en-US" sz="4400">
                <a:solidFill>
                  <a:schemeClr val="accent1"/>
                </a:solidFill>
                <a:latin typeface="Times New Roman"/>
                <a:cs typeface="Times New Roman"/>
              </a:rPr>
              <a:t>Resubmissions are common for IES. If IES recompetes the RFA or topic, we encourage you to resubmit.</a:t>
            </a:r>
          </a:p>
        </p:txBody>
      </p:sp>
    </p:spTree>
    <p:extLst>
      <p:ext uri="{BB962C8B-B14F-4D97-AF65-F5344CB8AC3E}">
        <p14:creationId xmlns:p14="http://schemas.microsoft.com/office/powerpoint/2010/main" val="3579401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CAD67-1033-0985-3D62-93A8CCC9AB12}"/>
              </a:ext>
            </a:extLst>
          </p:cNvPr>
          <p:cNvSpPr>
            <a:spLocks noGrp="1"/>
          </p:cNvSpPr>
          <p:nvPr>
            <p:ph type="ctrTitle"/>
          </p:nvPr>
        </p:nvSpPr>
        <p:spPr/>
        <p:txBody>
          <a:bodyPr>
            <a:normAutofit/>
          </a:bodyPr>
          <a:lstStyle/>
          <a:p>
            <a:r>
              <a:rPr lang="en-US"/>
              <a:t>Your Journey With IES: You Are Not Alone</a:t>
            </a:r>
          </a:p>
        </p:txBody>
      </p:sp>
      <p:sp>
        <p:nvSpPr>
          <p:cNvPr id="3" name="Slide Number Placeholder 2">
            <a:extLst>
              <a:ext uri="{FF2B5EF4-FFF2-40B4-BE49-F238E27FC236}">
                <a16:creationId xmlns:a16="http://schemas.microsoft.com/office/drawing/2014/main" id="{F9195AAB-8357-C7F5-85A1-4E4CB52D94C6}"/>
              </a:ext>
            </a:extLst>
          </p:cNvPr>
          <p:cNvSpPr>
            <a:spLocks noGrp="1"/>
          </p:cNvSpPr>
          <p:nvPr>
            <p:ph type="sldNum" sz="quarter" idx="12"/>
          </p:nvPr>
        </p:nvSpPr>
        <p:spPr/>
        <p:txBody>
          <a:bodyPr/>
          <a:lstStyle/>
          <a:p>
            <a:fld id="{BA8CF1B3-96A0-D24B-B5C9-B5B93FF4523E}" type="slidenum">
              <a:rPr lang="uk-UA" smtClean="0"/>
              <a:pPr/>
              <a:t>27</a:t>
            </a:fld>
            <a:endParaRPr lang="uk-UA"/>
          </a:p>
        </p:txBody>
      </p:sp>
      <p:graphicFrame>
        <p:nvGraphicFramePr>
          <p:cNvPr id="7" name="Diagram 6" descr="The same 5-step circle diagram of the IES grant-applicant journey that was depicted at the beginning. It shows the movement from establishing contact with IES through waiting on the review process. This time, in the center, is a reminder that the IES program officers are here to help applicants.">
            <a:extLst>
              <a:ext uri="{FF2B5EF4-FFF2-40B4-BE49-F238E27FC236}">
                <a16:creationId xmlns:a16="http://schemas.microsoft.com/office/drawing/2014/main" id="{CB055E08-C95E-8D53-2DB9-2EBD1DF51FA7}"/>
              </a:ext>
            </a:extLst>
          </p:cNvPr>
          <p:cNvGraphicFramePr/>
          <p:nvPr>
            <p:extLst>
              <p:ext uri="{D42A27DB-BD31-4B8C-83A1-F6EECF244321}">
                <p14:modId xmlns:p14="http://schemas.microsoft.com/office/powerpoint/2010/main" val="842105362"/>
              </p:ext>
            </p:extLst>
          </p:nvPr>
        </p:nvGraphicFramePr>
        <p:xfrm>
          <a:off x="3427220" y="2362177"/>
          <a:ext cx="16634162" cy="10956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a:extLst>
              <a:ext uri="{FF2B5EF4-FFF2-40B4-BE49-F238E27FC236}">
                <a16:creationId xmlns:a16="http://schemas.microsoft.com/office/drawing/2014/main" id="{9814473E-9795-0A90-4E1D-F42D09E6B2C3}"/>
              </a:ext>
            </a:extLst>
          </p:cNvPr>
          <p:cNvSpPr/>
          <p:nvPr/>
        </p:nvSpPr>
        <p:spPr>
          <a:xfrm>
            <a:off x="9531927" y="6179127"/>
            <a:ext cx="4405745" cy="421178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a:t>IES Program Officers Are Here for You</a:t>
            </a:r>
          </a:p>
        </p:txBody>
      </p:sp>
    </p:spTree>
    <p:extLst>
      <p:ext uri="{BB962C8B-B14F-4D97-AF65-F5344CB8AC3E}">
        <p14:creationId xmlns:p14="http://schemas.microsoft.com/office/powerpoint/2010/main" val="2967280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820A778-C7E9-0A5E-A3D3-E6FC0CBA9640}"/>
              </a:ext>
            </a:extLst>
          </p:cNvPr>
          <p:cNvSpPr>
            <a:spLocks noGrp="1"/>
          </p:cNvSpPr>
          <p:nvPr>
            <p:ph type="sldNum" sz="quarter" idx="12"/>
          </p:nvPr>
        </p:nvSpPr>
        <p:spPr/>
        <p:txBody>
          <a:bodyPr/>
          <a:lstStyle/>
          <a:p>
            <a:fld id="{BA8CF1B3-96A0-D24B-B5C9-B5B93FF4523E}" type="slidenum">
              <a:rPr lang="uk-UA" smtClean="0"/>
              <a:pPr/>
              <a:t>3</a:t>
            </a:fld>
            <a:endParaRPr lang="uk-UA"/>
          </a:p>
        </p:txBody>
      </p:sp>
      <p:sp>
        <p:nvSpPr>
          <p:cNvPr id="6" name="Title 5">
            <a:extLst>
              <a:ext uri="{FF2B5EF4-FFF2-40B4-BE49-F238E27FC236}">
                <a16:creationId xmlns:a16="http://schemas.microsoft.com/office/drawing/2014/main" id="{E6DD4727-C840-8E91-A39E-9F8B60870047}"/>
              </a:ext>
            </a:extLst>
          </p:cNvPr>
          <p:cNvSpPr>
            <a:spLocks noGrp="1"/>
          </p:cNvSpPr>
          <p:nvPr>
            <p:ph type="ctrTitle"/>
          </p:nvPr>
        </p:nvSpPr>
        <p:spPr/>
        <p:txBody>
          <a:bodyPr>
            <a:normAutofit/>
          </a:bodyPr>
          <a:lstStyle/>
          <a:p>
            <a:r>
              <a:rPr lang="en-US">
                <a:latin typeface="Times New Roman"/>
                <a:cs typeface="Times New Roman"/>
              </a:rPr>
              <a:t>Start by contacting an IES program officer (and/or submitting a letter of intent).</a:t>
            </a:r>
            <a:endParaRPr lang="en-US"/>
          </a:p>
        </p:txBody>
      </p:sp>
    </p:spTree>
    <p:extLst>
      <p:ext uri="{BB962C8B-B14F-4D97-AF65-F5344CB8AC3E}">
        <p14:creationId xmlns:p14="http://schemas.microsoft.com/office/powerpoint/2010/main" val="3049287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27720-7D54-AA4C-F0ED-0E0085ED37A5}"/>
              </a:ext>
            </a:extLst>
          </p:cNvPr>
          <p:cNvSpPr>
            <a:spLocks noGrp="1"/>
          </p:cNvSpPr>
          <p:nvPr>
            <p:ph type="ctrTitle"/>
          </p:nvPr>
        </p:nvSpPr>
        <p:spPr/>
        <p:txBody>
          <a:bodyPr/>
          <a:lstStyle/>
          <a:p>
            <a:r>
              <a:rPr lang="en-US"/>
              <a:t>If You Remember Only One Thing</a:t>
            </a:r>
          </a:p>
        </p:txBody>
      </p:sp>
      <p:sp>
        <p:nvSpPr>
          <p:cNvPr id="3" name="Slide Number Placeholder 2">
            <a:extLst>
              <a:ext uri="{FF2B5EF4-FFF2-40B4-BE49-F238E27FC236}">
                <a16:creationId xmlns:a16="http://schemas.microsoft.com/office/drawing/2014/main" id="{13B175C8-0C89-15D2-774B-13526C37703F}"/>
              </a:ext>
            </a:extLst>
          </p:cNvPr>
          <p:cNvSpPr>
            <a:spLocks noGrp="1"/>
          </p:cNvSpPr>
          <p:nvPr>
            <p:ph type="sldNum" sz="quarter" idx="12"/>
          </p:nvPr>
        </p:nvSpPr>
        <p:spPr/>
        <p:txBody>
          <a:bodyPr/>
          <a:lstStyle/>
          <a:p>
            <a:fld id="{BA8CF1B3-96A0-D24B-B5C9-B5B93FF4523E}" type="slidenum">
              <a:rPr lang="uk-UA" smtClean="0"/>
              <a:pPr/>
              <a:t>4</a:t>
            </a:fld>
            <a:endParaRPr lang="uk-UA"/>
          </a:p>
        </p:txBody>
      </p:sp>
      <p:sp>
        <p:nvSpPr>
          <p:cNvPr id="4" name="Text Placeholder 3">
            <a:extLst>
              <a:ext uri="{FF2B5EF4-FFF2-40B4-BE49-F238E27FC236}">
                <a16:creationId xmlns:a16="http://schemas.microsoft.com/office/drawing/2014/main" id="{2413E76D-151C-7D64-1249-623645FF31B8}"/>
              </a:ext>
            </a:extLst>
          </p:cNvPr>
          <p:cNvSpPr>
            <a:spLocks noGrp="1"/>
          </p:cNvSpPr>
          <p:nvPr>
            <p:ph type="body" sz="quarter" idx="14"/>
          </p:nvPr>
        </p:nvSpPr>
        <p:spPr/>
        <p:txBody>
          <a:bodyPr vert="horz" lIns="0" tIns="0" rIns="0" bIns="0" rtlCol="0" anchor="t">
            <a:normAutofit lnSpcReduction="10000"/>
          </a:bodyPr>
          <a:lstStyle/>
          <a:p>
            <a:pPr marL="0" indent="0">
              <a:buNone/>
            </a:pPr>
            <a:r>
              <a:rPr lang="en-US">
                <a:latin typeface="Times New Roman"/>
                <a:cs typeface="Times New Roman"/>
              </a:rPr>
              <a:t>Contact the IES program officer associated with the RFA or topic you’re interested in. We are here to help you!</a:t>
            </a:r>
          </a:p>
          <a:p>
            <a:pPr marL="0" indent="0">
              <a:buNone/>
            </a:pPr>
            <a:endParaRPr lang="en-US"/>
          </a:p>
          <a:p>
            <a:pPr marL="0" indent="0">
              <a:buNone/>
            </a:pPr>
            <a:r>
              <a:rPr lang="en-US">
                <a:latin typeface="Times New Roman"/>
                <a:cs typeface="Times New Roman"/>
              </a:rPr>
              <a:t>For this fall’s NCER RFAs and topics:</a:t>
            </a:r>
          </a:p>
          <a:p>
            <a:pPr marL="1892300" indent="-977900">
              <a:buNone/>
            </a:pPr>
            <a:r>
              <a:rPr lang="en-US" b="1">
                <a:latin typeface="Times New Roman"/>
                <a:cs typeface="Times New Roman"/>
              </a:rPr>
              <a:t>Charles Laurin </a:t>
            </a:r>
            <a:r>
              <a:rPr lang="en-US">
                <a:latin typeface="Times New Roman"/>
                <a:cs typeface="Times New Roman"/>
              </a:rPr>
              <a:t>(</a:t>
            </a:r>
            <a:r>
              <a:rPr lang="en-US">
                <a:latin typeface="Times New Roman"/>
                <a:cs typeface="Times New Roman"/>
                <a:hlinkClick r:id="rId2"/>
              </a:rPr>
              <a:t>Charles.Laurin@ed.gov</a:t>
            </a:r>
            <a:r>
              <a:rPr lang="en-US">
                <a:latin typeface="Times New Roman"/>
                <a:cs typeface="Times New Roman"/>
              </a:rPr>
              <a:t>)  – </a:t>
            </a:r>
            <a:r>
              <a:rPr lang="en-US" sz="4000">
                <a:latin typeface="Times New Roman"/>
                <a:cs typeface="Times New Roman"/>
              </a:rPr>
              <a:t>Statistical and Research Methodology in Education (84.305D)</a:t>
            </a:r>
          </a:p>
          <a:p>
            <a:pPr marL="1892300" indent="-977900">
              <a:buNone/>
            </a:pPr>
            <a:r>
              <a:rPr lang="en-US" b="1">
                <a:latin typeface="Times New Roman"/>
                <a:cs typeface="Times New Roman"/>
              </a:rPr>
              <a:t>Jennifer Schellinger </a:t>
            </a:r>
            <a:r>
              <a:rPr lang="en-US">
                <a:latin typeface="Times New Roman"/>
                <a:cs typeface="Times New Roman"/>
              </a:rPr>
              <a:t>(</a:t>
            </a:r>
            <a:r>
              <a:rPr lang="en-US">
                <a:latin typeface="Times New Roman"/>
                <a:cs typeface="Times New Roman"/>
                <a:hlinkClick r:id="rId3"/>
              </a:rPr>
              <a:t>Jennifer.Schellinger@ed.gov</a:t>
            </a:r>
            <a:r>
              <a:rPr lang="en-US">
                <a:latin typeface="Times New Roman"/>
                <a:cs typeface="Times New Roman"/>
              </a:rPr>
              <a:t>) – </a:t>
            </a:r>
            <a:r>
              <a:rPr lang="en-US" sz="4000">
                <a:latin typeface="Times New Roman"/>
                <a:cs typeface="Times New Roman"/>
              </a:rPr>
              <a:t>Early Career Development and Mentoring Program for Education Research (84.305B)</a:t>
            </a:r>
          </a:p>
          <a:p>
            <a:pPr marL="1892300" indent="-977900">
              <a:buNone/>
            </a:pPr>
            <a:r>
              <a:rPr lang="en-US" b="1">
                <a:latin typeface="Times New Roman"/>
                <a:cs typeface="Times New Roman"/>
              </a:rPr>
              <a:t>Katina Stapleton </a:t>
            </a:r>
            <a:r>
              <a:rPr lang="en-US">
                <a:latin typeface="Times New Roman"/>
                <a:cs typeface="Times New Roman"/>
              </a:rPr>
              <a:t>(</a:t>
            </a:r>
            <a:r>
              <a:rPr lang="en-US">
                <a:latin typeface="Times New Roman"/>
                <a:cs typeface="Times New Roman"/>
                <a:hlinkClick r:id="rId4"/>
              </a:rPr>
              <a:t>Katina.Stapleton@ed.gov</a:t>
            </a:r>
            <a:r>
              <a:rPr lang="en-US">
                <a:latin typeface="Times New Roman"/>
                <a:cs typeface="Times New Roman"/>
              </a:rPr>
              <a:t>) – </a:t>
            </a:r>
            <a:r>
              <a:rPr lang="en-US" sz="4000">
                <a:latin typeface="Times New Roman"/>
                <a:cs typeface="Times New Roman"/>
              </a:rPr>
              <a:t>Early Career Development and Mentoring Program for Faculty at Minority-Serving Institutions (MSIs) (84.305B)</a:t>
            </a:r>
          </a:p>
          <a:p>
            <a:pPr marL="1892300" indent="-977900">
              <a:buNone/>
            </a:pPr>
            <a:r>
              <a:rPr lang="en-US" b="1">
                <a:latin typeface="Times New Roman"/>
                <a:cs typeface="Times New Roman"/>
              </a:rPr>
              <a:t>Lara Faust </a:t>
            </a:r>
            <a:r>
              <a:rPr lang="en-US">
                <a:latin typeface="Times New Roman"/>
                <a:cs typeface="Times New Roman"/>
              </a:rPr>
              <a:t>(</a:t>
            </a:r>
            <a:r>
              <a:rPr lang="en-US">
                <a:latin typeface="Times New Roman"/>
                <a:cs typeface="Times New Roman"/>
                <a:hlinkClick r:id="rId5"/>
              </a:rPr>
              <a:t>Lara.Faust@ed.gov</a:t>
            </a:r>
            <a:r>
              <a:rPr lang="en-US">
                <a:latin typeface="Times New Roman"/>
                <a:cs typeface="Times New Roman"/>
              </a:rPr>
              <a:t>) – </a:t>
            </a:r>
            <a:r>
              <a:rPr lang="en-US" sz="4000">
                <a:latin typeface="Times New Roman"/>
                <a:cs typeface="Times New Roman"/>
              </a:rPr>
              <a:t>Methods Training for Education Research (84.305B)</a:t>
            </a:r>
          </a:p>
        </p:txBody>
      </p:sp>
    </p:spTree>
    <p:extLst>
      <p:ext uri="{BB962C8B-B14F-4D97-AF65-F5344CB8AC3E}">
        <p14:creationId xmlns:p14="http://schemas.microsoft.com/office/powerpoint/2010/main" val="3852542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23E57-9EBC-5253-0EE0-7F0C025F6F2A}"/>
              </a:ext>
            </a:extLst>
          </p:cNvPr>
          <p:cNvSpPr>
            <a:spLocks noGrp="1"/>
          </p:cNvSpPr>
          <p:nvPr>
            <p:ph type="ctrTitle"/>
          </p:nvPr>
        </p:nvSpPr>
        <p:spPr/>
        <p:txBody>
          <a:bodyPr/>
          <a:lstStyle/>
          <a:p>
            <a:r>
              <a:rPr lang="en-US"/>
              <a:t>Establishing Contact With IES</a:t>
            </a:r>
          </a:p>
        </p:txBody>
      </p:sp>
      <p:sp>
        <p:nvSpPr>
          <p:cNvPr id="3" name="Slide Number Placeholder 2">
            <a:extLst>
              <a:ext uri="{FF2B5EF4-FFF2-40B4-BE49-F238E27FC236}">
                <a16:creationId xmlns:a16="http://schemas.microsoft.com/office/drawing/2014/main" id="{196BDC92-B489-BFEA-B6A9-FB420B97D63D}"/>
              </a:ext>
            </a:extLst>
          </p:cNvPr>
          <p:cNvSpPr>
            <a:spLocks noGrp="1"/>
          </p:cNvSpPr>
          <p:nvPr>
            <p:ph type="sldNum" sz="quarter" idx="12"/>
          </p:nvPr>
        </p:nvSpPr>
        <p:spPr/>
        <p:txBody>
          <a:bodyPr/>
          <a:lstStyle/>
          <a:p>
            <a:fld id="{BA8CF1B3-96A0-D24B-B5C9-B5B93FF4523E}" type="slidenum">
              <a:rPr lang="uk-UA" smtClean="0"/>
              <a:pPr/>
              <a:t>5</a:t>
            </a:fld>
            <a:endParaRPr lang="uk-UA"/>
          </a:p>
        </p:txBody>
      </p:sp>
      <p:sp>
        <p:nvSpPr>
          <p:cNvPr id="4" name="Text Placeholder 3">
            <a:extLst>
              <a:ext uri="{FF2B5EF4-FFF2-40B4-BE49-F238E27FC236}">
                <a16:creationId xmlns:a16="http://schemas.microsoft.com/office/drawing/2014/main" id="{8410F206-4D91-644B-5EA0-3CB3BB1B14C5}"/>
              </a:ext>
            </a:extLst>
          </p:cNvPr>
          <p:cNvSpPr>
            <a:spLocks noGrp="1"/>
          </p:cNvSpPr>
          <p:nvPr>
            <p:ph type="body" sz="quarter" idx="14"/>
          </p:nvPr>
        </p:nvSpPr>
        <p:spPr>
          <a:xfrm>
            <a:off x="1144586" y="3152751"/>
            <a:ext cx="20388028" cy="8904569"/>
          </a:xfrm>
        </p:spPr>
        <p:txBody>
          <a:bodyPr vert="horz" lIns="0" tIns="0" rIns="0" bIns="0" rtlCol="0" anchor="t">
            <a:normAutofit/>
          </a:bodyPr>
          <a:lstStyle/>
          <a:p>
            <a:pPr marL="0" indent="0">
              <a:buNone/>
            </a:pPr>
            <a:r>
              <a:rPr lang="en-US">
                <a:latin typeface="Times New Roman"/>
                <a:cs typeface="Times New Roman"/>
              </a:rPr>
              <a:t>There are two primary ways to initiate contact with IES, and we encourage both:</a:t>
            </a:r>
          </a:p>
          <a:p>
            <a:pPr marL="914400" indent="-914400">
              <a:buFont typeface="+mj-lt"/>
              <a:buAutoNum type="arabicPeriod"/>
            </a:pPr>
            <a:r>
              <a:rPr lang="en-US">
                <a:latin typeface="Times New Roman"/>
                <a:cs typeface="Times New Roman"/>
              </a:rPr>
              <a:t>Contact IES program staff associated with the competition.</a:t>
            </a:r>
          </a:p>
          <a:p>
            <a:pPr marL="914400" indent="-914400">
              <a:buFont typeface="+mj-lt"/>
              <a:buAutoNum type="arabicPeriod"/>
            </a:pPr>
            <a:r>
              <a:rPr lang="en-US">
                <a:latin typeface="Times New Roman"/>
                <a:cs typeface="Times New Roman"/>
              </a:rPr>
              <a:t>Submit a letter of intent.</a:t>
            </a:r>
          </a:p>
          <a:p>
            <a:pPr marL="0" indent="0">
              <a:buNone/>
            </a:pPr>
            <a:endParaRPr lang="en-US"/>
          </a:p>
          <a:p>
            <a:pPr marL="0" indent="0">
              <a:buNone/>
            </a:pPr>
            <a:r>
              <a:rPr lang="en-US">
                <a:latin typeface="Times New Roman"/>
                <a:cs typeface="Times New Roman"/>
              </a:rPr>
              <a:t>Letters of intent are not required, but we request you submit them because</a:t>
            </a:r>
          </a:p>
          <a:p>
            <a:r>
              <a:rPr lang="en-US">
                <a:latin typeface="Times New Roman"/>
                <a:cs typeface="Times New Roman"/>
              </a:rPr>
              <a:t>IES uses them for internal planning.</a:t>
            </a:r>
            <a:endParaRPr lang="en-US"/>
          </a:p>
          <a:p>
            <a:r>
              <a:rPr lang="en-US">
                <a:latin typeface="Times New Roman"/>
                <a:cs typeface="Times New Roman"/>
              </a:rPr>
              <a:t>IES program staff use them to identify applicants, ensure they find the right contact person/people, and track interests.</a:t>
            </a:r>
            <a:endParaRPr lang="en-US"/>
          </a:p>
          <a:p>
            <a:endParaRPr lang="en-US"/>
          </a:p>
          <a:p>
            <a:pPr marL="0" indent="0">
              <a:buNone/>
            </a:pPr>
            <a:r>
              <a:rPr lang="en-US">
                <a:latin typeface="Times New Roman"/>
                <a:cs typeface="Times New Roman"/>
              </a:rPr>
              <a:t>A letter of intent does not require extensive citations or thorough documentation. They should be short (~1 page) and summarize your interests and the project design and goals.</a:t>
            </a:r>
          </a:p>
        </p:txBody>
      </p:sp>
    </p:spTree>
    <p:extLst>
      <p:ext uri="{BB962C8B-B14F-4D97-AF65-F5344CB8AC3E}">
        <p14:creationId xmlns:p14="http://schemas.microsoft.com/office/powerpoint/2010/main" val="1370771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820A778-C7E9-0A5E-A3D3-E6FC0CBA9640}"/>
              </a:ext>
            </a:extLst>
          </p:cNvPr>
          <p:cNvSpPr>
            <a:spLocks noGrp="1"/>
          </p:cNvSpPr>
          <p:nvPr>
            <p:ph type="sldNum" sz="quarter" idx="12"/>
          </p:nvPr>
        </p:nvSpPr>
        <p:spPr/>
        <p:txBody>
          <a:bodyPr/>
          <a:lstStyle/>
          <a:p>
            <a:fld id="{BA8CF1B3-96A0-D24B-B5C9-B5B93FF4523E}" type="slidenum">
              <a:rPr lang="uk-UA" smtClean="0"/>
              <a:pPr/>
              <a:t>6</a:t>
            </a:fld>
            <a:endParaRPr lang="uk-UA"/>
          </a:p>
        </p:txBody>
      </p:sp>
      <p:sp>
        <p:nvSpPr>
          <p:cNvPr id="6" name="Title 5">
            <a:extLst>
              <a:ext uri="{FF2B5EF4-FFF2-40B4-BE49-F238E27FC236}">
                <a16:creationId xmlns:a16="http://schemas.microsoft.com/office/drawing/2014/main" id="{E6DD4727-C840-8E91-A39E-9F8B60870047}"/>
              </a:ext>
            </a:extLst>
          </p:cNvPr>
          <p:cNvSpPr>
            <a:spLocks noGrp="1"/>
          </p:cNvSpPr>
          <p:nvPr>
            <p:ph type="ctrTitle"/>
          </p:nvPr>
        </p:nvSpPr>
        <p:spPr/>
        <p:txBody>
          <a:bodyPr>
            <a:normAutofit fontScale="90000"/>
          </a:bodyPr>
          <a:lstStyle/>
          <a:p>
            <a:r>
              <a:rPr lang="en-US"/>
              <a:t>Meanwhile…you should also be gathering and digesting all the materials you and your team will need to prepare and submit your application.</a:t>
            </a:r>
          </a:p>
        </p:txBody>
      </p:sp>
    </p:spTree>
    <p:extLst>
      <p:ext uri="{BB962C8B-B14F-4D97-AF65-F5344CB8AC3E}">
        <p14:creationId xmlns:p14="http://schemas.microsoft.com/office/powerpoint/2010/main" val="430072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6C6BC-A8FE-C431-37D0-30055A424CEE}"/>
              </a:ext>
            </a:extLst>
          </p:cNvPr>
          <p:cNvSpPr>
            <a:spLocks noGrp="1"/>
          </p:cNvSpPr>
          <p:nvPr>
            <p:ph type="ctrTitle"/>
          </p:nvPr>
        </p:nvSpPr>
        <p:spPr/>
        <p:txBody>
          <a:bodyPr/>
          <a:lstStyle/>
          <a:p>
            <a:r>
              <a:rPr lang="en-US"/>
              <a:t>Preparing Yourself and Your Team: Finding Documents</a:t>
            </a:r>
          </a:p>
        </p:txBody>
      </p:sp>
      <p:sp>
        <p:nvSpPr>
          <p:cNvPr id="3" name="Slide Number Placeholder 2">
            <a:extLst>
              <a:ext uri="{FF2B5EF4-FFF2-40B4-BE49-F238E27FC236}">
                <a16:creationId xmlns:a16="http://schemas.microsoft.com/office/drawing/2014/main" id="{4563FBF9-5976-D9A9-1A9D-4AD0646B1AA3}"/>
              </a:ext>
            </a:extLst>
          </p:cNvPr>
          <p:cNvSpPr>
            <a:spLocks noGrp="1"/>
          </p:cNvSpPr>
          <p:nvPr>
            <p:ph type="sldNum" sz="quarter" idx="12"/>
          </p:nvPr>
        </p:nvSpPr>
        <p:spPr/>
        <p:txBody>
          <a:bodyPr/>
          <a:lstStyle/>
          <a:p>
            <a:fld id="{BA8CF1B3-96A0-D24B-B5C9-B5B93FF4523E}" type="slidenum">
              <a:rPr lang="uk-UA" smtClean="0"/>
              <a:pPr/>
              <a:t>7</a:t>
            </a:fld>
            <a:endParaRPr lang="uk-UA"/>
          </a:p>
        </p:txBody>
      </p:sp>
      <p:sp>
        <p:nvSpPr>
          <p:cNvPr id="4" name="Text Placeholder 3">
            <a:extLst>
              <a:ext uri="{FF2B5EF4-FFF2-40B4-BE49-F238E27FC236}">
                <a16:creationId xmlns:a16="http://schemas.microsoft.com/office/drawing/2014/main" id="{1804ABE5-6B16-AB41-040F-D4A0BE3AE305}"/>
              </a:ext>
            </a:extLst>
          </p:cNvPr>
          <p:cNvSpPr>
            <a:spLocks noGrp="1"/>
          </p:cNvSpPr>
          <p:nvPr>
            <p:ph type="body" sz="quarter" idx="14"/>
          </p:nvPr>
        </p:nvSpPr>
        <p:spPr>
          <a:xfrm>
            <a:off x="846781" y="2742540"/>
            <a:ext cx="22693609" cy="5302257"/>
          </a:xfrm>
        </p:spPr>
        <p:txBody>
          <a:bodyPr>
            <a:normAutofit fontScale="92500" lnSpcReduction="20000"/>
          </a:bodyPr>
          <a:lstStyle/>
          <a:p>
            <a:pPr marL="0" indent="0">
              <a:spcAft>
                <a:spcPts val="600"/>
              </a:spcAft>
              <a:buNone/>
            </a:pPr>
            <a:r>
              <a:rPr lang="en-US" b="1"/>
              <a:t>The request for applications (RFA) </a:t>
            </a:r>
            <a:r>
              <a:rPr lang="en-US"/>
              <a:t>–  </a:t>
            </a:r>
            <a:r>
              <a:rPr lang="en-US">
                <a:hlinkClick r:id="rId2"/>
              </a:rPr>
              <a:t>https://ies.ed.gov/funding/24rfas.asp</a:t>
            </a:r>
            <a:r>
              <a:rPr lang="en-US"/>
              <a:t> </a:t>
            </a:r>
          </a:p>
          <a:p>
            <a:pPr>
              <a:spcAft>
                <a:spcPts val="1200"/>
              </a:spcAft>
            </a:pPr>
            <a:r>
              <a:rPr lang="en-US"/>
              <a:t>Download a copy, noting any “*”, which denote version updates. This document will help you prepare the various sections of your application.</a:t>
            </a:r>
          </a:p>
          <a:p>
            <a:pPr marL="0" indent="0">
              <a:spcAft>
                <a:spcPts val="600"/>
              </a:spcAft>
              <a:buNone/>
            </a:pPr>
            <a:r>
              <a:rPr lang="en-US" b="1"/>
              <a:t>The IES Application Submission Guide – </a:t>
            </a:r>
            <a:r>
              <a:rPr lang="en-US">
                <a:hlinkClick r:id="rId3"/>
              </a:rPr>
              <a:t>https://ies.ed.gov/funding/submission_guide.asp</a:t>
            </a:r>
            <a:r>
              <a:rPr lang="en-US"/>
              <a:t> </a:t>
            </a:r>
          </a:p>
          <a:p>
            <a:pPr>
              <a:spcAft>
                <a:spcPts val="600"/>
              </a:spcAft>
            </a:pPr>
            <a:r>
              <a:rPr lang="en-US"/>
              <a:t>This includes information on the technical steps you and your institution will need to take to submit your application in Grants.gov.</a:t>
            </a:r>
          </a:p>
          <a:p>
            <a:pPr marL="0" indent="0">
              <a:buNone/>
            </a:pPr>
            <a:endParaRPr lang="en-US"/>
          </a:p>
          <a:p>
            <a:pPr marL="0" indent="0">
              <a:buNone/>
            </a:pPr>
            <a:r>
              <a:rPr lang="en-US"/>
              <a:t>You may also want to explore abstracts from previously awarded grants:</a:t>
            </a:r>
          </a:p>
          <a:p>
            <a:pPr marL="0" indent="0">
              <a:buNone/>
            </a:pPr>
            <a:r>
              <a:rPr lang="en-US">
                <a:hlinkClick r:id="rId4"/>
              </a:rPr>
              <a:t>https://ies.ed.gov/funding/grantsearch/</a:t>
            </a:r>
            <a:r>
              <a:rPr lang="en-US"/>
              <a:t> </a:t>
            </a:r>
          </a:p>
          <a:p>
            <a:pPr marL="0" indent="0">
              <a:buNone/>
            </a:pPr>
            <a:endParaRPr lang="en-US"/>
          </a:p>
          <a:p>
            <a:pPr marL="0" indent="0">
              <a:buNone/>
            </a:pPr>
            <a:endParaRPr lang="en-US"/>
          </a:p>
        </p:txBody>
      </p:sp>
      <p:sp>
        <p:nvSpPr>
          <p:cNvPr id="5" name="TextBox 4">
            <a:extLst>
              <a:ext uri="{FF2B5EF4-FFF2-40B4-BE49-F238E27FC236}">
                <a16:creationId xmlns:a16="http://schemas.microsoft.com/office/drawing/2014/main" id="{DD0F64EB-F5A9-6E7A-DEF5-9B29A416B83F}"/>
              </a:ext>
            </a:extLst>
          </p:cNvPr>
          <p:cNvSpPr txBox="1"/>
          <p:nvPr/>
        </p:nvSpPr>
        <p:spPr>
          <a:xfrm>
            <a:off x="1573619" y="8810262"/>
            <a:ext cx="20116799" cy="3724096"/>
          </a:xfrm>
          <a:prstGeom prst="rect">
            <a:avLst/>
          </a:prstGeom>
          <a:noFill/>
        </p:spPr>
        <p:txBody>
          <a:bodyPr wrap="square" lIns="91440" tIns="45720" rIns="91440" bIns="45720" rtlCol="0" anchor="t">
            <a:spAutoFit/>
          </a:bodyPr>
          <a:lstStyle/>
          <a:p>
            <a:pPr marL="0" indent="0">
              <a:buNone/>
            </a:pPr>
            <a:r>
              <a:rPr lang="en-US" sz="4000" b="1">
                <a:solidFill>
                  <a:schemeClr val="accent1"/>
                </a:solidFill>
                <a:latin typeface="Times New Roman"/>
                <a:cs typeface="Times New Roman"/>
              </a:rPr>
              <a:t>Pro Tips for Using Abstracts</a:t>
            </a:r>
          </a:p>
          <a:p>
            <a:pPr marL="685800" indent="-685800">
              <a:buFont typeface="Wingdings" panose="05000000000000000000" pitchFamily="2" charset="2"/>
              <a:buChar char="ü"/>
            </a:pPr>
            <a:r>
              <a:rPr lang="en-US" sz="4000">
                <a:solidFill>
                  <a:schemeClr val="accent1"/>
                </a:solidFill>
                <a:latin typeface="Times New Roman"/>
                <a:cs typeface="Times New Roman"/>
              </a:rPr>
              <a:t>If there’s a project you’re curious about, consider emailing the PI or an IES program officer to learn more about the project.</a:t>
            </a:r>
          </a:p>
          <a:p>
            <a:pPr marL="685800" indent="-685800">
              <a:buFont typeface="Wingdings" panose="05000000000000000000" pitchFamily="2" charset="2"/>
              <a:buChar char="ü"/>
            </a:pPr>
            <a:r>
              <a:rPr lang="en-US" sz="4000">
                <a:solidFill>
                  <a:schemeClr val="accent1"/>
                </a:solidFill>
                <a:latin typeface="Times New Roman"/>
                <a:cs typeface="Times New Roman"/>
              </a:rPr>
              <a:t>If you can’t find a project similar to yours, that doesn’t mean that IES couldn’t or wouldn’t fund the work. It means only that IES hasn’t yet. </a:t>
            </a:r>
            <a:endParaRPr lang="en-US" sz="4000">
              <a:solidFill>
                <a:schemeClr val="accent1"/>
              </a:solidFill>
              <a:latin typeface="Times New Roman" panose="02020603050405020304" pitchFamily="18" charset="0"/>
              <a:cs typeface="Times New Roman" panose="02020603050405020304" pitchFamily="18" charset="0"/>
            </a:endParaRPr>
          </a:p>
          <a:p>
            <a:endParaRPr lang="en-US" sz="3600"/>
          </a:p>
        </p:txBody>
      </p:sp>
    </p:spTree>
    <p:extLst>
      <p:ext uri="{BB962C8B-B14F-4D97-AF65-F5344CB8AC3E}">
        <p14:creationId xmlns:p14="http://schemas.microsoft.com/office/powerpoint/2010/main" val="4048139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6C6BC-A8FE-C431-37D0-30055A424CEE}"/>
              </a:ext>
            </a:extLst>
          </p:cNvPr>
          <p:cNvSpPr>
            <a:spLocks noGrp="1"/>
          </p:cNvSpPr>
          <p:nvPr>
            <p:ph type="ctrTitle"/>
          </p:nvPr>
        </p:nvSpPr>
        <p:spPr/>
        <p:txBody>
          <a:bodyPr/>
          <a:lstStyle/>
          <a:p>
            <a:r>
              <a:rPr lang="en-US"/>
              <a:t>Preparing Yourself and Your Team: Ensuring Access to Systems</a:t>
            </a:r>
          </a:p>
        </p:txBody>
      </p:sp>
      <p:sp>
        <p:nvSpPr>
          <p:cNvPr id="3" name="Slide Number Placeholder 2">
            <a:extLst>
              <a:ext uri="{FF2B5EF4-FFF2-40B4-BE49-F238E27FC236}">
                <a16:creationId xmlns:a16="http://schemas.microsoft.com/office/drawing/2014/main" id="{4563FBF9-5976-D9A9-1A9D-4AD0646B1AA3}"/>
              </a:ext>
            </a:extLst>
          </p:cNvPr>
          <p:cNvSpPr>
            <a:spLocks noGrp="1"/>
          </p:cNvSpPr>
          <p:nvPr>
            <p:ph type="sldNum" sz="quarter" idx="12"/>
          </p:nvPr>
        </p:nvSpPr>
        <p:spPr/>
        <p:txBody>
          <a:bodyPr/>
          <a:lstStyle/>
          <a:p>
            <a:fld id="{BA8CF1B3-96A0-D24B-B5C9-B5B93FF4523E}" type="slidenum">
              <a:rPr lang="uk-UA" smtClean="0"/>
              <a:pPr/>
              <a:t>8</a:t>
            </a:fld>
            <a:endParaRPr lang="uk-UA"/>
          </a:p>
        </p:txBody>
      </p:sp>
      <p:sp>
        <p:nvSpPr>
          <p:cNvPr id="4" name="Text Placeholder 3">
            <a:extLst>
              <a:ext uri="{FF2B5EF4-FFF2-40B4-BE49-F238E27FC236}">
                <a16:creationId xmlns:a16="http://schemas.microsoft.com/office/drawing/2014/main" id="{1804ABE5-6B16-AB41-040F-D4A0BE3AE305}"/>
              </a:ext>
            </a:extLst>
          </p:cNvPr>
          <p:cNvSpPr>
            <a:spLocks noGrp="1"/>
          </p:cNvSpPr>
          <p:nvPr>
            <p:ph type="body" sz="quarter" idx="14"/>
          </p:nvPr>
        </p:nvSpPr>
        <p:spPr>
          <a:xfrm>
            <a:off x="1144584" y="3441661"/>
            <a:ext cx="22098002" cy="7607594"/>
          </a:xfrm>
        </p:spPr>
        <p:txBody>
          <a:bodyPr/>
          <a:lstStyle/>
          <a:p>
            <a:pPr marL="0" indent="0">
              <a:buNone/>
            </a:pPr>
            <a:r>
              <a:rPr lang="en-US"/>
              <a:t>Your institution will need to help with the final submission and will need to ensure that there is an organizational account in Grants.gov.</a:t>
            </a:r>
          </a:p>
          <a:p>
            <a:pPr marL="0" indent="0">
              <a:buNone/>
            </a:pPr>
            <a:endParaRPr lang="en-US"/>
          </a:p>
          <a:p>
            <a:pPr marL="0" indent="0">
              <a:buNone/>
            </a:pPr>
            <a:r>
              <a:rPr lang="en-US"/>
              <a:t>Talk to your institution now about </a:t>
            </a:r>
          </a:p>
          <a:p>
            <a:r>
              <a:rPr lang="en-US"/>
              <a:t>Grants.gov registration</a:t>
            </a:r>
            <a:endParaRPr lang="en-US" sz="2667"/>
          </a:p>
          <a:p>
            <a:r>
              <a:rPr lang="en-US"/>
              <a:t>The </a:t>
            </a:r>
            <a:r>
              <a:rPr lang="en-US" sz="4800"/>
              <a:t>System for Award Management (SAM) registration</a:t>
            </a:r>
          </a:p>
          <a:p>
            <a:r>
              <a:rPr lang="en-US" sz="4800"/>
              <a:t>Your institution’s UEI (Unique Entity Identifier) </a:t>
            </a:r>
          </a:p>
          <a:p>
            <a:r>
              <a:rPr lang="en-US"/>
              <a:t>The</a:t>
            </a:r>
            <a:r>
              <a:rPr lang="en-US" sz="4800"/>
              <a:t> designated E-Business Point of Contact (</a:t>
            </a:r>
            <a:r>
              <a:rPr lang="en-US" sz="4800" err="1"/>
              <a:t>EBiz</a:t>
            </a:r>
            <a:r>
              <a:rPr lang="en-US" sz="4800"/>
              <a:t> POC )</a:t>
            </a:r>
          </a:p>
        </p:txBody>
      </p:sp>
      <p:sp>
        <p:nvSpPr>
          <p:cNvPr id="5" name="Star: 10 Points 4">
            <a:extLst>
              <a:ext uri="{FF2B5EF4-FFF2-40B4-BE49-F238E27FC236}">
                <a16:creationId xmlns:a16="http://schemas.microsoft.com/office/drawing/2014/main" id="{C36D6163-08E4-39BD-7A0B-2D366880D0FF}"/>
              </a:ext>
            </a:extLst>
          </p:cNvPr>
          <p:cNvSpPr/>
          <p:nvPr/>
        </p:nvSpPr>
        <p:spPr>
          <a:xfrm>
            <a:off x="17805400" y="5181600"/>
            <a:ext cx="6172200" cy="6654800"/>
          </a:xfrm>
          <a:prstGeom prst="star1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000">
                <a:latin typeface="Times New Roman" panose="02020603050405020304" pitchFamily="18" charset="0"/>
                <a:cs typeface="Times New Roman" panose="02020603050405020304" pitchFamily="18" charset="0"/>
              </a:rPr>
              <a:t>Anyone who wants to apply </a:t>
            </a:r>
            <a:r>
              <a:rPr lang="en-US" sz="4000" b="1">
                <a:latin typeface="Times New Roman" panose="02020603050405020304" pitchFamily="18" charset="0"/>
                <a:cs typeface="Times New Roman" panose="02020603050405020304" pitchFamily="18" charset="0"/>
              </a:rPr>
              <a:t>under 84.305B </a:t>
            </a:r>
            <a:r>
              <a:rPr lang="en-US" sz="4000">
                <a:latin typeface="Times New Roman" panose="02020603050405020304" pitchFamily="18" charset="0"/>
                <a:cs typeface="Times New Roman" panose="02020603050405020304" pitchFamily="18" charset="0"/>
              </a:rPr>
              <a:t>should flag the </a:t>
            </a:r>
            <a:r>
              <a:rPr lang="en-US" sz="4000" b="1">
                <a:latin typeface="Times New Roman" panose="02020603050405020304" pitchFamily="18" charset="0"/>
                <a:cs typeface="Times New Roman" panose="02020603050405020304" pitchFamily="18" charset="0"/>
              </a:rPr>
              <a:t>8% cap on indirect costs</a:t>
            </a:r>
            <a:r>
              <a:rPr lang="en-US" sz="4000">
                <a:latin typeface="Times New Roman" panose="02020603050405020304" pitchFamily="18" charset="0"/>
                <a:cs typeface="Times New Roman" panose="02020603050405020304" pitchFamily="18" charset="0"/>
              </a:rPr>
              <a:t>. Some institutions may have restrictions on such caps.</a:t>
            </a:r>
          </a:p>
        </p:txBody>
      </p:sp>
    </p:spTree>
    <p:extLst>
      <p:ext uri="{BB962C8B-B14F-4D97-AF65-F5344CB8AC3E}">
        <p14:creationId xmlns:p14="http://schemas.microsoft.com/office/powerpoint/2010/main" val="3416128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a:t>Where to Start on Grants.gov</a:t>
            </a:r>
          </a:p>
        </p:txBody>
      </p:sp>
      <p:sp>
        <p:nvSpPr>
          <p:cNvPr id="4" name="Slide Number Placeholder 3"/>
          <p:cNvSpPr>
            <a:spLocks noGrp="1"/>
          </p:cNvSpPr>
          <p:nvPr>
            <p:ph type="sldNum" sz="quarter" idx="12"/>
          </p:nvPr>
        </p:nvSpPr>
        <p:spPr/>
        <p:txBody>
          <a:bodyPr/>
          <a:lstStyle/>
          <a:p>
            <a:fld id="{7ED9B146-B7C2-4098-ACBF-4ABDB92E2F86}" type="slidenum">
              <a:rPr lang="en-US" smtClean="0"/>
              <a:pPr/>
              <a:t>9</a:t>
            </a:fld>
            <a:endParaRPr lang="en-US"/>
          </a:p>
        </p:txBody>
      </p:sp>
      <p:sp>
        <p:nvSpPr>
          <p:cNvPr id="7" name="Text Placeholder 6">
            <a:extLst>
              <a:ext uri="{FF2B5EF4-FFF2-40B4-BE49-F238E27FC236}">
                <a16:creationId xmlns:a16="http://schemas.microsoft.com/office/drawing/2014/main" id="{DCEE313A-F0C0-4728-BFF1-C4DDC07C0759}"/>
              </a:ext>
            </a:extLst>
          </p:cNvPr>
          <p:cNvSpPr>
            <a:spLocks noGrp="1"/>
          </p:cNvSpPr>
          <p:nvPr>
            <p:ph type="body" sz="quarter" idx="14"/>
          </p:nvPr>
        </p:nvSpPr>
        <p:spPr>
          <a:xfrm>
            <a:off x="762000" y="2720560"/>
            <a:ext cx="12318999" cy="9469717"/>
          </a:xfrm>
        </p:spPr>
        <p:txBody>
          <a:bodyPr vert="horz" lIns="0" tIns="0" rIns="0" bIns="0" rtlCol="0" anchor="t">
            <a:normAutofit fontScale="92500"/>
          </a:bodyPr>
          <a:lstStyle/>
          <a:p>
            <a:pPr marL="0" indent="0">
              <a:buNone/>
            </a:pPr>
            <a:r>
              <a:rPr lang="en-US">
                <a:latin typeface="Times New Roman"/>
                <a:cs typeface="Times New Roman"/>
              </a:rPr>
              <a:t>Navigate to the For Applicants page on Grants.gov </a:t>
            </a:r>
            <a:r>
              <a:rPr lang="en-US" sz="3600">
                <a:latin typeface="Times New Roman"/>
                <a:cs typeface="Times New Roman"/>
              </a:rPr>
              <a:t>(</a:t>
            </a:r>
            <a:r>
              <a:rPr lang="en-US" sz="3600">
                <a:latin typeface="Times New Roman"/>
                <a:cs typeface="Times New Roman"/>
                <a:hlinkClick r:id="rId3"/>
              </a:rPr>
              <a:t>https://www.grants.gov/web/grants/applicants.html</a:t>
            </a:r>
            <a:r>
              <a:rPr lang="en-US" sz="3600">
                <a:latin typeface="Times New Roman"/>
                <a:cs typeface="Times New Roman"/>
              </a:rPr>
              <a:t>) </a:t>
            </a:r>
            <a:endParaRPr lang="en-US" sz="3600"/>
          </a:p>
          <a:p>
            <a:pPr marL="0" indent="0">
              <a:buNone/>
            </a:pPr>
            <a:endParaRPr lang="en-US"/>
          </a:p>
          <a:p>
            <a:pPr marL="0" indent="0">
              <a:buNone/>
            </a:pPr>
            <a:r>
              <a:rPr lang="en-US">
                <a:latin typeface="Times New Roman"/>
                <a:cs typeface="Times New Roman"/>
              </a:rPr>
              <a:t>From here, there are two pages that may be especially important:</a:t>
            </a:r>
          </a:p>
          <a:p>
            <a:pPr marL="914400" indent="-914400">
              <a:buFont typeface="+mj-lt"/>
              <a:buAutoNum type="arabicPeriod"/>
            </a:pPr>
            <a:r>
              <a:rPr lang="en-US">
                <a:latin typeface="Times New Roman"/>
                <a:cs typeface="Times New Roman"/>
              </a:rPr>
              <a:t>Get Registered </a:t>
            </a:r>
            <a:r>
              <a:rPr lang="en-US" sz="4300">
                <a:latin typeface="Times New Roman"/>
                <a:cs typeface="Times New Roman"/>
              </a:rPr>
              <a:t>(</a:t>
            </a:r>
            <a:r>
              <a:rPr lang="en-US" sz="4300">
                <a:latin typeface="Times New Roman"/>
                <a:cs typeface="Times New Roman"/>
                <a:hlinkClick r:id="rId4"/>
              </a:rPr>
              <a:t>https://www.grants.gov/web/grants/applicants/registration.html</a:t>
            </a:r>
            <a:r>
              <a:rPr lang="en-US" sz="4300">
                <a:latin typeface="Times New Roman"/>
                <a:cs typeface="Times New Roman"/>
              </a:rPr>
              <a:t>) </a:t>
            </a:r>
            <a:endParaRPr lang="en-US" sz="4300"/>
          </a:p>
          <a:p>
            <a:pPr marL="914400" indent="-914400">
              <a:buFont typeface="+mj-lt"/>
              <a:buAutoNum type="arabicPeriod"/>
            </a:pPr>
            <a:r>
              <a:rPr lang="en-US">
                <a:latin typeface="Times New Roman"/>
                <a:cs typeface="Times New Roman"/>
              </a:rPr>
              <a:t>Apply for Grants </a:t>
            </a:r>
            <a:r>
              <a:rPr lang="en-US" sz="4300">
                <a:latin typeface="Times New Roman"/>
                <a:cs typeface="Times New Roman"/>
              </a:rPr>
              <a:t>(</a:t>
            </a:r>
            <a:r>
              <a:rPr lang="en-US" sz="4300">
                <a:latin typeface="Times New Roman"/>
                <a:cs typeface="Times New Roman"/>
                <a:hlinkClick r:id="rId5"/>
              </a:rPr>
              <a:t>https://www.grants.gov/web/grants/applicants/apply-for-grants.html</a:t>
            </a:r>
            <a:r>
              <a:rPr lang="en-US" sz="4300">
                <a:latin typeface="Times New Roman"/>
                <a:cs typeface="Times New Roman"/>
              </a:rPr>
              <a:t>) </a:t>
            </a:r>
            <a:endParaRPr lang="en-US" sz="4300"/>
          </a:p>
          <a:p>
            <a:pPr marL="0" indent="0">
              <a:buNone/>
            </a:pPr>
            <a:endParaRPr lang="en-US" sz="4300"/>
          </a:p>
          <a:p>
            <a:pPr marL="0" indent="0">
              <a:buNone/>
            </a:pPr>
            <a:r>
              <a:rPr lang="en-US" sz="4300">
                <a:latin typeface="Times New Roman"/>
                <a:cs typeface="Times New Roman"/>
              </a:rPr>
              <a:t>Most of the pre-submission work needs to be done by your institution. Your job is to support them and give them advanced notice that you intend to apply.</a:t>
            </a:r>
            <a:endParaRPr lang="en-US"/>
          </a:p>
          <a:p>
            <a:pPr marL="0" indent="0">
              <a:buNone/>
            </a:pPr>
            <a:endParaRPr lang="en-US" sz="4300"/>
          </a:p>
        </p:txBody>
      </p:sp>
      <p:pic>
        <p:nvPicPr>
          <p:cNvPr id="8" name="Picture 7" descr="Screenshot of the Grants.gov page called For Applicants">
            <a:extLst>
              <a:ext uri="{FF2B5EF4-FFF2-40B4-BE49-F238E27FC236}">
                <a16:creationId xmlns:a16="http://schemas.microsoft.com/office/drawing/2014/main" id="{14A9A9AB-9A7F-D3CA-FEF4-EFCC66682787}"/>
              </a:ext>
            </a:extLst>
          </p:cNvPr>
          <p:cNvPicPr>
            <a:picLocks noChangeAspect="1"/>
          </p:cNvPicPr>
          <p:nvPr/>
        </p:nvPicPr>
        <p:blipFill rotWithShape="1">
          <a:blip r:embed="rId6"/>
          <a:srcRect r="4263"/>
          <a:stretch/>
        </p:blipFill>
        <p:spPr>
          <a:xfrm>
            <a:off x="13453850" y="2514623"/>
            <a:ext cx="10171324" cy="7803776"/>
          </a:xfrm>
          <a:prstGeom prst="rect">
            <a:avLst/>
          </a:prstGeom>
        </p:spPr>
      </p:pic>
    </p:spTree>
    <p:extLst>
      <p:ext uri="{BB962C8B-B14F-4D97-AF65-F5344CB8AC3E}">
        <p14:creationId xmlns:p14="http://schemas.microsoft.com/office/powerpoint/2010/main" val="4220941685"/>
      </p:ext>
    </p:extLst>
  </p:cSld>
  <p:clrMapOvr>
    <a:masterClrMapping/>
  </p:clrMapOvr>
</p:sld>
</file>

<file path=ppt/theme/theme1.xml><?xml version="1.0" encoding="utf-8"?>
<a:theme xmlns:a="http://schemas.openxmlformats.org/drawingml/2006/main" name="1_Custom Design">
  <a:themeElements>
    <a:clrScheme name="Maximus 11">
      <a:dk1>
        <a:sysClr val="windowText" lastClr="000000"/>
      </a:dk1>
      <a:lt1>
        <a:sysClr val="window" lastClr="FFFFFF"/>
      </a:lt1>
      <a:dk2>
        <a:srgbClr val="9CA4A7"/>
      </a:dk2>
      <a:lt2>
        <a:srgbClr val="AF272F"/>
      </a:lt2>
      <a:accent1>
        <a:srgbClr val="5B6770"/>
      </a:accent1>
      <a:accent2>
        <a:srgbClr val="A2AAAD"/>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2E1D65FCBF004E919A987366372BDD" ma:contentTypeVersion="8" ma:contentTypeDescription="Create a new document." ma:contentTypeScope="" ma:versionID="ddbcd364aca04656c34bf124222eed59">
  <xsd:schema xmlns:xsd="http://www.w3.org/2001/XMLSchema" xmlns:xs="http://www.w3.org/2001/XMLSchema" xmlns:p="http://schemas.microsoft.com/office/2006/metadata/properties" xmlns:ns2="11988eb8-5e43-4125-932c-2e6c4a045fc8" xmlns:ns3="ffcb171c-5eb6-4b7e-bff7-850b4441ed9e" targetNamespace="http://schemas.microsoft.com/office/2006/metadata/properties" ma:root="true" ma:fieldsID="5514e3ccde916e6df81bd30f73f3b541" ns2:_="" ns3:_="">
    <xsd:import namespace="11988eb8-5e43-4125-932c-2e6c4a045fc8"/>
    <xsd:import namespace="ffcb171c-5eb6-4b7e-bff7-850b4441ed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Checked_x0020_in_x0020_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988eb8-5e43-4125-932c-2e6c4a045f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Checked_x0020_in_x0020_by" ma:index="15" nillable="true" ma:displayName="Checked in by" ma:list="UserInfo" ma:SharePointGroup="0" ma:internalName="Checked_x0020_in_x0020_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fcb171c-5eb6-4b7e-bff7-850b4441ed9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hecked_x0020_in_x0020_by xmlns="11988eb8-5e43-4125-932c-2e6c4a045fc8">
      <UserInfo>
        <DisplayName/>
        <AccountId xsi:nil="true"/>
        <AccountType/>
      </UserInfo>
    </Checked_x0020_in_x0020_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F323C2-E2C1-4182-94AF-93DE77B81EAF}">
  <ds:schemaRefs>
    <ds:schemaRef ds:uri="11988eb8-5e43-4125-932c-2e6c4a045fc8"/>
    <ds:schemaRef ds:uri="ffcb171c-5eb6-4b7e-bff7-850b4441ed9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2735644-698B-4C42-82FD-A8CFDB01F6CE}">
  <ds:schemaRefs>
    <ds:schemaRef ds:uri="11988eb8-5e43-4125-932c-2e6c4a045fc8"/>
    <ds:schemaRef ds:uri="ffcb171c-5eb6-4b7e-bff7-850b4441ed9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F722E30-2144-4C86-ACCB-9A72451289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TotalTime>
  <Words>3188</Words>
  <Application>Microsoft Office PowerPoint</Application>
  <PresentationFormat>Custom</PresentationFormat>
  <Paragraphs>263</Paragraphs>
  <Slides>27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Bradley Hand ITC</vt:lpstr>
      <vt:lpstr>Calibri</vt:lpstr>
      <vt:lpstr>Times New Roman</vt:lpstr>
      <vt:lpstr>Wingdings</vt:lpstr>
      <vt:lpstr>1_Custom Design</vt:lpstr>
      <vt:lpstr>How to Apply to IES Like a Pro:  Tips on Navigating the Application Process With a Focus on 84.305B and 84.305D</vt:lpstr>
      <vt:lpstr>Mapping Your Journey With IES</vt:lpstr>
      <vt:lpstr>Start by contacting an IES program officer (and/or submitting a letter of intent).</vt:lpstr>
      <vt:lpstr>If You Remember Only One Thing</vt:lpstr>
      <vt:lpstr>Establishing Contact With IES</vt:lpstr>
      <vt:lpstr>Meanwhile…you should also be gathering and digesting all the materials you and your team will need to prepare and submit your application.</vt:lpstr>
      <vt:lpstr>Preparing Yourself and Your Team: Finding Documents</vt:lpstr>
      <vt:lpstr>Preparing Yourself and Your Team: Ensuring Access to Systems</vt:lpstr>
      <vt:lpstr>Where to Start on Grants.gov</vt:lpstr>
      <vt:lpstr>Preparing Yourself and Your Team: Time Management </vt:lpstr>
      <vt:lpstr>Now that you have all the raw materials, and your institution and team are aware of the funding opportunity, it’s time to start writing!</vt:lpstr>
      <vt:lpstr>Writing Your Application: Using the Request for Applications (RFA)</vt:lpstr>
      <vt:lpstr>Using the RFA: Understanding the Requirements and Recommendations</vt:lpstr>
      <vt:lpstr>Using the RFA: Checking All the Boxes</vt:lpstr>
      <vt:lpstr>Writing Your Application: Engage Your Readers</vt:lpstr>
      <vt:lpstr>Writing Tips for Resubmissions</vt:lpstr>
      <vt:lpstr>While you’re working on your narrative, you also need to be working in the application system itself…</vt:lpstr>
      <vt:lpstr>Writing Your Application: Using Your Team Wisely</vt:lpstr>
      <vt:lpstr>Submitting Your Application</vt:lpstr>
      <vt:lpstr>Submitting Your Application: Your Workbench</vt:lpstr>
      <vt:lpstr>Upon Submission: Emails to Look for</vt:lpstr>
      <vt:lpstr>Post-submission: Where Your Application Goes Next</vt:lpstr>
      <vt:lpstr>And now you wait (and possibly prepare for a resubmission).</vt:lpstr>
      <vt:lpstr>Waiting on the Review Process: General Process</vt:lpstr>
      <vt:lpstr>The Review Process: More About the Reviewers </vt:lpstr>
      <vt:lpstr>Review Process: Waiting to Hear Back and What to Do Afterwards </vt:lpstr>
      <vt:lpstr>Your Journey With IES: You Are Not Alone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CGH</dc:creator>
  <cp:keywords/>
  <dc:description/>
  <cp:lastModifiedBy>Larson, Meredith</cp:lastModifiedBy>
  <cp:revision>3</cp:revision>
  <cp:lastPrinted>2023-10-08T22:59:04Z</cp:lastPrinted>
  <dcterms:created xsi:type="dcterms:W3CDTF">2015-09-22T16:23:20Z</dcterms:created>
  <dcterms:modified xsi:type="dcterms:W3CDTF">2023-11-16T20:15:22Z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0x010100F72E1D65FCBF004E919A987366372BDD</vt:lpwstr>
  </property>
</Properties>
</file>