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1122" r:id="rId2"/>
    <p:sldId id="1128" r:id="rId3"/>
    <p:sldId id="1096" r:id="rId4"/>
    <p:sldId id="1154" r:id="rId5"/>
    <p:sldId id="1144" r:id="rId6"/>
    <p:sldId id="1141" r:id="rId7"/>
    <p:sldId id="1155" r:id="rId8"/>
    <p:sldId id="1152" r:id="rId9"/>
    <p:sldId id="1156" r:id="rId10"/>
    <p:sldId id="1136" r:id="rId11"/>
    <p:sldId id="10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DBCB14-17F3-9AFC-D5DA-AF5EC4BBAAA3}" name="Emmanuel Caudillo" initials="EC" userId="S::Emmanuel.Caudillo@ed.gov::a19eb0b7-6c17-4a67-a413-7e83cb4616cd" providerId="AD"/>
  <p188:author id="{70BBBA57-782F-B00C-0F2A-20016D4B0D67}" name="Taylor, Katherine" initials="TK" userId="S::Katherine.Taylor@ed.gov::dad78578-6674-4070-a89f-65b7d9a892d4" providerId="AD"/>
  <p188:author id="{5868A7C2-35E4-EC1B-E591-9CC8673658F5}" name="Katina Stapleton" initials="KS" userId="S::Katina.Stapleton@ed.gov::dc6b94da-2ebe-4f1d-bc05-58de6c9f705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BB03B"/>
    <a:srgbClr val="FFCC66"/>
    <a:srgbClr val="576F7F"/>
    <a:srgbClr val="EDA337"/>
    <a:srgbClr val="F26522"/>
    <a:srgbClr val="F9E1BD"/>
    <a:srgbClr val="D78813"/>
    <a:srgbClr val="EFAB47"/>
    <a:srgbClr val="A79E80"/>
    <a:srgbClr val="EFA4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FE7F5-1B4F-4380-8C37-676666969D38}" v="24" dt="2022-04-20T19:11:34.6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1234" autoAdjust="0"/>
  </p:normalViewPr>
  <p:slideViewPr>
    <p:cSldViewPr snapToGrid="0">
      <p:cViewPr varScale="1">
        <p:scale>
          <a:sx n="58" d="100"/>
          <a:sy n="58" d="100"/>
        </p:scale>
        <p:origin x="2598" y="7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EB9FC-362D-4876-AB21-BF3A5D582B39}" type="datetimeFigureOut">
              <a:rPr lang="en-US" smtClean="0"/>
              <a:t>4/21/2022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9BA81-2C90-42E0-B6A2-6864CCDD7960}" type="slidenum">
              <a:rPr lang="en-US" smtClean="0"/>
              <a:t>‹#›</a:t>
            </a:fld>
            <a:endParaRPr lang="en-US"/>
          </a:p>
        </p:txBody>
      </p:sp>
    </p:spTree>
    <p:extLst>
      <p:ext uri="{BB962C8B-B14F-4D97-AF65-F5344CB8AC3E}">
        <p14:creationId xmlns:p14="http://schemas.microsoft.com/office/powerpoint/2010/main" val="64268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1</a:t>
            </a:fld>
            <a:endParaRPr lang="en-US"/>
          </a:p>
        </p:txBody>
      </p:sp>
    </p:spTree>
    <p:extLst>
      <p:ext uri="{BB962C8B-B14F-4D97-AF65-F5344CB8AC3E}">
        <p14:creationId xmlns:p14="http://schemas.microsoft.com/office/powerpoint/2010/main" val="380883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10</a:t>
            </a:fld>
            <a:endParaRPr lang="en-US"/>
          </a:p>
        </p:txBody>
      </p:sp>
    </p:spTree>
    <p:extLst>
      <p:ext uri="{BB962C8B-B14F-4D97-AF65-F5344CB8AC3E}">
        <p14:creationId xmlns:p14="http://schemas.microsoft.com/office/powerpoint/2010/main" val="3690548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11</a:t>
            </a:fld>
            <a:endParaRPr lang="en-US"/>
          </a:p>
        </p:txBody>
      </p:sp>
    </p:spTree>
    <p:extLst>
      <p:ext uri="{BB962C8B-B14F-4D97-AF65-F5344CB8AC3E}">
        <p14:creationId xmlns:p14="http://schemas.microsoft.com/office/powerpoint/2010/main" val="3883847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2</a:t>
            </a:fld>
            <a:endParaRPr lang="en-US"/>
          </a:p>
        </p:txBody>
      </p:sp>
    </p:spTree>
    <p:extLst>
      <p:ext uri="{BB962C8B-B14F-4D97-AF65-F5344CB8AC3E}">
        <p14:creationId xmlns:p14="http://schemas.microsoft.com/office/powerpoint/2010/main" val="388066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3</a:t>
            </a:fld>
            <a:endParaRPr lang="en-US"/>
          </a:p>
        </p:txBody>
      </p:sp>
    </p:spTree>
    <p:extLst>
      <p:ext uri="{BB962C8B-B14F-4D97-AF65-F5344CB8AC3E}">
        <p14:creationId xmlns:p14="http://schemas.microsoft.com/office/powerpoint/2010/main" val="416703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4</a:t>
            </a:fld>
            <a:endParaRPr lang="en-US"/>
          </a:p>
        </p:txBody>
      </p:sp>
    </p:spTree>
    <p:extLst>
      <p:ext uri="{BB962C8B-B14F-4D97-AF65-F5344CB8AC3E}">
        <p14:creationId xmlns:p14="http://schemas.microsoft.com/office/powerpoint/2010/main" val="144844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5</a:t>
            </a:fld>
            <a:endParaRPr lang="en-US"/>
          </a:p>
        </p:txBody>
      </p:sp>
    </p:spTree>
    <p:extLst>
      <p:ext uri="{BB962C8B-B14F-4D97-AF65-F5344CB8AC3E}">
        <p14:creationId xmlns:p14="http://schemas.microsoft.com/office/powerpoint/2010/main" val="729482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6</a:t>
            </a:fld>
            <a:endParaRPr lang="en-US"/>
          </a:p>
        </p:txBody>
      </p:sp>
    </p:spTree>
    <p:extLst>
      <p:ext uri="{BB962C8B-B14F-4D97-AF65-F5344CB8AC3E}">
        <p14:creationId xmlns:p14="http://schemas.microsoft.com/office/powerpoint/2010/main" val="335300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7</a:t>
            </a:fld>
            <a:endParaRPr lang="en-US"/>
          </a:p>
        </p:txBody>
      </p:sp>
    </p:spTree>
    <p:extLst>
      <p:ext uri="{BB962C8B-B14F-4D97-AF65-F5344CB8AC3E}">
        <p14:creationId xmlns:p14="http://schemas.microsoft.com/office/powerpoint/2010/main" val="225124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8</a:t>
            </a:fld>
            <a:endParaRPr lang="en-US"/>
          </a:p>
        </p:txBody>
      </p:sp>
    </p:spTree>
    <p:extLst>
      <p:ext uri="{BB962C8B-B14F-4D97-AF65-F5344CB8AC3E}">
        <p14:creationId xmlns:p14="http://schemas.microsoft.com/office/powerpoint/2010/main" val="2642039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B9BA81-2C90-42E0-B6A2-6864CCDD7960}" type="slidenum">
              <a:rPr lang="en-US" smtClean="0"/>
              <a:t>9</a:t>
            </a:fld>
            <a:endParaRPr lang="en-US"/>
          </a:p>
        </p:txBody>
      </p:sp>
    </p:spTree>
    <p:extLst>
      <p:ext uri="{BB962C8B-B14F-4D97-AF65-F5344CB8AC3E}">
        <p14:creationId xmlns:p14="http://schemas.microsoft.com/office/powerpoint/2010/main" val="3637111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793" y="181087"/>
            <a:ext cx="12190413" cy="5913488"/>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solidFill>
                <a:schemeClr val="bg1"/>
              </a:solidFill>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17" name="Title 1">
            <a:extLst>
              <a:ext uri="{FF2B5EF4-FFF2-40B4-BE49-F238E27FC236}">
                <a16:creationId xmlns:a16="http://schemas.microsoft.com/office/drawing/2014/main" id="{723EBEA2-C871-924D-9669-D4CEBEA34A2B}"/>
              </a:ext>
            </a:extLst>
          </p:cNvPr>
          <p:cNvSpPr>
            <a:spLocks noGrp="1"/>
          </p:cNvSpPr>
          <p:nvPr>
            <p:ph type="ctrTitle" hasCustomPrompt="1"/>
          </p:nvPr>
        </p:nvSpPr>
        <p:spPr>
          <a:xfrm>
            <a:off x="1134413" y="2514600"/>
            <a:ext cx="10246783" cy="1615864"/>
          </a:xfrm>
        </p:spPr>
        <p:txBody>
          <a:bodyPr lIns="0" tIns="0" rIns="0" bIns="0">
            <a:normAutofit/>
          </a:bodyPr>
          <a:lstStyle>
            <a:lvl1pPr>
              <a:defRPr sz="3599" b="0" i="0" baseline="0">
                <a:solidFill>
                  <a:schemeClr val="bg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
        <p:nvSpPr>
          <p:cNvPr id="8" name="Text Placeholder 7">
            <a:extLst>
              <a:ext uri="{FF2B5EF4-FFF2-40B4-BE49-F238E27FC236}">
                <a16:creationId xmlns:a16="http://schemas.microsoft.com/office/drawing/2014/main" id="{C73C284A-D09B-B543-AF7E-5F419F34CE5B}"/>
              </a:ext>
            </a:extLst>
          </p:cNvPr>
          <p:cNvSpPr>
            <a:spLocks noGrp="1"/>
          </p:cNvSpPr>
          <p:nvPr>
            <p:ph type="body" sz="quarter" idx="14"/>
          </p:nvPr>
        </p:nvSpPr>
        <p:spPr>
          <a:xfrm>
            <a:off x="1134121" y="4229100"/>
            <a:ext cx="1457135" cy="1484475"/>
          </a:xfrm>
        </p:spPr>
        <p:txBody>
          <a:bodyPr>
            <a:normAutofit/>
          </a:bodyPr>
          <a:lstStyle>
            <a:lvl1pPr>
              <a:defRPr sz="12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2" name="Text Placeholder 7">
            <a:extLst>
              <a:ext uri="{FF2B5EF4-FFF2-40B4-BE49-F238E27FC236}">
                <a16:creationId xmlns:a16="http://schemas.microsoft.com/office/drawing/2014/main" id="{81E09265-B90B-4F4C-A68D-386E7DC88C22}"/>
              </a:ext>
            </a:extLst>
          </p:cNvPr>
          <p:cNvSpPr>
            <a:spLocks noGrp="1"/>
          </p:cNvSpPr>
          <p:nvPr>
            <p:ph type="body" sz="quarter" idx="15"/>
          </p:nvPr>
        </p:nvSpPr>
        <p:spPr>
          <a:xfrm>
            <a:off x="2665010" y="4229100"/>
            <a:ext cx="1457135" cy="1484475"/>
          </a:xfrm>
        </p:spPr>
        <p:txBody>
          <a:bodyPr>
            <a:normAutofit/>
          </a:bodyPr>
          <a:lstStyle>
            <a:lvl1pPr>
              <a:defRPr sz="12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12565974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572219" y="571500"/>
            <a:ext cx="5340678" cy="609589"/>
          </a:xfrm>
        </p:spPr>
        <p:txBody>
          <a:bodyPr lIns="0" tIns="0" rIns="0" bIns="0">
            <a:normAutofit/>
          </a:bodyPr>
          <a:lstStyle>
            <a:lvl1pPr>
              <a:defRPr sz="33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6286475" y="571501"/>
            <a:ext cx="5325933" cy="5143500"/>
          </a:xfrm>
          <a:prstGeom prst="rect">
            <a:avLst/>
          </a:prstGeom>
        </p:spPr>
        <p:txBody>
          <a:bodyPr/>
          <a:lstStyle/>
          <a:p>
            <a:endParaRPr lang="en-US"/>
          </a:p>
        </p:txBody>
      </p:sp>
      <p:sp>
        <p:nvSpPr>
          <p:cNvPr id="23" name="Text Placeholder 7">
            <a:extLst>
              <a:ext uri="{FF2B5EF4-FFF2-40B4-BE49-F238E27FC236}">
                <a16:creationId xmlns:a16="http://schemas.microsoft.com/office/drawing/2014/main" id="{F557ABA0-2CF0-894D-BFC5-E24C93581EC6}"/>
              </a:ext>
            </a:extLst>
          </p:cNvPr>
          <p:cNvSpPr>
            <a:spLocks noGrp="1"/>
          </p:cNvSpPr>
          <p:nvPr>
            <p:ph type="body" sz="quarter" idx="15"/>
          </p:nvPr>
        </p:nvSpPr>
        <p:spPr>
          <a:xfrm>
            <a:off x="572218" y="1576376"/>
            <a:ext cx="5340679" cy="1930246"/>
          </a:xfrm>
        </p:spPr>
        <p:txBody>
          <a:bodyPr>
            <a:normAutofit/>
          </a:bodyPr>
          <a:lstStyle>
            <a:lvl1pPr>
              <a:defRPr sz="2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4" name="Text Placeholder 7">
            <a:extLst>
              <a:ext uri="{FF2B5EF4-FFF2-40B4-BE49-F238E27FC236}">
                <a16:creationId xmlns:a16="http://schemas.microsoft.com/office/drawing/2014/main" id="{CA97B1A4-557A-8842-A7CF-CEF459F857B2}"/>
              </a:ext>
            </a:extLst>
          </p:cNvPr>
          <p:cNvSpPr>
            <a:spLocks noGrp="1"/>
          </p:cNvSpPr>
          <p:nvPr>
            <p:ph type="body" sz="quarter" idx="16"/>
          </p:nvPr>
        </p:nvSpPr>
        <p:spPr>
          <a:xfrm>
            <a:off x="572218" y="3890952"/>
            <a:ext cx="5340679" cy="1824049"/>
          </a:xfrm>
        </p:spPr>
        <p:txBody>
          <a:bodyPr>
            <a:normAutofit/>
          </a:bodyPr>
          <a:lstStyle>
            <a:lvl1pPr marL="228554" indent="-228554">
              <a:buFont typeface="Arial" panose="020B0604020202020204" pitchFamily="34" charset="0"/>
              <a:buChar char="•"/>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314857212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572219" y="571500"/>
            <a:ext cx="11047561" cy="609589"/>
          </a:xfrm>
        </p:spPr>
        <p:txBody>
          <a:bodyPr lIns="0" tIns="0" rIns="0" bIns="0">
            <a:normAutofit/>
          </a:bodyPr>
          <a:lstStyle>
            <a:lvl1pPr>
              <a:defRPr sz="33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572220" y="1562088"/>
            <a:ext cx="11040188" cy="2324107"/>
          </a:xfrm>
          <a:prstGeom prst="rect">
            <a:avLst/>
          </a:prstGeom>
        </p:spPr>
        <p:txBody>
          <a:bodyPr/>
          <a:lstStyle/>
          <a:p>
            <a:endParaRPr lang="en-US"/>
          </a:p>
        </p:txBody>
      </p:sp>
      <p:sp>
        <p:nvSpPr>
          <p:cNvPr id="28" name="Text Placeholder 7">
            <a:extLst>
              <a:ext uri="{FF2B5EF4-FFF2-40B4-BE49-F238E27FC236}">
                <a16:creationId xmlns:a16="http://schemas.microsoft.com/office/drawing/2014/main" id="{269D219F-F78E-9E4A-B025-7F24BB66706A}"/>
              </a:ext>
            </a:extLst>
          </p:cNvPr>
          <p:cNvSpPr>
            <a:spLocks noGrp="1"/>
          </p:cNvSpPr>
          <p:nvPr>
            <p:ph type="body" sz="quarter" idx="17"/>
          </p:nvPr>
        </p:nvSpPr>
        <p:spPr>
          <a:xfrm>
            <a:off x="6286474" y="4265769"/>
            <a:ext cx="5340679" cy="1449232"/>
          </a:xfrm>
        </p:spPr>
        <p:txBody>
          <a:bodyPr>
            <a:normAutofit/>
          </a:bodyPr>
          <a:lstStyle>
            <a:lvl1pPr marL="228554" indent="-228554">
              <a:buFont typeface="Arial" panose="020B0604020202020204" pitchFamily="34" charset="0"/>
              <a:buChar char="•"/>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9" name="Text Placeholder 7">
            <a:extLst>
              <a:ext uri="{FF2B5EF4-FFF2-40B4-BE49-F238E27FC236}">
                <a16:creationId xmlns:a16="http://schemas.microsoft.com/office/drawing/2014/main" id="{D3B36E90-1930-594F-A27D-BBFA1CA70557}"/>
              </a:ext>
            </a:extLst>
          </p:cNvPr>
          <p:cNvSpPr>
            <a:spLocks noGrp="1"/>
          </p:cNvSpPr>
          <p:nvPr>
            <p:ph type="body" sz="quarter" idx="15"/>
          </p:nvPr>
        </p:nvSpPr>
        <p:spPr>
          <a:xfrm>
            <a:off x="572218" y="4265769"/>
            <a:ext cx="5340679" cy="1449232"/>
          </a:xfrm>
        </p:spPr>
        <p:txBody>
          <a:bodyPr>
            <a:normAutofit/>
          </a:bodyPr>
          <a:lstStyle>
            <a:lvl1pPr>
              <a:defRPr sz="2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201691874"/>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Text Slide — 03">
    <p:spTree>
      <p:nvGrpSpPr>
        <p:cNvPr id="1" name=""/>
        <p:cNvGrpSpPr/>
        <p:nvPr/>
      </p:nvGrpSpPr>
      <p:grpSpPr>
        <a:xfrm>
          <a:off x="0" y="0"/>
          <a:ext cx="0" cy="0"/>
          <a:chOff x="0" y="0"/>
          <a:chExt cx="0" cy="0"/>
        </a:xfrm>
      </p:grpSpPr>
      <p:sp>
        <p:nvSpPr>
          <p:cNvPr id="2" name="Title 1"/>
          <p:cNvSpPr>
            <a:spLocks noGrp="1"/>
          </p:cNvSpPr>
          <p:nvPr>
            <p:ph type="ctrTitle"/>
          </p:nvPr>
        </p:nvSpPr>
        <p:spPr>
          <a:xfrm>
            <a:off x="572219" y="571500"/>
            <a:ext cx="11047561" cy="609589"/>
          </a:xfrm>
        </p:spPr>
        <p:txBody>
          <a:bodyPr lIns="0" tIns="0" rIns="0" bIns="0">
            <a:normAutofit/>
          </a:bodyPr>
          <a:lstStyle>
            <a:lvl1pPr>
              <a:defRPr sz="33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572219" y="1562088"/>
            <a:ext cx="5333306" cy="2324107"/>
          </a:xfrm>
          <a:prstGeom prst="rect">
            <a:avLst/>
          </a:prstGeom>
        </p:spPr>
        <p:txBody>
          <a:bodyPr/>
          <a:lstStyle/>
          <a:p>
            <a:endParaRPr lang="en-US"/>
          </a:p>
        </p:txBody>
      </p:sp>
      <p:sp>
        <p:nvSpPr>
          <p:cNvPr id="16" name="Picture Placeholder 4">
            <a:extLst>
              <a:ext uri="{FF2B5EF4-FFF2-40B4-BE49-F238E27FC236}">
                <a16:creationId xmlns:a16="http://schemas.microsoft.com/office/drawing/2014/main" id="{8B25342B-08E1-464F-AC27-5A6519898803}"/>
              </a:ext>
            </a:extLst>
          </p:cNvPr>
          <p:cNvSpPr>
            <a:spLocks noGrp="1"/>
          </p:cNvSpPr>
          <p:nvPr>
            <p:ph type="pic" sz="quarter" idx="22"/>
          </p:nvPr>
        </p:nvSpPr>
        <p:spPr>
          <a:xfrm>
            <a:off x="6295618" y="1562088"/>
            <a:ext cx="5333306" cy="2324107"/>
          </a:xfrm>
          <a:prstGeom prst="rect">
            <a:avLst/>
          </a:prstGeom>
        </p:spPr>
        <p:txBody>
          <a:bodyPr/>
          <a:lstStyle/>
          <a:p>
            <a:endParaRPr lang="en-US"/>
          </a:p>
        </p:txBody>
      </p:sp>
      <p:sp>
        <p:nvSpPr>
          <p:cNvPr id="20" name="Text Placeholder 7">
            <a:extLst>
              <a:ext uri="{FF2B5EF4-FFF2-40B4-BE49-F238E27FC236}">
                <a16:creationId xmlns:a16="http://schemas.microsoft.com/office/drawing/2014/main" id="{7AFEBE52-7AC4-8A4F-A882-82DC4FA897C6}"/>
              </a:ext>
            </a:extLst>
          </p:cNvPr>
          <p:cNvSpPr>
            <a:spLocks noGrp="1"/>
          </p:cNvSpPr>
          <p:nvPr>
            <p:ph type="body" sz="quarter" idx="16"/>
          </p:nvPr>
        </p:nvSpPr>
        <p:spPr>
          <a:xfrm>
            <a:off x="572218" y="4265769"/>
            <a:ext cx="5340679" cy="1449232"/>
          </a:xfrm>
        </p:spPr>
        <p:txBody>
          <a:bodyPr>
            <a:normAutofit/>
          </a:bodyPr>
          <a:lstStyle>
            <a:lvl1pPr marL="0" indent="0">
              <a:buFont typeface="Arial" panose="020B0604020202020204" pitchFamily="34" charset="0"/>
              <a:buNone/>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1" name="Text Placeholder 7">
            <a:extLst>
              <a:ext uri="{FF2B5EF4-FFF2-40B4-BE49-F238E27FC236}">
                <a16:creationId xmlns:a16="http://schemas.microsoft.com/office/drawing/2014/main" id="{1BCA72C9-9805-E34B-BBDE-3CF10D461ABA}"/>
              </a:ext>
            </a:extLst>
          </p:cNvPr>
          <p:cNvSpPr>
            <a:spLocks noGrp="1"/>
          </p:cNvSpPr>
          <p:nvPr>
            <p:ph type="body" sz="quarter" idx="17"/>
          </p:nvPr>
        </p:nvSpPr>
        <p:spPr>
          <a:xfrm>
            <a:off x="6286474" y="4265769"/>
            <a:ext cx="5340679" cy="1449232"/>
          </a:xfrm>
        </p:spPr>
        <p:txBody>
          <a:bodyPr>
            <a:normAutofit/>
          </a:bodyPr>
          <a:lstStyle>
            <a:lvl1pPr marL="0" indent="0">
              <a:buFont typeface="Arial" panose="020B0604020202020204" pitchFamily="34" charset="0"/>
              <a:buNone/>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95636875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Text Slide — 04">
    <p:spTree>
      <p:nvGrpSpPr>
        <p:cNvPr id="1" name=""/>
        <p:cNvGrpSpPr/>
        <p:nvPr/>
      </p:nvGrpSpPr>
      <p:grpSpPr>
        <a:xfrm>
          <a:off x="0" y="0"/>
          <a:ext cx="0" cy="0"/>
          <a:chOff x="0" y="0"/>
          <a:chExt cx="0" cy="0"/>
        </a:xfrm>
      </p:grpSpPr>
      <p:sp>
        <p:nvSpPr>
          <p:cNvPr id="2" name="Title 1"/>
          <p:cNvSpPr>
            <a:spLocks noGrp="1"/>
          </p:cNvSpPr>
          <p:nvPr>
            <p:ph type="ctrTitle"/>
          </p:nvPr>
        </p:nvSpPr>
        <p:spPr>
          <a:xfrm>
            <a:off x="572219" y="571500"/>
            <a:ext cx="11047561" cy="609589"/>
          </a:xfrm>
        </p:spPr>
        <p:txBody>
          <a:bodyPr lIns="0" tIns="0" rIns="0" bIns="0">
            <a:normAutofit/>
          </a:bodyPr>
          <a:lstStyle>
            <a:lvl1pPr>
              <a:defRPr sz="33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572219" y="1562088"/>
            <a:ext cx="3428554" cy="2324107"/>
          </a:xfrm>
          <a:prstGeom prst="rect">
            <a:avLst/>
          </a:prstGeom>
        </p:spPr>
        <p:txBody>
          <a:bodyPr/>
          <a:lstStyle/>
          <a:p>
            <a:endParaRPr lang="en-US"/>
          </a:p>
        </p:txBody>
      </p:sp>
      <p:sp>
        <p:nvSpPr>
          <p:cNvPr id="25" name="Picture Placeholder 4">
            <a:extLst>
              <a:ext uri="{FF2B5EF4-FFF2-40B4-BE49-F238E27FC236}">
                <a16:creationId xmlns:a16="http://schemas.microsoft.com/office/drawing/2014/main" id="{9243F34B-2502-DB4F-9DB5-EDCF7DC7B5D5}"/>
              </a:ext>
            </a:extLst>
          </p:cNvPr>
          <p:cNvSpPr>
            <a:spLocks noGrp="1"/>
          </p:cNvSpPr>
          <p:nvPr>
            <p:ph type="pic" sz="quarter" idx="23"/>
          </p:nvPr>
        </p:nvSpPr>
        <p:spPr>
          <a:xfrm>
            <a:off x="4381723" y="1562088"/>
            <a:ext cx="3428554" cy="2324107"/>
          </a:xfrm>
          <a:prstGeom prst="rect">
            <a:avLst/>
          </a:prstGeom>
        </p:spPr>
        <p:txBody>
          <a:bodyPr/>
          <a:lstStyle/>
          <a:p>
            <a:endParaRPr lang="en-US"/>
          </a:p>
        </p:txBody>
      </p:sp>
      <p:sp>
        <p:nvSpPr>
          <p:cNvPr id="30" name="Picture Placeholder 4">
            <a:extLst>
              <a:ext uri="{FF2B5EF4-FFF2-40B4-BE49-F238E27FC236}">
                <a16:creationId xmlns:a16="http://schemas.microsoft.com/office/drawing/2014/main" id="{4236B20B-B550-8142-AEF8-60BDD719F696}"/>
              </a:ext>
            </a:extLst>
          </p:cNvPr>
          <p:cNvSpPr>
            <a:spLocks noGrp="1"/>
          </p:cNvSpPr>
          <p:nvPr>
            <p:ph type="pic" sz="quarter" idx="25"/>
          </p:nvPr>
        </p:nvSpPr>
        <p:spPr>
          <a:xfrm>
            <a:off x="8191227" y="1562088"/>
            <a:ext cx="3428554" cy="2324107"/>
          </a:xfrm>
          <a:prstGeom prst="rect">
            <a:avLst/>
          </a:prstGeom>
        </p:spPr>
        <p:txBody>
          <a:bodyPr/>
          <a:lstStyle/>
          <a:p>
            <a:endParaRPr lang="en-US"/>
          </a:p>
        </p:txBody>
      </p:sp>
      <p:sp>
        <p:nvSpPr>
          <p:cNvPr id="31" name="Text Placeholder 7">
            <a:extLst>
              <a:ext uri="{FF2B5EF4-FFF2-40B4-BE49-F238E27FC236}">
                <a16:creationId xmlns:a16="http://schemas.microsoft.com/office/drawing/2014/main" id="{805AEC2D-775B-BF4D-8D0A-574C4B109908}"/>
              </a:ext>
            </a:extLst>
          </p:cNvPr>
          <p:cNvSpPr>
            <a:spLocks noGrp="1"/>
          </p:cNvSpPr>
          <p:nvPr>
            <p:ph type="body" sz="quarter" idx="16"/>
          </p:nvPr>
        </p:nvSpPr>
        <p:spPr>
          <a:xfrm>
            <a:off x="572218" y="4265769"/>
            <a:ext cx="3428555" cy="1449232"/>
          </a:xfrm>
        </p:spPr>
        <p:txBody>
          <a:bodyPr>
            <a:normAutofit/>
          </a:bodyPr>
          <a:lstStyle>
            <a:lvl1pPr marL="0" indent="0">
              <a:buFont typeface="Arial" panose="020B0604020202020204" pitchFamily="34" charset="0"/>
              <a:buNone/>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2" name="Text Placeholder 7">
            <a:extLst>
              <a:ext uri="{FF2B5EF4-FFF2-40B4-BE49-F238E27FC236}">
                <a16:creationId xmlns:a16="http://schemas.microsoft.com/office/drawing/2014/main" id="{F5503E3A-1422-CD4D-8A89-397D3BA42065}"/>
              </a:ext>
            </a:extLst>
          </p:cNvPr>
          <p:cNvSpPr>
            <a:spLocks noGrp="1"/>
          </p:cNvSpPr>
          <p:nvPr>
            <p:ph type="body" sz="quarter" idx="26"/>
          </p:nvPr>
        </p:nvSpPr>
        <p:spPr>
          <a:xfrm>
            <a:off x="4386484" y="4265769"/>
            <a:ext cx="3428555" cy="1449232"/>
          </a:xfrm>
        </p:spPr>
        <p:txBody>
          <a:bodyPr>
            <a:normAutofit/>
          </a:bodyPr>
          <a:lstStyle>
            <a:lvl1pPr marL="0" indent="0">
              <a:buFont typeface="Arial" panose="020B0604020202020204" pitchFamily="34" charset="0"/>
              <a:buNone/>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3" name="Text Placeholder 7">
            <a:extLst>
              <a:ext uri="{FF2B5EF4-FFF2-40B4-BE49-F238E27FC236}">
                <a16:creationId xmlns:a16="http://schemas.microsoft.com/office/drawing/2014/main" id="{0064A36D-65DD-F745-A342-E072B9827553}"/>
              </a:ext>
            </a:extLst>
          </p:cNvPr>
          <p:cNvSpPr>
            <a:spLocks noGrp="1"/>
          </p:cNvSpPr>
          <p:nvPr>
            <p:ph type="body" sz="quarter" idx="27"/>
          </p:nvPr>
        </p:nvSpPr>
        <p:spPr>
          <a:xfrm>
            <a:off x="8186464" y="4265769"/>
            <a:ext cx="3428555" cy="1449232"/>
          </a:xfrm>
        </p:spPr>
        <p:txBody>
          <a:bodyPr>
            <a:normAutofit/>
          </a:bodyPr>
          <a:lstStyle>
            <a:lvl1pPr marL="0" indent="0">
              <a:buFont typeface="Arial" panose="020B0604020202020204" pitchFamily="34" charset="0"/>
              <a:buNone/>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2197173760"/>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guide id="12" pos="5041">
          <p15:clr>
            <a:srgbClr val="FBAE40"/>
          </p15:clr>
        </p15:guide>
        <p15:guide id="13" pos="5521">
          <p15:clr>
            <a:srgbClr val="FBAE40"/>
          </p15:clr>
        </p15:guide>
        <p15:guide id="14" pos="9841">
          <p15:clr>
            <a:srgbClr val="FBAE40"/>
          </p15:clr>
        </p15:guide>
        <p15:guide id="15" pos="1032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Text Slide — 05">
    <p:spTree>
      <p:nvGrpSpPr>
        <p:cNvPr id="1" name=""/>
        <p:cNvGrpSpPr/>
        <p:nvPr/>
      </p:nvGrpSpPr>
      <p:grpSpPr>
        <a:xfrm>
          <a:off x="0" y="0"/>
          <a:ext cx="0" cy="0"/>
          <a:chOff x="0" y="0"/>
          <a:chExt cx="0" cy="0"/>
        </a:xfrm>
      </p:grpSpPr>
      <p:sp>
        <p:nvSpPr>
          <p:cNvPr id="2" name="Title 1"/>
          <p:cNvSpPr>
            <a:spLocks noGrp="1"/>
          </p:cNvSpPr>
          <p:nvPr>
            <p:ph type="ctrTitle"/>
          </p:nvPr>
        </p:nvSpPr>
        <p:spPr>
          <a:xfrm>
            <a:off x="572219" y="571500"/>
            <a:ext cx="11047561" cy="609589"/>
          </a:xfrm>
        </p:spPr>
        <p:txBody>
          <a:bodyPr lIns="0" tIns="0" rIns="0" bIns="0">
            <a:normAutofit/>
          </a:bodyPr>
          <a:lstStyle>
            <a:lvl1pPr>
              <a:defRPr sz="33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0" name="Content Placeholder 4">
            <a:extLst>
              <a:ext uri="{FF2B5EF4-FFF2-40B4-BE49-F238E27FC236}">
                <a16:creationId xmlns:a16="http://schemas.microsoft.com/office/drawing/2014/main" id="{66682ECA-8356-F142-94A1-921EA9421350}"/>
              </a:ext>
            </a:extLst>
          </p:cNvPr>
          <p:cNvSpPr>
            <a:spLocks noGrp="1"/>
          </p:cNvSpPr>
          <p:nvPr>
            <p:ph sz="quarter" idx="16" hasCustomPrompt="1"/>
          </p:nvPr>
        </p:nvSpPr>
        <p:spPr>
          <a:xfrm>
            <a:off x="572219" y="1560663"/>
            <a:ext cx="5333305" cy="4152900"/>
          </a:xfrm>
          <a:prstGeom prst="rect">
            <a:avLst/>
          </a:prstGeom>
        </p:spPr>
        <p:txBody>
          <a:bodyPr>
            <a:normAutofit/>
          </a:bodyPr>
          <a:lstStyle>
            <a:lvl1pPr>
              <a:tabLst>
                <a:tab pos="57139" algn="l"/>
              </a:tabLst>
              <a:defRPr sz="2400">
                <a:solidFill>
                  <a:srgbClr val="576F7F"/>
                </a:solidFill>
              </a:defRPr>
            </a:lvl1pPr>
            <a:lvl2pPr marL="57139" indent="-57139">
              <a:tabLst/>
              <a:defRPr sz="500">
                <a:solidFill>
                  <a:schemeClr val="bg1">
                    <a:lumMod val="50000"/>
                  </a:schemeClr>
                </a:solidFill>
              </a:defRPr>
            </a:lvl2pPr>
            <a:lvl3pPr marL="115071" indent="-57932">
              <a:tabLst/>
              <a:defRPr sz="500">
                <a:solidFill>
                  <a:schemeClr val="bg1">
                    <a:lumMod val="50000"/>
                  </a:schemeClr>
                </a:solidFill>
              </a:defRPr>
            </a:lvl3pPr>
          </a:lstStyle>
          <a:p>
            <a:pPr lvl="0"/>
            <a:r>
              <a:rPr lang="tr-TR"/>
              <a:t>Picture</a:t>
            </a:r>
          </a:p>
        </p:txBody>
      </p:sp>
      <p:sp>
        <p:nvSpPr>
          <p:cNvPr id="21" name="Text Placeholder 7">
            <a:extLst>
              <a:ext uri="{FF2B5EF4-FFF2-40B4-BE49-F238E27FC236}">
                <a16:creationId xmlns:a16="http://schemas.microsoft.com/office/drawing/2014/main" id="{6428EAA1-0C81-0745-89CD-1A39835C4F74}"/>
              </a:ext>
            </a:extLst>
          </p:cNvPr>
          <p:cNvSpPr>
            <a:spLocks noGrp="1"/>
          </p:cNvSpPr>
          <p:nvPr>
            <p:ph type="body" sz="quarter" idx="17"/>
          </p:nvPr>
        </p:nvSpPr>
        <p:spPr>
          <a:xfrm>
            <a:off x="6286475" y="1560663"/>
            <a:ext cx="5333305" cy="4152899"/>
          </a:xfrm>
        </p:spPr>
        <p:txBody>
          <a:bodyPr>
            <a:normAutofit/>
          </a:bodyPr>
          <a:lstStyle>
            <a:lvl1pPr marL="228554" indent="-228554">
              <a:buFont typeface="Arial" panose="020B0604020202020204" pitchFamily="34" charset="0"/>
              <a:buChar char="•"/>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3832802396"/>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cxnSp>
        <p:nvCxnSpPr>
          <p:cNvPr id="20" name="Straight Connector 19">
            <a:extLst>
              <a:ext uri="{FF2B5EF4-FFF2-40B4-BE49-F238E27FC236}">
                <a16:creationId xmlns:a16="http://schemas.microsoft.com/office/drawing/2014/main" id="{A1AB842C-6BB1-7849-B78D-1D793CD25166}"/>
              </a:ext>
            </a:extLst>
          </p:cNvPr>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AA9EDA39-870A-E945-9A81-5D7CFB06F0C7}"/>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Tree>
    <p:extLst>
      <p:ext uri="{BB962C8B-B14F-4D97-AF65-F5344CB8AC3E}">
        <p14:creationId xmlns:p14="http://schemas.microsoft.com/office/powerpoint/2010/main" val="4284526032"/>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guide id="11" pos="7441">
          <p15:clr>
            <a:srgbClr val="FBAE40"/>
          </p15:clr>
        </p15:guide>
        <p15:guide id="12" pos="7921">
          <p15:clr>
            <a:srgbClr val="FBAE40"/>
          </p15:clr>
        </p15:guide>
        <p15:guide id="13" pos="5521">
          <p15:clr>
            <a:srgbClr val="FBAE40"/>
          </p15:clr>
        </p15:guide>
        <p15:guide id="14" pos="5041">
          <p15:clr>
            <a:srgbClr val="FBAE40"/>
          </p15:clr>
        </p15:guide>
        <p15:guide id="15" pos="9841">
          <p15:clr>
            <a:srgbClr val="FBAE40"/>
          </p15:clr>
        </p15:guide>
        <p15:guide id="16" pos="1032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0960C-6B6F-4FD8-8365-B5E53C18B3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BF8A15-0ABC-418D-98E3-8C61629B50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8979FB-94DA-4697-8416-5DF5A20CAF0F}"/>
              </a:ext>
            </a:extLst>
          </p:cNvPr>
          <p:cNvSpPr>
            <a:spLocks noGrp="1"/>
          </p:cNvSpPr>
          <p:nvPr>
            <p:ph type="dt" sz="half" idx="10"/>
          </p:nvPr>
        </p:nvSpPr>
        <p:spPr/>
        <p:txBody>
          <a:bodyPr/>
          <a:lstStyle/>
          <a:p>
            <a:fld id="{9A70128D-F485-4CCC-89BD-195A6C020001}" type="datetime1">
              <a:rPr lang="en-US" smtClean="0"/>
              <a:t>4/21/2022</a:t>
            </a:fld>
            <a:endParaRPr lang="en-US"/>
          </a:p>
        </p:txBody>
      </p:sp>
      <p:sp>
        <p:nvSpPr>
          <p:cNvPr id="5" name="Footer Placeholder 4">
            <a:extLst>
              <a:ext uri="{FF2B5EF4-FFF2-40B4-BE49-F238E27FC236}">
                <a16:creationId xmlns:a16="http://schemas.microsoft.com/office/drawing/2014/main" id="{FA871A3A-9776-41C8-B4E6-2C12575A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25EB2-13A6-42CC-869C-D3B116C6760B}"/>
              </a:ext>
            </a:extLst>
          </p:cNvPr>
          <p:cNvSpPr>
            <a:spLocks noGrp="1"/>
          </p:cNvSpPr>
          <p:nvPr>
            <p:ph type="sldNum" sz="quarter" idx="12"/>
          </p:nvPr>
        </p:nvSpPr>
        <p:spPr/>
        <p:txBody>
          <a:bodyPr/>
          <a:lstStyle/>
          <a:p>
            <a:fld id="{2E2FAFE5-BCCB-47D6-900A-EEABC5CDEEF2}" type="slidenum">
              <a:rPr lang="en-US" smtClean="0"/>
              <a:t>‹#›</a:t>
            </a:fld>
            <a:endParaRPr lang="en-US"/>
          </a:p>
        </p:txBody>
      </p:sp>
    </p:spTree>
    <p:extLst>
      <p:ext uri="{BB962C8B-B14F-4D97-AF65-F5344CB8AC3E}">
        <p14:creationId xmlns:p14="http://schemas.microsoft.com/office/powerpoint/2010/main" val="960099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Image/Text Slide — JB SIMPL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E305C66-1DAA-4140-8753-926594A5A23E}"/>
              </a:ext>
            </a:extLst>
          </p:cNvPr>
          <p:cNvCxnSpPr/>
          <p:nvPr userDrawn="1"/>
        </p:nvCxnSpPr>
        <p:spPr>
          <a:xfrm>
            <a:off x="378570" y="6094413"/>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a16="http://schemas.microsoft.com/office/drawing/2014/main" id="{8D33A89B-B293-4848-A384-FECB5BB1A117}"/>
              </a:ext>
            </a:extLst>
          </p:cNvPr>
          <p:cNvSpPr>
            <a:spLocks/>
          </p:cNvSpPr>
          <p:nvPr userDrawn="1"/>
        </p:nvSpPr>
        <p:spPr>
          <a:xfrm>
            <a:off x="794"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509" eaLnBrk="1" fontAlgn="auto" hangingPunct="1">
              <a:spcBef>
                <a:spcPts val="0"/>
              </a:spcBef>
              <a:spcAft>
                <a:spcPts val="0"/>
              </a:spcAft>
              <a:defRPr/>
            </a:pPr>
            <a:endParaRPr lang="en-US" sz="6399"/>
          </a:p>
        </p:txBody>
      </p:sp>
      <p:sp>
        <p:nvSpPr>
          <p:cNvPr id="2" name="Title 1"/>
          <p:cNvSpPr>
            <a:spLocks noGrp="1"/>
          </p:cNvSpPr>
          <p:nvPr>
            <p:ph type="ctrTitle"/>
          </p:nvPr>
        </p:nvSpPr>
        <p:spPr>
          <a:xfrm>
            <a:off x="572219" y="571500"/>
            <a:ext cx="11047561" cy="609589"/>
          </a:xfrm>
        </p:spPr>
        <p:txBody>
          <a:bodyPr lIns="0" tIns="0" rIns="0" bIns="0">
            <a:normAutofit/>
          </a:bodyPr>
          <a:lstStyle>
            <a:lvl1pPr>
              <a:defRPr sz="3399" b="0" i="0" baseline="0">
                <a:solidFill>
                  <a:srgbClr val="576F7F"/>
                </a:solidFill>
                <a:latin typeface="Georgia" panose="02040502050405020303"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sp>
        <p:nvSpPr>
          <p:cNvPr id="24" name="Picture Placeholder 4"/>
          <p:cNvSpPr>
            <a:spLocks noGrp="1"/>
          </p:cNvSpPr>
          <p:nvPr>
            <p:ph type="pic" sz="quarter" idx="21"/>
          </p:nvPr>
        </p:nvSpPr>
        <p:spPr>
          <a:xfrm>
            <a:off x="533189" y="1502305"/>
            <a:ext cx="11086591" cy="4458991"/>
          </a:xfrm>
          <a:prstGeom prst="rect">
            <a:avLst/>
          </a:prstGeom>
        </p:spPr>
        <p:txBody>
          <a:bodyPr rtlCol="0">
            <a:normAutofit/>
          </a:bodyPr>
          <a:lstStyle>
            <a:lvl1pPr>
              <a:defRPr/>
            </a:lvl1pPr>
          </a:lstStyle>
          <a:p>
            <a:pPr lvl="0"/>
            <a:endParaRPr lang="en-US" noProof="0"/>
          </a:p>
        </p:txBody>
      </p:sp>
      <p:sp>
        <p:nvSpPr>
          <p:cNvPr id="7" name="Slide Number Placeholder 6">
            <a:extLst>
              <a:ext uri="{FF2B5EF4-FFF2-40B4-BE49-F238E27FC236}">
                <a16:creationId xmlns:a16="http://schemas.microsoft.com/office/drawing/2014/main" id="{973B407B-4661-420D-A4AC-A0BA4C1B1E06}"/>
              </a:ext>
            </a:extLst>
          </p:cNvPr>
          <p:cNvSpPr>
            <a:spLocks noGrp="1"/>
          </p:cNvSpPr>
          <p:nvPr>
            <p:ph type="sldNum" sz="quarter" idx="22"/>
          </p:nvPr>
        </p:nvSpPr>
        <p:spPr>
          <a:xfrm>
            <a:off x="11335656" y="6292850"/>
            <a:ext cx="475394" cy="366713"/>
          </a:xfrm>
        </p:spPr>
        <p:txBody>
          <a:bodyPr/>
          <a:lstStyle>
            <a:lvl1pPr algn="r">
              <a:defRPr>
                <a:solidFill>
                  <a:srgbClr val="576F7F"/>
                </a:solidFill>
              </a:defRPr>
            </a:lvl1pPr>
          </a:lstStyle>
          <a:p>
            <a:pPr>
              <a:defRPr/>
            </a:pPr>
            <a:fld id="{F8FB2B94-882E-4E27-8E21-2E0C02EB3053}" type="slidenum">
              <a:rPr lang="uk-UA"/>
              <a:pPr>
                <a:defRPr/>
              </a:pPr>
              <a:t>‹#›</a:t>
            </a:fld>
            <a:endParaRPr lang="uk-UA"/>
          </a:p>
        </p:txBody>
      </p:sp>
    </p:spTree>
    <p:extLst>
      <p:ext uri="{BB962C8B-B14F-4D97-AF65-F5344CB8AC3E}">
        <p14:creationId xmlns:p14="http://schemas.microsoft.com/office/powerpoint/2010/main" val="63780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793" y="181087"/>
            <a:ext cx="12190413" cy="5913488"/>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6" name="Title 1">
            <a:extLst>
              <a:ext uri="{FF2B5EF4-FFF2-40B4-BE49-F238E27FC236}">
                <a16:creationId xmlns:a16="http://schemas.microsoft.com/office/drawing/2014/main" id="{0FAE0E86-F5B0-2643-9F7C-9B5DF5AB2A62}"/>
              </a:ext>
            </a:extLst>
          </p:cNvPr>
          <p:cNvSpPr>
            <a:spLocks noGrp="1"/>
          </p:cNvSpPr>
          <p:nvPr>
            <p:ph type="ctrTitle" hasCustomPrompt="1"/>
          </p:nvPr>
        </p:nvSpPr>
        <p:spPr>
          <a:xfrm>
            <a:off x="1134413" y="2514600"/>
            <a:ext cx="10246783" cy="1615864"/>
          </a:xfrm>
        </p:spPr>
        <p:txBody>
          <a:bodyPr lIns="0" tIns="0" rIns="0" bIns="0">
            <a:normAutofit/>
          </a:bodyPr>
          <a:lstStyle>
            <a:lvl1pPr>
              <a:defRPr sz="3599" b="0" i="0" baseline="0">
                <a:solidFill>
                  <a:schemeClr val="tx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
        <p:nvSpPr>
          <p:cNvPr id="31" name="Text Placeholder 7">
            <a:extLst>
              <a:ext uri="{FF2B5EF4-FFF2-40B4-BE49-F238E27FC236}">
                <a16:creationId xmlns:a16="http://schemas.microsoft.com/office/drawing/2014/main" id="{4311E8C8-3143-A74B-8FDA-F85A6F535B0E}"/>
              </a:ext>
            </a:extLst>
          </p:cNvPr>
          <p:cNvSpPr>
            <a:spLocks noGrp="1"/>
          </p:cNvSpPr>
          <p:nvPr>
            <p:ph type="body" sz="quarter" idx="14"/>
          </p:nvPr>
        </p:nvSpPr>
        <p:spPr>
          <a:xfrm>
            <a:off x="1134121" y="4229100"/>
            <a:ext cx="1457135" cy="1484475"/>
          </a:xfrm>
        </p:spPr>
        <p:txBody>
          <a:bodyPr>
            <a:normAutofit/>
          </a:bodyPr>
          <a:lstStyle>
            <a:lvl1pPr>
              <a:defRPr sz="12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32" name="Text Placeholder 7">
            <a:extLst>
              <a:ext uri="{FF2B5EF4-FFF2-40B4-BE49-F238E27FC236}">
                <a16:creationId xmlns:a16="http://schemas.microsoft.com/office/drawing/2014/main" id="{9B12BEB6-E28E-0A42-AF4D-0E33CBE7B6D1}"/>
              </a:ext>
            </a:extLst>
          </p:cNvPr>
          <p:cNvSpPr>
            <a:spLocks noGrp="1"/>
          </p:cNvSpPr>
          <p:nvPr>
            <p:ph type="body" sz="quarter" idx="15"/>
          </p:nvPr>
        </p:nvSpPr>
        <p:spPr>
          <a:xfrm>
            <a:off x="2665010" y="4229100"/>
            <a:ext cx="1457135" cy="1484475"/>
          </a:xfrm>
        </p:spPr>
        <p:txBody>
          <a:bodyPr>
            <a:normAutofit/>
          </a:bodyPr>
          <a:lstStyle>
            <a:lvl1pPr>
              <a:defRPr sz="12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2212246098"/>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793" y="181087"/>
            <a:ext cx="12190413" cy="5913488"/>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1" name="Slide Number Placeholder 6">
            <a:extLst>
              <a:ext uri="{FF2B5EF4-FFF2-40B4-BE49-F238E27FC236}">
                <a16:creationId xmlns:a16="http://schemas.microsoft.com/office/drawing/2014/main" id="{94254CDA-9455-1F48-A703-E7C2342F39CF}"/>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sp>
        <p:nvSpPr>
          <p:cNvPr id="14" name="Title 1">
            <a:extLst>
              <a:ext uri="{FF2B5EF4-FFF2-40B4-BE49-F238E27FC236}">
                <a16:creationId xmlns:a16="http://schemas.microsoft.com/office/drawing/2014/main" id="{3F940754-C6EA-AC4C-8314-59739CD84FF9}"/>
              </a:ext>
            </a:extLst>
          </p:cNvPr>
          <p:cNvSpPr>
            <a:spLocks noGrp="1"/>
          </p:cNvSpPr>
          <p:nvPr>
            <p:ph type="ctrTitle" hasCustomPrompt="1"/>
          </p:nvPr>
        </p:nvSpPr>
        <p:spPr>
          <a:xfrm>
            <a:off x="1134413" y="2765636"/>
            <a:ext cx="10246783" cy="1615864"/>
          </a:xfrm>
        </p:spPr>
        <p:txBody>
          <a:bodyPr lIns="0" tIns="0" rIns="0" bIns="0">
            <a:normAutofit/>
          </a:bodyPr>
          <a:lstStyle>
            <a:lvl1pPr>
              <a:defRPr sz="3599" b="0" i="0" baseline="0">
                <a:solidFill>
                  <a:schemeClr val="bg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Tree>
    <p:extLst>
      <p:ext uri="{BB962C8B-B14F-4D97-AF65-F5344CB8AC3E}">
        <p14:creationId xmlns:p14="http://schemas.microsoft.com/office/powerpoint/2010/main" val="404095364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793" y="181087"/>
            <a:ext cx="12190413" cy="5913488"/>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b="0" cap="none" spc="0">
              <a:ln>
                <a:noFill/>
              </a:ln>
              <a:solidFill>
                <a:schemeClr val="tx1"/>
              </a:solidFill>
              <a:effectLst/>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1" name="Title 1">
            <a:extLst>
              <a:ext uri="{FF2B5EF4-FFF2-40B4-BE49-F238E27FC236}">
                <a16:creationId xmlns:a16="http://schemas.microsoft.com/office/drawing/2014/main" id="{F7B7FAD3-3A70-6441-A8ED-D420541B3A87}"/>
              </a:ext>
            </a:extLst>
          </p:cNvPr>
          <p:cNvSpPr>
            <a:spLocks noGrp="1"/>
          </p:cNvSpPr>
          <p:nvPr>
            <p:ph type="ctrTitle" hasCustomPrompt="1"/>
          </p:nvPr>
        </p:nvSpPr>
        <p:spPr>
          <a:xfrm>
            <a:off x="1134413" y="2765636"/>
            <a:ext cx="10246783" cy="1615864"/>
          </a:xfrm>
        </p:spPr>
        <p:txBody>
          <a:bodyPr lIns="0" tIns="0" rIns="0" bIns="0">
            <a:normAutofit/>
          </a:bodyPr>
          <a:lstStyle>
            <a:lvl1pPr>
              <a:defRPr sz="3599" b="0" i="0" baseline="0">
                <a:solidFill>
                  <a:schemeClr val="tx1"/>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Tree>
    <p:extLst>
      <p:ext uri="{BB962C8B-B14F-4D97-AF65-F5344CB8AC3E}">
        <p14:creationId xmlns:p14="http://schemas.microsoft.com/office/powerpoint/2010/main" val="192298016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 White">
    <p:spTree>
      <p:nvGrpSpPr>
        <p:cNvPr id="1" name=""/>
        <p:cNvGrpSpPr/>
        <p:nvPr/>
      </p:nvGrpSpPr>
      <p:grpSpPr>
        <a:xfrm>
          <a:off x="0" y="0"/>
          <a:ext cx="0" cy="0"/>
          <a:chOff x="0" y="0"/>
          <a:chExt cx="0" cy="0"/>
        </a:xfrm>
      </p:grpSpPr>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17" name="Title 1">
            <a:extLst>
              <a:ext uri="{FF2B5EF4-FFF2-40B4-BE49-F238E27FC236}">
                <a16:creationId xmlns:a16="http://schemas.microsoft.com/office/drawing/2014/main" id="{827B5FC5-D8F1-064D-8DDF-573695AF66C8}"/>
              </a:ext>
            </a:extLst>
          </p:cNvPr>
          <p:cNvSpPr>
            <a:spLocks noGrp="1"/>
          </p:cNvSpPr>
          <p:nvPr>
            <p:ph type="ctrTitle" hasCustomPrompt="1"/>
          </p:nvPr>
        </p:nvSpPr>
        <p:spPr>
          <a:xfrm>
            <a:off x="1134413" y="2765636"/>
            <a:ext cx="10246783" cy="1615864"/>
          </a:xfrm>
        </p:spPr>
        <p:txBody>
          <a:bodyPr lIns="0" tIns="0" rIns="0" bIns="0">
            <a:normAutofit/>
          </a:bodyPr>
          <a:lstStyle>
            <a:lvl1pPr>
              <a:defRPr sz="35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br>
              <a:rPr lang="en-US"/>
            </a:br>
            <a:r>
              <a:rPr lang="en-US"/>
              <a:t>2nd line</a:t>
            </a:r>
          </a:p>
        </p:txBody>
      </p:sp>
    </p:spTree>
    <p:extLst>
      <p:ext uri="{BB962C8B-B14F-4D97-AF65-F5344CB8AC3E}">
        <p14:creationId xmlns:p14="http://schemas.microsoft.com/office/powerpoint/2010/main" val="2269824660"/>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 01">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17" name="Picture Placeholder 4">
            <a:extLst>
              <a:ext uri="{FF2B5EF4-FFF2-40B4-BE49-F238E27FC236}">
                <a16:creationId xmlns:a16="http://schemas.microsoft.com/office/drawing/2014/main" id="{389C38FD-514A-3045-9263-6A1BF07AB988}"/>
              </a:ext>
            </a:extLst>
          </p:cNvPr>
          <p:cNvSpPr>
            <a:spLocks noGrp="1"/>
          </p:cNvSpPr>
          <p:nvPr>
            <p:ph type="pic" sz="quarter" idx="21"/>
          </p:nvPr>
        </p:nvSpPr>
        <p:spPr>
          <a:xfrm>
            <a:off x="-15968" y="181086"/>
            <a:ext cx="12207968" cy="5913489"/>
          </a:xfrm>
          <a:prstGeom prst="rect">
            <a:avLst/>
          </a:prstGeom>
        </p:spPr>
        <p:txBody>
          <a:bodyPr/>
          <a:lstStyle/>
          <a:p>
            <a:endParaRPr lang="en-US"/>
          </a:p>
        </p:txBody>
      </p:sp>
      <p:sp>
        <p:nvSpPr>
          <p:cNvPr id="21" name="Rectangle 20">
            <a:extLst>
              <a:ext uri="{FF2B5EF4-FFF2-40B4-BE49-F238E27FC236}">
                <a16:creationId xmlns:a16="http://schemas.microsoft.com/office/drawing/2014/main" id="{7F51C926-0B7B-F040-990F-6DAD17F61D10}"/>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Tree>
    <p:extLst>
      <p:ext uri="{BB962C8B-B14F-4D97-AF65-F5344CB8AC3E}">
        <p14:creationId xmlns:p14="http://schemas.microsoft.com/office/powerpoint/2010/main" val="315659243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Slide — 02">
    <p:spTree>
      <p:nvGrpSpPr>
        <p:cNvPr id="1" name=""/>
        <p:cNvGrpSpPr/>
        <p:nvPr/>
      </p:nvGrpSpPr>
      <p:grpSpPr>
        <a:xfrm>
          <a:off x="0" y="0"/>
          <a:ext cx="0" cy="0"/>
          <a:chOff x="0" y="0"/>
          <a:chExt cx="0" cy="0"/>
        </a:xfrm>
      </p:grpSpPr>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572220" y="571501"/>
            <a:ext cx="11040188" cy="5143500"/>
          </a:xfrm>
          <a:prstGeom prst="rect">
            <a:avLst/>
          </a:prstGeom>
        </p:spPr>
        <p:txBody>
          <a:bodyPr/>
          <a:lstStyle/>
          <a:p>
            <a:endParaRPr lang="en-US"/>
          </a:p>
        </p:txBody>
      </p:sp>
    </p:spTree>
    <p:extLst>
      <p:ext uri="{BB962C8B-B14F-4D97-AF65-F5344CB8AC3E}">
        <p14:creationId xmlns:p14="http://schemas.microsoft.com/office/powerpoint/2010/main" val="121379244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572219" y="571500"/>
            <a:ext cx="11047561" cy="609589"/>
          </a:xfrm>
        </p:spPr>
        <p:txBody>
          <a:bodyPr lIns="0" tIns="0" rIns="0" bIns="0">
            <a:normAutofit/>
          </a:bodyPr>
          <a:lstStyle>
            <a:lvl1pPr>
              <a:defRPr sz="33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1" name="Text Placeholder 7">
            <a:extLst>
              <a:ext uri="{FF2B5EF4-FFF2-40B4-BE49-F238E27FC236}">
                <a16:creationId xmlns:a16="http://schemas.microsoft.com/office/drawing/2014/main" id="{3A2D9A2B-8B34-F540-99A1-C92EEC6DA8F4}"/>
              </a:ext>
            </a:extLst>
          </p:cNvPr>
          <p:cNvSpPr>
            <a:spLocks noGrp="1"/>
          </p:cNvSpPr>
          <p:nvPr>
            <p:ph type="body" sz="quarter" idx="14"/>
          </p:nvPr>
        </p:nvSpPr>
        <p:spPr>
          <a:xfrm>
            <a:off x="572218" y="1576376"/>
            <a:ext cx="11047563" cy="3803797"/>
          </a:xfrm>
        </p:spPr>
        <p:txBody>
          <a:bodyPr>
            <a:normAutofit/>
          </a:bodyPr>
          <a:lstStyle>
            <a:lvl1pPr marL="342831" indent="-342831">
              <a:buFont typeface="Arial" panose="020B0604020202020204" pitchFamily="34" charset="0"/>
              <a:buChar char="•"/>
              <a:defRPr sz="2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3175834340"/>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572219" y="571500"/>
            <a:ext cx="11047561" cy="609589"/>
          </a:xfrm>
        </p:spPr>
        <p:txBody>
          <a:bodyPr lIns="0" tIns="0" rIns="0" bIns="0">
            <a:normAutofit/>
          </a:bodyPr>
          <a:lstStyle>
            <a:lvl1pPr>
              <a:defRPr sz="3399" b="0" i="0" baseline="0">
                <a:solidFill>
                  <a:srgbClr val="576F7F"/>
                </a:solidFill>
                <a:latin typeface="Times New Roman" panose="02020603050405020304" pitchFamily="18" charset="0"/>
                <a:cs typeface="Times New Roman" panose="02020603050405020304" pitchFamily="18" charset="0"/>
              </a:defRPr>
            </a:lvl1p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cxnSp>
        <p:nvCxnSpPr>
          <p:cNvPr id="7" name="Straight Connector 6"/>
          <p:cNvCxnSpPr/>
          <p:nvPr userDrawn="1"/>
        </p:nvCxnSpPr>
        <p:spPr>
          <a:xfrm>
            <a:off x="378571" y="6094575"/>
            <a:ext cx="11428512"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793" y="0"/>
            <a:ext cx="12190413"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9"/>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11335706" y="6293196"/>
            <a:ext cx="475344" cy="366183"/>
          </a:xfrm>
        </p:spPr>
        <p:txBody>
          <a:bodyPr/>
          <a:lstStyle>
            <a:lvl1pPr algn="r">
              <a:defRPr>
                <a:solidFill>
                  <a:srgbClr val="576F7F"/>
                </a:solidFill>
              </a:defRPr>
            </a:lvl1pPr>
          </a:lstStyle>
          <a:p>
            <a:fld id="{BA8CF1B3-96A0-D24B-B5C9-B5B93FF4523E}" type="slidenum">
              <a:rPr lang="uk-UA" smtClean="0"/>
              <a:pPr/>
              <a:t>‹#›</a:t>
            </a:fld>
            <a:endParaRPr lang="uk-UA"/>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384917" y="6227853"/>
            <a:ext cx="1904752" cy="449061"/>
          </a:xfrm>
          <a:prstGeom prst="rect">
            <a:avLst/>
          </a:prstGeom>
        </p:spPr>
      </p:pic>
      <p:sp>
        <p:nvSpPr>
          <p:cNvPr id="26" name="Text Placeholder 7">
            <a:extLst>
              <a:ext uri="{FF2B5EF4-FFF2-40B4-BE49-F238E27FC236}">
                <a16:creationId xmlns:a16="http://schemas.microsoft.com/office/drawing/2014/main" id="{712FB6B8-B494-0F4A-88E7-5A10924214A0}"/>
              </a:ext>
            </a:extLst>
          </p:cNvPr>
          <p:cNvSpPr>
            <a:spLocks noGrp="1"/>
          </p:cNvSpPr>
          <p:nvPr>
            <p:ph type="body" sz="quarter" idx="15"/>
          </p:nvPr>
        </p:nvSpPr>
        <p:spPr>
          <a:xfrm>
            <a:off x="572218" y="1576376"/>
            <a:ext cx="11047563" cy="1930246"/>
          </a:xfrm>
        </p:spPr>
        <p:txBody>
          <a:bodyPr>
            <a:normAutofit/>
          </a:bodyPr>
          <a:lstStyle>
            <a:lvl1pPr>
              <a:defRPr sz="2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7" name="Text Placeholder 7">
            <a:extLst>
              <a:ext uri="{FF2B5EF4-FFF2-40B4-BE49-F238E27FC236}">
                <a16:creationId xmlns:a16="http://schemas.microsoft.com/office/drawing/2014/main" id="{E07D1BF5-CC75-D548-877A-F9B67A02FBA6}"/>
              </a:ext>
            </a:extLst>
          </p:cNvPr>
          <p:cNvSpPr>
            <a:spLocks noGrp="1"/>
          </p:cNvSpPr>
          <p:nvPr>
            <p:ph type="body" sz="quarter" idx="16"/>
          </p:nvPr>
        </p:nvSpPr>
        <p:spPr>
          <a:xfrm>
            <a:off x="572218" y="3890952"/>
            <a:ext cx="5340679" cy="1824049"/>
          </a:xfrm>
        </p:spPr>
        <p:txBody>
          <a:bodyPr>
            <a:normAutofit/>
          </a:bodyPr>
          <a:lstStyle>
            <a:lvl1pPr marL="228554" indent="-228554">
              <a:buFont typeface="Arial" panose="020B0604020202020204" pitchFamily="34" charset="0"/>
              <a:buChar char="•"/>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
        <p:nvSpPr>
          <p:cNvPr id="28" name="Text Placeholder 7">
            <a:extLst>
              <a:ext uri="{FF2B5EF4-FFF2-40B4-BE49-F238E27FC236}">
                <a16:creationId xmlns:a16="http://schemas.microsoft.com/office/drawing/2014/main" id="{CE106A9F-1969-0644-9A50-A23079A8A24E}"/>
              </a:ext>
            </a:extLst>
          </p:cNvPr>
          <p:cNvSpPr>
            <a:spLocks noGrp="1"/>
          </p:cNvSpPr>
          <p:nvPr>
            <p:ph type="body" sz="quarter" idx="17"/>
          </p:nvPr>
        </p:nvSpPr>
        <p:spPr>
          <a:xfrm>
            <a:off x="6286474" y="3890952"/>
            <a:ext cx="5340679" cy="1824049"/>
          </a:xfrm>
        </p:spPr>
        <p:txBody>
          <a:bodyPr>
            <a:normAutofit/>
          </a:bodyPr>
          <a:lstStyle>
            <a:lvl1pPr marL="228554" indent="-228554">
              <a:buFont typeface="Arial" panose="020B0604020202020204" pitchFamily="34" charset="0"/>
              <a:buChar char="•"/>
              <a:defRPr sz="14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121897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p:txBody>
      </p:sp>
    </p:spTree>
    <p:extLst>
      <p:ext uri="{BB962C8B-B14F-4D97-AF65-F5344CB8AC3E}">
        <p14:creationId xmlns:p14="http://schemas.microsoft.com/office/powerpoint/2010/main" val="147536075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6072" y="487875"/>
            <a:ext cx="10972800" cy="522414"/>
          </a:xfrm>
          <a:prstGeom prst="rect">
            <a:avLst/>
          </a:prstGeom>
        </p:spPr>
        <p:txBody>
          <a:bodyPr vert="horz" lIns="91440" tIns="45720" rIns="91440" bIns="45720" rtlCol="0" anchor="t">
            <a:noAutofit/>
          </a:bodyPr>
          <a:lstStyle/>
          <a:p>
            <a:r>
              <a:rPr lang="tr-TR" err="1"/>
              <a:t>Click</a:t>
            </a:r>
            <a:r>
              <a:rPr lang="tr-TR"/>
              <a:t> </a:t>
            </a:r>
            <a:r>
              <a:rPr lang="tr-TR" err="1"/>
              <a:t>to</a:t>
            </a:r>
            <a:r>
              <a:rPr lang="tr-TR"/>
              <a:t> </a:t>
            </a:r>
            <a:r>
              <a:rPr lang="tr-TR" err="1"/>
              <a:t>edit</a:t>
            </a:r>
            <a:r>
              <a:rPr lang="tr-TR"/>
              <a:t> Master </a:t>
            </a:r>
            <a:r>
              <a:rPr lang="tr-TR" err="1"/>
              <a:t>title</a:t>
            </a:r>
            <a:r>
              <a:rPr lang="tr-TR"/>
              <a:t> </a:t>
            </a:r>
            <a:r>
              <a:rPr lang="tr-TR" err="1"/>
              <a:t>style</a:t>
            </a:r>
            <a:endParaRPr lang="en-US"/>
          </a:p>
        </p:txBody>
      </p:sp>
      <p:sp>
        <p:nvSpPr>
          <p:cNvPr id="6" name="Slide Number Placeholder 5"/>
          <p:cNvSpPr>
            <a:spLocks noGrp="1"/>
          </p:cNvSpPr>
          <p:nvPr>
            <p:ph type="sldNum" sz="quarter" idx="4"/>
          </p:nvPr>
        </p:nvSpPr>
        <p:spPr>
          <a:xfrm>
            <a:off x="799306" y="6132740"/>
            <a:ext cx="623389" cy="366183"/>
          </a:xfrm>
          <a:prstGeom prst="rect">
            <a:avLst/>
          </a:prstGeom>
        </p:spPr>
        <p:txBody>
          <a:bodyPr vert="horz" lIns="91440" tIns="45720" rIns="91440" bIns="45720" rtlCol="0" anchor="ctr"/>
          <a:lstStyle>
            <a:lvl1pPr algn="l">
              <a:defRPr lang="en-US" sz="1066" b="0" i="0" kern="1200" smtClean="0">
                <a:solidFill>
                  <a:srgbClr val="000000"/>
                </a:solidFill>
                <a:latin typeface="Times New Roman" panose="02020603050405020304" pitchFamily="18" charset="0"/>
                <a:ea typeface="+mn-ea"/>
                <a:cs typeface="Times New Roman" panose="02020603050405020304" pitchFamily="18" charset="0"/>
              </a:defRPr>
            </a:lvl1pPr>
          </a:lstStyle>
          <a:p>
            <a:fld id="{BA8CF1B3-96A0-D24B-B5C9-B5B93FF4523E}" type="slidenum">
              <a:rPr lang="uk-UA" smtClean="0"/>
              <a:pPr/>
              <a:t>‹#›</a:t>
            </a:fld>
            <a:endParaRPr lang="uk-UA"/>
          </a:p>
        </p:txBody>
      </p:sp>
      <p:sp>
        <p:nvSpPr>
          <p:cNvPr id="7" name="Text Placeholder 2">
            <a:extLst>
              <a:ext uri="{FF2B5EF4-FFF2-40B4-BE49-F238E27FC236}">
                <a16:creationId xmlns:a16="http://schemas.microsoft.com/office/drawing/2014/main" id="{06CEB089-E730-C64A-A490-6055B6A2F061}"/>
              </a:ext>
            </a:extLst>
          </p:cNvPr>
          <p:cNvSpPr>
            <a:spLocks noGrp="1"/>
          </p:cNvSpPr>
          <p:nvPr>
            <p:ph type="body" idx="1"/>
          </p:nvPr>
        </p:nvSpPr>
        <p:spPr>
          <a:xfrm>
            <a:off x="796072" y="1562100"/>
            <a:ext cx="10972800" cy="3962400"/>
          </a:xfrm>
          <a:prstGeom prst="rect">
            <a:avLst/>
          </a:prstGeom>
        </p:spPr>
        <p:txBody>
          <a:bodyPr vert="horz" lIns="0" tIns="0" rIns="0" bIns="0" rtlCol="0">
            <a:normAutofit/>
          </a:bodyPr>
          <a:lstStyle/>
          <a:p>
            <a:pPr lvl="0"/>
            <a:r>
              <a:rPr lang="tr-TR" err="1"/>
              <a:t>Click</a:t>
            </a:r>
            <a:r>
              <a:rPr lang="tr-TR"/>
              <a:t> </a:t>
            </a:r>
            <a:r>
              <a:rPr lang="tr-TR" err="1"/>
              <a:t>to</a:t>
            </a:r>
            <a:r>
              <a:rPr lang="tr-TR"/>
              <a:t> </a:t>
            </a:r>
            <a:r>
              <a:rPr lang="tr-TR" err="1"/>
              <a:t>edit</a:t>
            </a:r>
            <a:r>
              <a:rPr lang="tr-TR"/>
              <a:t> Master </a:t>
            </a:r>
            <a:r>
              <a:rPr lang="tr-TR" err="1"/>
              <a:t>text</a:t>
            </a:r>
            <a:r>
              <a:rPr lang="tr-TR"/>
              <a:t> </a:t>
            </a:r>
            <a:r>
              <a:rPr lang="tr-TR" err="1"/>
              <a:t>styles</a:t>
            </a:r>
            <a:endParaRPr lang="tr-TR"/>
          </a:p>
          <a:p>
            <a:pPr marL="0" lvl="0" indent="-142846" algn="l" defTabSz="228554" rtl="0" eaLnBrk="1" latinLnBrk="0" hangingPunct="1">
              <a:spcBef>
                <a:spcPct val="20000"/>
              </a:spcBef>
              <a:buFont typeface="Arial"/>
              <a:buChar char="–"/>
            </a:pPr>
            <a:r>
              <a:rPr lang="tr-TR"/>
              <a:t>Second </a:t>
            </a:r>
            <a:r>
              <a:rPr lang="tr-TR" err="1"/>
              <a:t>level</a:t>
            </a:r>
            <a:endParaRPr lang="tr-TR"/>
          </a:p>
          <a:p>
            <a:pPr marL="342831" lvl="1" indent="-85708" algn="l" defTabSz="228554" rtl="0" eaLnBrk="1" latinLnBrk="0" hangingPunct="1">
              <a:spcBef>
                <a:spcPct val="20000"/>
              </a:spcBef>
              <a:buFont typeface="Arial"/>
              <a:buChar char="•"/>
            </a:pPr>
            <a:r>
              <a:rPr lang="tr-TR"/>
              <a:t>Third </a:t>
            </a:r>
            <a:r>
              <a:rPr lang="tr-TR" err="1"/>
              <a:t>level</a:t>
            </a:r>
            <a:endParaRPr lang="en-US"/>
          </a:p>
        </p:txBody>
      </p:sp>
    </p:spTree>
    <p:extLst>
      <p:ext uri="{BB962C8B-B14F-4D97-AF65-F5344CB8AC3E}">
        <p14:creationId xmlns:p14="http://schemas.microsoft.com/office/powerpoint/2010/main" val="3792182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9" r:id="rId17"/>
  </p:sldLayoutIdLst>
  <p:hf hdr="0"/>
  <p:txStyles>
    <p:titleStyle>
      <a:lvl1pPr algn="l" defTabSz="609486" rtl="0" eaLnBrk="1" latinLnBrk="0" hangingPunct="1">
        <a:spcBef>
          <a:spcPct val="0"/>
        </a:spcBef>
        <a:buNone/>
        <a:defRPr lang="en-US" sz="3399" b="0" i="0" kern="1200" dirty="0">
          <a:solidFill>
            <a:srgbClr val="576F7F"/>
          </a:solidFill>
          <a:latin typeface="Times New Roman" panose="02020603050405020304" pitchFamily="18" charset="0"/>
          <a:ea typeface="+mj-ea"/>
          <a:cs typeface="Times New Roman" panose="02020603050405020304" pitchFamily="18" charset="0"/>
        </a:defRPr>
      </a:lvl1pPr>
    </p:titleStyle>
    <p:bodyStyle>
      <a:lvl1pPr marL="0" indent="0" algn="l" defTabSz="609486" rtl="0" eaLnBrk="1" latinLnBrk="0" hangingPunct="1">
        <a:lnSpc>
          <a:spcPct val="100000"/>
        </a:lnSpc>
        <a:spcBef>
          <a:spcPts val="0"/>
        </a:spcBef>
        <a:buFontTx/>
        <a:buNone/>
        <a:tabLst/>
        <a:defRPr lang="tr-TR" sz="24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990414" indent="-454998" algn="l" defTabSz="609486" rtl="0" eaLnBrk="1" latinLnBrk="0" hangingPunct="1">
        <a:lnSpc>
          <a:spcPct val="100000"/>
        </a:lnSpc>
        <a:spcBef>
          <a:spcPts val="0"/>
        </a:spcBef>
        <a:buFont typeface="Arial"/>
        <a:buChar char="–"/>
        <a:tabLst/>
        <a:defRPr lang="tr-TR" sz="1333" b="0" i="0" kern="1200" dirty="0" smtClean="0">
          <a:solidFill>
            <a:srgbClr val="576F7F"/>
          </a:solidFill>
          <a:latin typeface="Arial"/>
          <a:ea typeface="+mn-ea"/>
          <a:cs typeface="Arial"/>
        </a:defRPr>
      </a:lvl2pPr>
      <a:lvl3pPr marL="1523714" indent="-304743" algn="l" defTabSz="609486" rtl="0" eaLnBrk="1" latinLnBrk="0" hangingPunct="1">
        <a:lnSpc>
          <a:spcPct val="100000"/>
        </a:lnSpc>
        <a:spcBef>
          <a:spcPts val="0"/>
        </a:spcBef>
        <a:buFont typeface="Arial"/>
        <a:buChar char="•"/>
        <a:tabLst/>
        <a:defRPr lang="tr-TR" sz="1400" b="0" i="0" kern="1200" dirty="0" smtClean="0">
          <a:solidFill>
            <a:srgbClr val="000000"/>
          </a:solidFill>
          <a:latin typeface="Arial"/>
          <a:ea typeface="+mn-ea"/>
          <a:cs typeface="Arial"/>
        </a:defRPr>
      </a:lvl3pPr>
      <a:lvl4pPr marL="2133200" indent="-304743" algn="l" defTabSz="609486" rtl="0" eaLnBrk="1" latinLnBrk="0" hangingPunct="1">
        <a:spcBef>
          <a:spcPct val="20000"/>
        </a:spcBef>
        <a:buFont typeface="Arial"/>
        <a:buChar char="–"/>
        <a:defRPr sz="2666" kern="1200">
          <a:solidFill>
            <a:schemeClr val="tx1"/>
          </a:solidFill>
          <a:latin typeface="+mn-lt"/>
          <a:ea typeface="+mn-ea"/>
          <a:cs typeface="+mn-cs"/>
        </a:defRPr>
      </a:lvl4pPr>
      <a:lvl5pPr marL="2742686" indent="-304743" algn="l" defTabSz="609486" rtl="0" eaLnBrk="1" latinLnBrk="0" hangingPunct="1">
        <a:spcBef>
          <a:spcPct val="20000"/>
        </a:spcBef>
        <a:buFont typeface="Arial"/>
        <a:buChar char="»"/>
        <a:defRPr sz="2666" kern="1200">
          <a:solidFill>
            <a:schemeClr val="tx1"/>
          </a:solidFill>
          <a:latin typeface="+mn-lt"/>
          <a:ea typeface="+mn-ea"/>
          <a:cs typeface="+mn-cs"/>
        </a:defRPr>
      </a:lvl5pPr>
      <a:lvl6pPr marL="3352171" indent="-304743" algn="l" defTabSz="609486" rtl="0" eaLnBrk="1" latinLnBrk="0" hangingPunct="1">
        <a:spcBef>
          <a:spcPct val="20000"/>
        </a:spcBef>
        <a:buFont typeface="Arial"/>
        <a:buChar char="•"/>
        <a:defRPr sz="2666" kern="1200">
          <a:solidFill>
            <a:schemeClr val="tx1"/>
          </a:solidFill>
          <a:latin typeface="+mn-lt"/>
          <a:ea typeface="+mn-ea"/>
          <a:cs typeface="+mn-cs"/>
        </a:defRPr>
      </a:lvl6pPr>
      <a:lvl7pPr marL="3961657" indent="-304743" algn="l" defTabSz="609486" rtl="0" eaLnBrk="1" latinLnBrk="0" hangingPunct="1">
        <a:spcBef>
          <a:spcPct val="20000"/>
        </a:spcBef>
        <a:buFont typeface="Arial"/>
        <a:buChar char="•"/>
        <a:defRPr sz="2666" kern="1200">
          <a:solidFill>
            <a:schemeClr val="tx1"/>
          </a:solidFill>
          <a:latin typeface="+mn-lt"/>
          <a:ea typeface="+mn-ea"/>
          <a:cs typeface="+mn-cs"/>
        </a:defRPr>
      </a:lvl7pPr>
      <a:lvl8pPr marL="4571143" indent="-304743" algn="l" defTabSz="609486" rtl="0" eaLnBrk="1" latinLnBrk="0" hangingPunct="1">
        <a:spcBef>
          <a:spcPct val="20000"/>
        </a:spcBef>
        <a:buFont typeface="Arial"/>
        <a:buChar char="•"/>
        <a:defRPr sz="2666" kern="1200">
          <a:solidFill>
            <a:schemeClr val="tx1"/>
          </a:solidFill>
          <a:latin typeface="+mn-lt"/>
          <a:ea typeface="+mn-ea"/>
          <a:cs typeface="+mn-cs"/>
        </a:defRPr>
      </a:lvl8pPr>
      <a:lvl9pPr marL="5180629" indent="-304743" algn="l" defTabSz="609486" rtl="0" eaLnBrk="1" latinLnBrk="0" hangingPunct="1">
        <a:spcBef>
          <a:spcPct val="20000"/>
        </a:spcBef>
        <a:buFont typeface="Arial"/>
        <a:buChar char="•"/>
        <a:defRPr sz="2666" kern="1200">
          <a:solidFill>
            <a:schemeClr val="tx1"/>
          </a:solidFill>
          <a:latin typeface="+mn-lt"/>
          <a:ea typeface="+mn-ea"/>
          <a:cs typeface="+mn-cs"/>
        </a:defRPr>
      </a:lvl9pPr>
    </p:bodyStyle>
    <p:otherStyle>
      <a:defPPr>
        <a:defRPr lang="en-US"/>
      </a:defPPr>
      <a:lvl1pPr marL="0" algn="l" defTabSz="609486" rtl="0" eaLnBrk="1" latinLnBrk="0" hangingPunct="1">
        <a:defRPr sz="2400" kern="1200">
          <a:solidFill>
            <a:schemeClr val="tx1"/>
          </a:solidFill>
          <a:latin typeface="+mn-lt"/>
          <a:ea typeface="+mn-ea"/>
          <a:cs typeface="+mn-cs"/>
        </a:defRPr>
      </a:lvl1pPr>
      <a:lvl2pPr marL="609486" algn="l" defTabSz="609486" rtl="0" eaLnBrk="1" latinLnBrk="0" hangingPunct="1">
        <a:defRPr sz="2400" kern="1200">
          <a:solidFill>
            <a:schemeClr val="tx1"/>
          </a:solidFill>
          <a:latin typeface="+mn-lt"/>
          <a:ea typeface="+mn-ea"/>
          <a:cs typeface="+mn-cs"/>
        </a:defRPr>
      </a:lvl2pPr>
      <a:lvl3pPr marL="1218971" algn="l" defTabSz="609486" rtl="0" eaLnBrk="1" latinLnBrk="0" hangingPunct="1">
        <a:defRPr sz="2400" kern="1200">
          <a:solidFill>
            <a:schemeClr val="tx1"/>
          </a:solidFill>
          <a:latin typeface="+mn-lt"/>
          <a:ea typeface="+mn-ea"/>
          <a:cs typeface="+mn-cs"/>
        </a:defRPr>
      </a:lvl3pPr>
      <a:lvl4pPr marL="1828457" algn="l" defTabSz="609486" rtl="0" eaLnBrk="1" latinLnBrk="0" hangingPunct="1">
        <a:defRPr sz="2400" kern="1200">
          <a:solidFill>
            <a:schemeClr val="tx1"/>
          </a:solidFill>
          <a:latin typeface="+mn-lt"/>
          <a:ea typeface="+mn-ea"/>
          <a:cs typeface="+mn-cs"/>
        </a:defRPr>
      </a:lvl4pPr>
      <a:lvl5pPr marL="2437943" algn="l" defTabSz="609486" rtl="0" eaLnBrk="1" latinLnBrk="0" hangingPunct="1">
        <a:defRPr sz="2400" kern="1200">
          <a:solidFill>
            <a:schemeClr val="tx1"/>
          </a:solidFill>
          <a:latin typeface="+mn-lt"/>
          <a:ea typeface="+mn-ea"/>
          <a:cs typeface="+mn-cs"/>
        </a:defRPr>
      </a:lvl5pPr>
      <a:lvl6pPr marL="3047428" algn="l" defTabSz="609486" rtl="0" eaLnBrk="1" latinLnBrk="0" hangingPunct="1">
        <a:defRPr sz="2400" kern="1200">
          <a:solidFill>
            <a:schemeClr val="tx1"/>
          </a:solidFill>
          <a:latin typeface="+mn-lt"/>
          <a:ea typeface="+mn-ea"/>
          <a:cs typeface="+mn-cs"/>
        </a:defRPr>
      </a:lvl6pPr>
      <a:lvl7pPr marL="3656914" algn="l" defTabSz="609486" rtl="0" eaLnBrk="1" latinLnBrk="0" hangingPunct="1">
        <a:defRPr sz="2400" kern="1200">
          <a:solidFill>
            <a:schemeClr val="tx1"/>
          </a:solidFill>
          <a:latin typeface="+mn-lt"/>
          <a:ea typeface="+mn-ea"/>
          <a:cs typeface="+mn-cs"/>
        </a:defRPr>
      </a:lvl7pPr>
      <a:lvl8pPr marL="4266400" algn="l" defTabSz="609486" rtl="0" eaLnBrk="1" latinLnBrk="0" hangingPunct="1">
        <a:defRPr sz="2400" kern="1200">
          <a:solidFill>
            <a:schemeClr val="tx1"/>
          </a:solidFill>
          <a:latin typeface="+mn-lt"/>
          <a:ea typeface="+mn-ea"/>
          <a:cs typeface="+mn-cs"/>
        </a:defRPr>
      </a:lvl8pPr>
      <a:lvl9pPr marL="4875886" algn="l" defTabSz="609486"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mailto:IESVirtualTA@ed.gov"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IESVirtualTA@ed.gov"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ies.ed.gov/director/sro/index.asp"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5" Type="http://schemas.openxmlformats.org/officeDocument/2006/relationships/hyperlink" Target="mailto:Lisa.Bridges@ed.gov" TargetMode="External"/><Relationship Id="rId4" Type="http://schemas.openxmlformats.org/officeDocument/2006/relationships/hyperlink" Target="https://iesreview.ed.gov/ReviewerRecruitmen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IESVirtualTA@ed.gov"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1F204E-1825-4A72-A1A6-4D72838144EB}"/>
              </a:ext>
            </a:extLst>
          </p:cNvPr>
          <p:cNvSpPr>
            <a:spLocks noGrp="1"/>
          </p:cNvSpPr>
          <p:nvPr>
            <p:ph type="ctrTitle"/>
          </p:nvPr>
        </p:nvSpPr>
        <p:spPr>
          <a:xfrm>
            <a:off x="1134413" y="1896726"/>
            <a:ext cx="10676637" cy="1615864"/>
          </a:xfrm>
        </p:spPr>
        <p:txBody>
          <a:bodyPr>
            <a:noAutofit/>
          </a:bodyPr>
          <a:lstStyle/>
          <a:p>
            <a:r>
              <a:rPr lang="en-US" sz="4800" b="1" i="0" dirty="0">
                <a:solidFill>
                  <a:schemeClr val="bg1">
                    <a:lumMod val="95000"/>
                  </a:schemeClr>
                </a:solidFill>
                <a:effectLst/>
              </a:rPr>
              <a:t>Leveraging the Voices of Persons with Disabilities in Education Research</a:t>
            </a:r>
            <a:endParaRPr lang="en-US" sz="4800" dirty="0">
              <a:solidFill>
                <a:schemeClr val="bg1">
                  <a:lumMod val="95000"/>
                </a:schemeClr>
              </a:solidFill>
            </a:endParaRPr>
          </a:p>
        </p:txBody>
      </p:sp>
      <p:sp>
        <p:nvSpPr>
          <p:cNvPr id="7" name="Text Placeholder 6">
            <a:extLst>
              <a:ext uri="{FF2B5EF4-FFF2-40B4-BE49-F238E27FC236}">
                <a16:creationId xmlns:a16="http://schemas.microsoft.com/office/drawing/2014/main" id="{7C48B019-8D71-4C48-87DD-B7B323237074}"/>
              </a:ext>
            </a:extLst>
          </p:cNvPr>
          <p:cNvSpPr>
            <a:spLocks noGrp="1"/>
          </p:cNvSpPr>
          <p:nvPr>
            <p:ph type="body" sz="quarter" idx="14"/>
          </p:nvPr>
        </p:nvSpPr>
        <p:spPr>
          <a:xfrm>
            <a:off x="1134121" y="3773325"/>
            <a:ext cx="7245792" cy="1484475"/>
          </a:xfrm>
        </p:spPr>
        <p:txBody>
          <a:bodyPr>
            <a:normAutofit/>
          </a:bodyPr>
          <a:lstStyle/>
          <a:p>
            <a:r>
              <a:rPr lang="en-US" sz="3600" dirty="0"/>
              <a:t>Institute of Education Sciences (IES), </a:t>
            </a:r>
          </a:p>
          <a:p>
            <a:r>
              <a:rPr lang="en-US" sz="3600" dirty="0"/>
              <a:t>U.S. Department of Education</a:t>
            </a:r>
          </a:p>
        </p:txBody>
      </p:sp>
      <p:sp>
        <p:nvSpPr>
          <p:cNvPr id="2" name="Slide Number Placeholder 1">
            <a:extLst>
              <a:ext uri="{FF2B5EF4-FFF2-40B4-BE49-F238E27FC236}">
                <a16:creationId xmlns:a16="http://schemas.microsoft.com/office/drawing/2014/main" id="{5926EEC5-CDDD-42E0-A210-6AB75C2333CA}"/>
              </a:ext>
            </a:extLst>
          </p:cNvPr>
          <p:cNvSpPr>
            <a:spLocks noGrp="1"/>
          </p:cNvSpPr>
          <p:nvPr>
            <p:ph type="sldNum" sz="quarter" idx="12"/>
          </p:nvPr>
        </p:nvSpPr>
        <p:spPr/>
        <p:txBody>
          <a:bodyPr/>
          <a:lstStyle/>
          <a:p>
            <a:fld id="{BA8CF1B3-96A0-D24B-B5C9-B5B93FF4523E}" type="slidenum">
              <a:rPr lang="uk-UA" smtClean="0"/>
              <a:pPr/>
              <a:t>1</a:t>
            </a:fld>
            <a:endParaRPr lang="uk-UA"/>
          </a:p>
        </p:txBody>
      </p:sp>
    </p:spTree>
    <p:extLst>
      <p:ext uri="{BB962C8B-B14F-4D97-AF65-F5344CB8AC3E}">
        <p14:creationId xmlns:p14="http://schemas.microsoft.com/office/powerpoint/2010/main" val="620515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C10B665-4496-41F9-B9C6-95773AF296FA}"/>
              </a:ext>
              <a:ext uri="{C183D7F6-B498-43B3-948B-1728B52AA6E4}">
                <adec:decorative xmlns:adec="http://schemas.microsoft.com/office/drawing/2017/decorative" val="1"/>
              </a:ext>
            </a:extLst>
          </p:cNvPr>
          <p:cNvSpPr txBox="1"/>
          <p:nvPr/>
        </p:nvSpPr>
        <p:spPr>
          <a:xfrm>
            <a:off x="0" y="174625"/>
            <a:ext cx="4305300" cy="5930899"/>
          </a:xfrm>
          <a:prstGeom prst="rect">
            <a:avLst/>
          </a:prstGeom>
          <a:solidFill>
            <a:srgbClr val="576F7F"/>
          </a:solidFill>
        </p:spPr>
        <p:txBody>
          <a:bodyPr wrap="square" rtlCol="0">
            <a:spAutoFit/>
          </a:bodyPr>
          <a:lstStyle/>
          <a:p>
            <a:endParaRPr lang="en-US"/>
          </a:p>
        </p:txBody>
      </p:sp>
      <p:sp>
        <p:nvSpPr>
          <p:cNvPr id="4" name="Title 3">
            <a:extLst>
              <a:ext uri="{FF2B5EF4-FFF2-40B4-BE49-F238E27FC236}">
                <a16:creationId xmlns:a16="http://schemas.microsoft.com/office/drawing/2014/main" id="{5078A795-6E49-4CCB-AFA9-782E7E50583C}"/>
              </a:ext>
            </a:extLst>
          </p:cNvPr>
          <p:cNvSpPr>
            <a:spLocks noGrp="1"/>
          </p:cNvSpPr>
          <p:nvPr>
            <p:ph type="ctrTitle"/>
          </p:nvPr>
        </p:nvSpPr>
        <p:spPr>
          <a:xfrm>
            <a:off x="0" y="2166635"/>
            <a:ext cx="4305300" cy="1525412"/>
          </a:xfrm>
        </p:spPr>
        <p:txBody>
          <a:bodyPr>
            <a:noAutofit/>
          </a:bodyPr>
          <a:lstStyle/>
          <a:p>
            <a:pPr algn="ctr"/>
            <a:r>
              <a:rPr lang="en-US" sz="5500" dirty="0">
                <a:solidFill>
                  <a:schemeClr val="bg1"/>
                </a:solidFill>
              </a:rPr>
              <a:t>Discussion</a:t>
            </a:r>
          </a:p>
        </p:txBody>
      </p:sp>
      <p:sp>
        <p:nvSpPr>
          <p:cNvPr id="5" name="Text Placeholder 4">
            <a:extLst>
              <a:ext uri="{FF2B5EF4-FFF2-40B4-BE49-F238E27FC236}">
                <a16:creationId xmlns:a16="http://schemas.microsoft.com/office/drawing/2014/main" id="{80D01A70-6FA4-439C-ABCD-36DD35E69959}"/>
              </a:ext>
            </a:extLst>
          </p:cNvPr>
          <p:cNvSpPr>
            <a:spLocks noGrp="1"/>
          </p:cNvSpPr>
          <p:nvPr>
            <p:ph type="body" sz="quarter" idx="14"/>
          </p:nvPr>
        </p:nvSpPr>
        <p:spPr>
          <a:xfrm>
            <a:off x="4599170" y="450937"/>
            <a:ext cx="7211880" cy="5654586"/>
          </a:xfrm>
        </p:spPr>
        <p:txBody>
          <a:bodyPr>
            <a:normAutofit fontScale="92500" lnSpcReduction="10000"/>
          </a:bodyPr>
          <a:lstStyle/>
          <a:p>
            <a:pPr>
              <a:lnSpc>
                <a:spcPct val="107000"/>
              </a:lnSpc>
              <a:spcAft>
                <a:spcPts val="2400"/>
              </a:spcAft>
            </a:pPr>
            <a:r>
              <a:rPr lang="en-US" sz="3000" dirty="0">
                <a:effectLst/>
                <a:ea typeface="Calibri" panose="020F0502020204030204" pitchFamily="34" charset="0"/>
              </a:rPr>
              <a:t>How have your disability and other intersecting identities shaped your experiences in becoming a researcher? </a:t>
            </a:r>
          </a:p>
          <a:p>
            <a:pPr>
              <a:lnSpc>
                <a:spcPct val="107000"/>
              </a:lnSpc>
              <a:spcAft>
                <a:spcPts val="2400"/>
              </a:spcAft>
            </a:pPr>
            <a:r>
              <a:rPr lang="en-US" sz="3000" dirty="0">
                <a:effectLst/>
                <a:ea typeface="Calibri" panose="020F0502020204030204" pitchFamily="34" charset="0"/>
              </a:rPr>
              <a:t>How have your disability and other intersecting identities impacted (or how might it impact) your experiences applying for and conducting an IES research grant (including going through the review process)?</a:t>
            </a:r>
          </a:p>
          <a:p>
            <a:pPr>
              <a:lnSpc>
                <a:spcPct val="107000"/>
              </a:lnSpc>
              <a:spcAft>
                <a:spcPts val="2400"/>
              </a:spcAft>
            </a:pPr>
            <a:r>
              <a:rPr lang="en-US" sz="3000" dirty="0">
                <a:effectLst/>
                <a:ea typeface="Calibri" panose="020F0502020204030204" pitchFamily="34" charset="0"/>
              </a:rPr>
              <a:t>H</a:t>
            </a:r>
            <a:r>
              <a:rPr lang="en-US" sz="3000" dirty="0">
                <a:effectLst/>
                <a:ea typeface="Times New Roman" panose="02020603050405020304" pitchFamily="18" charset="0"/>
              </a:rPr>
              <a:t>ow can IES support increasing the education research capacity of students, researchers, and organizations from various disability communities?</a:t>
            </a:r>
            <a:endParaRPr lang="en-US" sz="3000" dirty="0">
              <a:effectLst/>
              <a:ea typeface="Calibri" panose="020F0502020204030204" pitchFamily="34" charset="0"/>
            </a:endParaRPr>
          </a:p>
        </p:txBody>
      </p:sp>
      <p:sp>
        <p:nvSpPr>
          <p:cNvPr id="2" name="Slide Number Placeholder 1">
            <a:extLst>
              <a:ext uri="{FF2B5EF4-FFF2-40B4-BE49-F238E27FC236}">
                <a16:creationId xmlns:a16="http://schemas.microsoft.com/office/drawing/2014/main" id="{305590EB-5FDC-4A46-A1E0-B70CF69982A1}"/>
              </a:ext>
            </a:extLst>
          </p:cNvPr>
          <p:cNvSpPr>
            <a:spLocks noGrp="1"/>
          </p:cNvSpPr>
          <p:nvPr>
            <p:ph type="sldNum" sz="quarter" idx="12"/>
          </p:nvPr>
        </p:nvSpPr>
        <p:spPr/>
        <p:txBody>
          <a:bodyPr/>
          <a:lstStyle/>
          <a:p>
            <a:fld id="{BA8CF1B3-96A0-D24B-B5C9-B5B93FF4523E}" type="slidenum">
              <a:rPr lang="uk-UA" smtClean="0"/>
              <a:pPr/>
              <a:t>10</a:t>
            </a:fld>
            <a:endParaRPr lang="uk-UA"/>
          </a:p>
        </p:txBody>
      </p:sp>
    </p:spTree>
    <p:extLst>
      <p:ext uri="{BB962C8B-B14F-4D97-AF65-F5344CB8AC3E}">
        <p14:creationId xmlns:p14="http://schemas.microsoft.com/office/powerpoint/2010/main" val="368622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9CD7EF-3F9C-4479-B711-79EE68A1C59F}"/>
              </a:ext>
            </a:extLst>
          </p:cNvPr>
          <p:cNvSpPr>
            <a:spLocks noGrp="1"/>
          </p:cNvSpPr>
          <p:nvPr>
            <p:ph type="ctrTitle"/>
          </p:nvPr>
        </p:nvSpPr>
        <p:spPr>
          <a:xfrm>
            <a:off x="0" y="1325411"/>
            <a:ext cx="12192000" cy="3659947"/>
          </a:xfrm>
        </p:spPr>
        <p:txBody>
          <a:bodyPr>
            <a:noAutofit/>
          </a:bodyPr>
          <a:lstStyle/>
          <a:p>
            <a:pPr algn="ctr">
              <a:spcBef>
                <a:spcPts val="0"/>
              </a:spcBef>
              <a:spcAft>
                <a:spcPts val="1200"/>
              </a:spcAft>
            </a:pPr>
            <a:r>
              <a:rPr lang="en-US" sz="6000" b="1" dirty="0"/>
              <a:t>Thank You!</a:t>
            </a:r>
            <a:br>
              <a:rPr lang="en-US" sz="6000" b="1" dirty="0"/>
            </a:br>
            <a:br>
              <a:rPr lang="en-US" sz="4000" b="1" dirty="0"/>
            </a:br>
            <a:r>
              <a:rPr lang="en-US" sz="4400" b="1" dirty="0"/>
              <a:t>Keep in Touch</a:t>
            </a:r>
            <a:br>
              <a:rPr lang="en-US" sz="4400" b="1" dirty="0"/>
            </a:br>
            <a:r>
              <a:rPr lang="en-US" sz="4400" b="1" dirty="0">
                <a:solidFill>
                  <a:srgbClr val="FBB03B"/>
                </a:solidFill>
                <a:hlinkClick r:id="rId3">
                  <a:extLst>
                    <a:ext uri="{A12FA001-AC4F-418D-AE19-62706E023703}">
                      <ahyp:hlinkClr xmlns:ahyp="http://schemas.microsoft.com/office/drawing/2018/hyperlinkcolor" val="tx"/>
                    </a:ext>
                  </a:extLst>
                </a:hlinkClick>
              </a:rPr>
              <a:t>IESVirtualTA@ed.gov</a:t>
            </a:r>
            <a:r>
              <a:rPr lang="en-US" sz="4400" b="1" dirty="0">
                <a:solidFill>
                  <a:srgbClr val="FBB03B"/>
                </a:solidFill>
              </a:rPr>
              <a:t> </a:t>
            </a:r>
            <a:br>
              <a:rPr lang="en-US" sz="3600" dirty="0">
                <a:solidFill>
                  <a:srgbClr val="FFCC66"/>
                </a:solidFill>
                <a:latin typeface="Times New Roman" panose="02020603050405020304" pitchFamily="18" charset="0"/>
                <a:cs typeface="Times New Roman" panose="02020603050405020304" pitchFamily="18" charset="0"/>
              </a:rPr>
            </a:br>
            <a:r>
              <a:rPr lang="en-US" sz="6000" b="1" dirty="0"/>
              <a:t> </a:t>
            </a:r>
            <a:br>
              <a:rPr lang="en-US" sz="6000" b="1" dirty="0"/>
            </a:br>
            <a:br>
              <a:rPr lang="en-US" sz="3600" b="1" dirty="0"/>
            </a:br>
            <a:endParaRPr lang="en-US" sz="3600" b="1" dirty="0">
              <a:solidFill>
                <a:srgbClr val="F9E1BD"/>
              </a:solidFill>
            </a:endParaRPr>
          </a:p>
        </p:txBody>
      </p:sp>
      <p:sp>
        <p:nvSpPr>
          <p:cNvPr id="2" name="Slide Number Placeholder 1">
            <a:extLst>
              <a:ext uri="{FF2B5EF4-FFF2-40B4-BE49-F238E27FC236}">
                <a16:creationId xmlns:a16="http://schemas.microsoft.com/office/drawing/2014/main" id="{B398AAF5-6B52-4F77-B926-F05AEDF3FA52}"/>
              </a:ext>
            </a:extLst>
          </p:cNvPr>
          <p:cNvSpPr>
            <a:spLocks noGrp="1"/>
          </p:cNvSpPr>
          <p:nvPr>
            <p:ph type="sldNum" sz="quarter" idx="12"/>
          </p:nvPr>
        </p:nvSpPr>
        <p:spPr/>
        <p:txBody>
          <a:bodyPr/>
          <a:lstStyle/>
          <a:p>
            <a:fld id="{BA8CF1B3-96A0-D24B-B5C9-B5B93FF4523E}" type="slidenum">
              <a:rPr lang="uk-UA" smtClean="0"/>
              <a:pPr/>
              <a:t>11</a:t>
            </a:fld>
            <a:endParaRPr lang="uk-UA"/>
          </a:p>
        </p:txBody>
      </p:sp>
    </p:spTree>
    <p:extLst>
      <p:ext uri="{BB962C8B-B14F-4D97-AF65-F5344CB8AC3E}">
        <p14:creationId xmlns:p14="http://schemas.microsoft.com/office/powerpoint/2010/main" val="418426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C10B665-4496-41F9-B9C6-95773AF296FA}"/>
              </a:ext>
              <a:ext uri="{C183D7F6-B498-43B3-948B-1728B52AA6E4}">
                <adec:decorative xmlns:adec="http://schemas.microsoft.com/office/drawing/2017/decorative" val="1"/>
              </a:ext>
            </a:extLst>
          </p:cNvPr>
          <p:cNvSpPr txBox="1"/>
          <p:nvPr/>
        </p:nvSpPr>
        <p:spPr>
          <a:xfrm>
            <a:off x="0" y="187151"/>
            <a:ext cx="4305300" cy="5930899"/>
          </a:xfrm>
          <a:prstGeom prst="rect">
            <a:avLst/>
          </a:prstGeom>
          <a:solidFill>
            <a:srgbClr val="576F7F"/>
          </a:solidFill>
        </p:spPr>
        <p:txBody>
          <a:bodyPr wrap="square" rtlCol="0">
            <a:spAutoFit/>
          </a:bodyPr>
          <a:lstStyle/>
          <a:p>
            <a:endParaRPr lang="en-US"/>
          </a:p>
        </p:txBody>
      </p:sp>
      <p:sp>
        <p:nvSpPr>
          <p:cNvPr id="4" name="Title 3">
            <a:extLst>
              <a:ext uri="{FF2B5EF4-FFF2-40B4-BE49-F238E27FC236}">
                <a16:creationId xmlns:a16="http://schemas.microsoft.com/office/drawing/2014/main" id="{5078A795-6E49-4CCB-AFA9-782E7E50583C}"/>
              </a:ext>
            </a:extLst>
          </p:cNvPr>
          <p:cNvSpPr>
            <a:spLocks noGrp="1"/>
          </p:cNvSpPr>
          <p:nvPr>
            <p:ph type="ctrTitle"/>
          </p:nvPr>
        </p:nvSpPr>
        <p:spPr>
          <a:xfrm>
            <a:off x="412595" y="2334515"/>
            <a:ext cx="3445728" cy="1094485"/>
          </a:xfrm>
        </p:spPr>
        <p:txBody>
          <a:bodyPr>
            <a:noAutofit/>
          </a:bodyPr>
          <a:lstStyle/>
          <a:p>
            <a:pPr algn="ctr"/>
            <a:r>
              <a:rPr lang="en-US" sz="4800" dirty="0">
                <a:solidFill>
                  <a:schemeClr val="bg1"/>
                </a:solidFill>
              </a:rPr>
              <a:t>Ground Rules</a:t>
            </a:r>
            <a:br>
              <a:rPr lang="en-US" sz="4800" dirty="0">
                <a:solidFill>
                  <a:schemeClr val="bg1"/>
                </a:solidFill>
              </a:rPr>
            </a:br>
            <a:endParaRPr lang="en-US" sz="4800" dirty="0">
              <a:solidFill>
                <a:schemeClr val="bg1"/>
              </a:solidFill>
            </a:endParaRPr>
          </a:p>
        </p:txBody>
      </p:sp>
      <p:sp>
        <p:nvSpPr>
          <p:cNvPr id="7" name="TextBox 6">
            <a:extLst>
              <a:ext uri="{FF2B5EF4-FFF2-40B4-BE49-F238E27FC236}">
                <a16:creationId xmlns:a16="http://schemas.microsoft.com/office/drawing/2014/main" id="{18C5B5ED-EE1F-4C0F-AD8E-EF80E85F2F8C}"/>
              </a:ext>
            </a:extLst>
          </p:cNvPr>
          <p:cNvSpPr txBox="1"/>
          <p:nvPr/>
        </p:nvSpPr>
        <p:spPr>
          <a:xfrm>
            <a:off x="4433925" y="362628"/>
            <a:ext cx="7345480" cy="5324535"/>
          </a:xfrm>
          <a:prstGeom prst="rect">
            <a:avLst/>
          </a:prstGeom>
          <a:noFill/>
        </p:spPr>
        <p:txBody>
          <a:bodyPr wrap="square">
            <a:spAutoFit/>
          </a:bodyPr>
          <a:lstStyle/>
          <a:p>
            <a:pPr marL="457200" indent="-457200">
              <a:spcAft>
                <a:spcPts val="2400"/>
              </a:spcAft>
              <a:buFont typeface="Arial" panose="020B0604020202020204" pitchFamily="34" charset="0"/>
              <a:buChar char="•"/>
            </a:pPr>
            <a:r>
              <a:rPr lang="en-US" sz="2800" dirty="0">
                <a:solidFill>
                  <a:srgbClr val="576F7F"/>
                </a:solidFill>
                <a:latin typeface="Times New Roman" panose="02020603050405020304" pitchFamily="18" charset="0"/>
                <a:cs typeface="Times New Roman" panose="02020603050405020304" pitchFamily="18" charset="0"/>
              </a:rPr>
              <a:t>Mute your microphone unless asked to speak  </a:t>
            </a:r>
          </a:p>
          <a:p>
            <a:pPr marL="457200" indent="-457200">
              <a:spcAft>
                <a:spcPts val="2400"/>
              </a:spcAft>
              <a:buFont typeface="Arial" panose="020B0604020202020204" pitchFamily="34" charset="0"/>
              <a:buChar char="•"/>
            </a:pPr>
            <a:r>
              <a:rPr lang="en-US" sz="2800" dirty="0">
                <a:solidFill>
                  <a:srgbClr val="576F7F"/>
                </a:solidFill>
                <a:latin typeface="Times New Roman" panose="02020603050405020304" pitchFamily="18" charset="0"/>
                <a:cs typeface="Times New Roman" panose="02020603050405020304" pitchFamily="18" charset="0"/>
              </a:rPr>
              <a:t>During the discussion, you may respond in the chat or by raising your hand and coming off mute when asked to speak (you may also use your camera if you’d like) </a:t>
            </a:r>
          </a:p>
          <a:p>
            <a:pPr marL="457200" indent="-457200">
              <a:spcAft>
                <a:spcPts val="2400"/>
              </a:spcAft>
              <a:buFont typeface="Arial" panose="020B0604020202020204" pitchFamily="34" charset="0"/>
              <a:buChar char="•"/>
            </a:pPr>
            <a:r>
              <a:rPr lang="en-US" sz="2800" dirty="0">
                <a:solidFill>
                  <a:srgbClr val="576F7F"/>
                </a:solidFill>
                <a:latin typeface="Times New Roman" panose="02020603050405020304" pitchFamily="18" charset="0"/>
                <a:cs typeface="Times New Roman" panose="02020603050405020304" pitchFamily="18" charset="0"/>
              </a:rPr>
              <a:t>If you would prefer to respond to the discussion questions through email or if you have follow-up questions or ideas, please send them to </a:t>
            </a:r>
            <a:r>
              <a:rPr lang="en-US" sz="2800" dirty="0">
                <a:solidFill>
                  <a:srgbClr val="576F7F"/>
                </a:solidFill>
                <a:latin typeface="Times New Roman" panose="02020603050405020304" pitchFamily="18" charset="0"/>
                <a:cs typeface="Times New Roman" panose="02020603050405020304" pitchFamily="18" charset="0"/>
                <a:hlinkClick r:id="rId3"/>
              </a:rPr>
              <a:t>IESVirtualTA@ed.gov</a:t>
            </a:r>
            <a:endParaRPr lang="en-US" sz="2800" dirty="0">
              <a:solidFill>
                <a:srgbClr val="576F7F"/>
              </a:solidFill>
              <a:latin typeface="Times New Roman" panose="02020603050405020304" pitchFamily="18" charset="0"/>
              <a:cs typeface="Times New Roman" panose="02020603050405020304" pitchFamily="18" charset="0"/>
            </a:endParaRPr>
          </a:p>
          <a:p>
            <a:endParaRPr lang="en-US" sz="2800" dirty="0">
              <a:solidFill>
                <a:srgbClr val="576F7F"/>
              </a:solidFill>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305590EB-5FDC-4A46-A1E0-B70CF69982A1}"/>
              </a:ext>
            </a:extLst>
          </p:cNvPr>
          <p:cNvSpPr>
            <a:spLocks noGrp="1"/>
          </p:cNvSpPr>
          <p:nvPr>
            <p:ph type="sldNum" sz="quarter" idx="12"/>
          </p:nvPr>
        </p:nvSpPr>
        <p:spPr/>
        <p:txBody>
          <a:bodyPr/>
          <a:lstStyle/>
          <a:p>
            <a:fld id="{BA8CF1B3-96A0-D24B-B5C9-B5B93FF4523E}" type="slidenum">
              <a:rPr lang="uk-UA" smtClean="0"/>
              <a:pPr/>
              <a:t>2</a:t>
            </a:fld>
            <a:endParaRPr lang="uk-UA"/>
          </a:p>
        </p:txBody>
      </p:sp>
    </p:spTree>
    <p:extLst>
      <p:ext uri="{BB962C8B-B14F-4D97-AF65-F5344CB8AC3E}">
        <p14:creationId xmlns:p14="http://schemas.microsoft.com/office/powerpoint/2010/main" val="143357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C10B665-4496-41F9-B9C6-95773AF296FA}"/>
              </a:ext>
              <a:ext uri="{C183D7F6-B498-43B3-948B-1728B52AA6E4}">
                <adec:decorative xmlns:adec="http://schemas.microsoft.com/office/drawing/2017/decorative" val="1"/>
              </a:ext>
            </a:extLst>
          </p:cNvPr>
          <p:cNvSpPr txBox="1"/>
          <p:nvPr/>
        </p:nvSpPr>
        <p:spPr>
          <a:xfrm>
            <a:off x="0" y="187151"/>
            <a:ext cx="4305300" cy="5930899"/>
          </a:xfrm>
          <a:prstGeom prst="rect">
            <a:avLst/>
          </a:prstGeom>
          <a:solidFill>
            <a:srgbClr val="576F7F"/>
          </a:solidFill>
        </p:spPr>
        <p:txBody>
          <a:bodyPr wrap="square" rtlCol="0">
            <a:spAutoFit/>
          </a:bodyPr>
          <a:lstStyle/>
          <a:p>
            <a:endParaRPr lang="en-US"/>
          </a:p>
        </p:txBody>
      </p:sp>
      <p:sp>
        <p:nvSpPr>
          <p:cNvPr id="4" name="Title 3">
            <a:extLst>
              <a:ext uri="{FF2B5EF4-FFF2-40B4-BE49-F238E27FC236}">
                <a16:creationId xmlns:a16="http://schemas.microsoft.com/office/drawing/2014/main" id="{5078A795-6E49-4CCB-AFA9-782E7E50583C}"/>
              </a:ext>
            </a:extLst>
          </p:cNvPr>
          <p:cNvSpPr>
            <a:spLocks noGrp="1"/>
          </p:cNvSpPr>
          <p:nvPr>
            <p:ph type="ctrTitle"/>
          </p:nvPr>
        </p:nvSpPr>
        <p:spPr>
          <a:xfrm>
            <a:off x="0" y="1781093"/>
            <a:ext cx="4270374" cy="1094485"/>
          </a:xfrm>
        </p:spPr>
        <p:txBody>
          <a:bodyPr>
            <a:noAutofit/>
          </a:bodyPr>
          <a:lstStyle/>
          <a:p>
            <a:pPr algn="ctr"/>
            <a:r>
              <a:rPr lang="en-US" sz="5500" dirty="0">
                <a:solidFill>
                  <a:schemeClr val="bg1"/>
                </a:solidFill>
              </a:rPr>
              <a:t>Motivation for Today’s Session</a:t>
            </a:r>
          </a:p>
        </p:txBody>
      </p:sp>
      <p:sp>
        <p:nvSpPr>
          <p:cNvPr id="2" name="Slide Number Placeholder 1">
            <a:extLst>
              <a:ext uri="{FF2B5EF4-FFF2-40B4-BE49-F238E27FC236}">
                <a16:creationId xmlns:a16="http://schemas.microsoft.com/office/drawing/2014/main" id="{305590EB-5FDC-4A46-A1E0-B70CF69982A1}"/>
              </a:ext>
            </a:extLst>
          </p:cNvPr>
          <p:cNvSpPr>
            <a:spLocks noGrp="1"/>
          </p:cNvSpPr>
          <p:nvPr>
            <p:ph type="sldNum" sz="quarter" idx="12"/>
          </p:nvPr>
        </p:nvSpPr>
        <p:spPr/>
        <p:txBody>
          <a:bodyPr/>
          <a:lstStyle/>
          <a:p>
            <a:fld id="{BA8CF1B3-96A0-D24B-B5C9-B5B93FF4523E}" type="slidenum">
              <a:rPr lang="uk-UA" smtClean="0"/>
              <a:pPr/>
              <a:t>3</a:t>
            </a:fld>
            <a:endParaRPr lang="uk-UA"/>
          </a:p>
        </p:txBody>
      </p:sp>
      <p:sp>
        <p:nvSpPr>
          <p:cNvPr id="7" name="TextBox 6">
            <a:extLst>
              <a:ext uri="{FF2B5EF4-FFF2-40B4-BE49-F238E27FC236}">
                <a16:creationId xmlns:a16="http://schemas.microsoft.com/office/drawing/2014/main" id="{E0CB6356-D90B-4086-B2C2-181CD4D7AD7E}"/>
              </a:ext>
            </a:extLst>
          </p:cNvPr>
          <p:cNvSpPr txBox="1"/>
          <p:nvPr/>
        </p:nvSpPr>
        <p:spPr>
          <a:xfrm>
            <a:off x="4472247" y="315885"/>
            <a:ext cx="7514705" cy="5447645"/>
          </a:xfrm>
          <a:prstGeom prst="rect">
            <a:avLst/>
          </a:prstGeom>
          <a:noFill/>
        </p:spPr>
        <p:txBody>
          <a:bodyPr wrap="square">
            <a:spAutoFit/>
          </a:bodyPr>
          <a:lstStyle/>
          <a:p>
            <a:pPr marL="457200" indent="-457200">
              <a:spcAft>
                <a:spcPts val="2400"/>
              </a:spcAft>
              <a:buFont typeface="Arial" panose="020B0604020202020204" pitchFamily="34" charset="0"/>
              <a:buChar char="•"/>
            </a:pPr>
            <a:r>
              <a:rPr lang="en-US" sz="2800" i="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All IES work benefits from diverse perspectives</a:t>
            </a:r>
          </a:p>
          <a:p>
            <a:pPr marL="457200" indent="-457200">
              <a:spcAft>
                <a:spcPts val="2400"/>
              </a:spcAft>
              <a:buFont typeface="Arial" panose="020B0604020202020204" pitchFamily="34" charset="0"/>
              <a:buChar char="•"/>
            </a:pPr>
            <a:r>
              <a:rPr lang="en-US" sz="2800" dirty="0">
                <a:solidFill>
                  <a:schemeClr val="accent1"/>
                </a:solidFill>
                <a:latin typeface="Times New Roman" panose="02020603050405020304" pitchFamily="18" charset="0"/>
                <a:cs typeface="Times New Roman" panose="02020603050405020304" pitchFamily="18" charset="0"/>
              </a:rPr>
              <a:t>Our ability to support high-quality research depends on our ability to attract, train, and support talented researchers from all backgrounds</a:t>
            </a:r>
          </a:p>
          <a:p>
            <a:pPr marL="457200" indent="-457200">
              <a:spcAft>
                <a:spcPts val="2400"/>
              </a:spcAft>
              <a:buFont typeface="Arial" panose="020B0604020202020204" pitchFamily="34" charset="0"/>
              <a:buChar char="•"/>
            </a:pPr>
            <a:r>
              <a:rPr lang="en-US" sz="2800" i="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t>This listening session is part of our process for considering unanticipated systemic barriers and learning how we can </a:t>
            </a:r>
            <a:r>
              <a:rPr lang="en-US" sz="2800" b="0" i="0" dirty="0">
                <a:solidFill>
                  <a:schemeClr val="accent1"/>
                </a:solidFill>
                <a:effectLst/>
                <a:latin typeface="Times New Roman" panose="02020603050405020304" pitchFamily="18" charset="0"/>
                <a:cs typeface="Times New Roman" panose="02020603050405020304" pitchFamily="18" charset="0"/>
              </a:rPr>
              <a:t>broaden participation in our research grants programs and better support diversity, equity, inclusion, and accessibility in education research</a:t>
            </a:r>
            <a:endParaRPr lang="en-US" sz="2800" i="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756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149CFBF-7DBC-47D2-91F5-B893F0B46C44}"/>
              </a:ext>
              <a:ext uri="{C183D7F6-B498-43B3-948B-1728B52AA6E4}">
                <adec:decorative xmlns:adec="http://schemas.microsoft.com/office/drawing/2017/decorative" val="1"/>
              </a:ext>
            </a:extLst>
          </p:cNvPr>
          <p:cNvSpPr txBox="1"/>
          <p:nvPr/>
        </p:nvSpPr>
        <p:spPr>
          <a:xfrm>
            <a:off x="0" y="89191"/>
            <a:ext cx="12192000" cy="1136015"/>
          </a:xfrm>
          <a:prstGeom prst="rect">
            <a:avLst/>
          </a:prstGeom>
          <a:solidFill>
            <a:srgbClr val="576F7F"/>
          </a:solidFill>
        </p:spPr>
        <p:txBody>
          <a:bodyPr wrap="square" rtlCol="0">
            <a:spAutoFit/>
          </a:bodyPr>
          <a:lstStyle/>
          <a:p>
            <a:endParaRPr lang="en-US" dirty="0"/>
          </a:p>
        </p:txBody>
      </p:sp>
      <p:sp>
        <p:nvSpPr>
          <p:cNvPr id="7" name="Title 6">
            <a:extLst>
              <a:ext uri="{FF2B5EF4-FFF2-40B4-BE49-F238E27FC236}">
                <a16:creationId xmlns:a16="http://schemas.microsoft.com/office/drawing/2014/main" id="{4D014C01-7E64-4136-BD1F-D62A3B3E111A}"/>
              </a:ext>
            </a:extLst>
          </p:cNvPr>
          <p:cNvSpPr>
            <a:spLocks noGrp="1"/>
          </p:cNvSpPr>
          <p:nvPr>
            <p:ph type="ctrTitle"/>
          </p:nvPr>
        </p:nvSpPr>
        <p:spPr/>
        <p:txBody>
          <a:bodyPr>
            <a:noAutofit/>
          </a:bodyPr>
          <a:lstStyle/>
          <a:p>
            <a:r>
              <a:rPr lang="en-US" sz="4000" dirty="0">
                <a:solidFill>
                  <a:schemeClr val="bg1"/>
                </a:solidFill>
              </a:rPr>
              <a:t>Background on IES</a:t>
            </a:r>
          </a:p>
        </p:txBody>
      </p:sp>
      <p:sp>
        <p:nvSpPr>
          <p:cNvPr id="10" name="Text Placeholder 9">
            <a:extLst>
              <a:ext uri="{FF2B5EF4-FFF2-40B4-BE49-F238E27FC236}">
                <a16:creationId xmlns:a16="http://schemas.microsoft.com/office/drawing/2014/main" id="{14D8A4F4-9501-4DFC-9240-42894E82F569}"/>
              </a:ext>
            </a:extLst>
          </p:cNvPr>
          <p:cNvSpPr>
            <a:spLocks noGrp="1"/>
          </p:cNvSpPr>
          <p:nvPr>
            <p:ph type="body" sz="quarter" idx="17"/>
          </p:nvPr>
        </p:nvSpPr>
        <p:spPr>
          <a:xfrm>
            <a:off x="572219" y="1264920"/>
            <a:ext cx="10763488" cy="4328160"/>
          </a:xfrm>
        </p:spPr>
        <p:txBody>
          <a:bodyPr>
            <a:noAutofit/>
          </a:bodyPr>
          <a:lstStyle/>
          <a:p>
            <a:pPr eaLnBrk="1" hangingPunct="1">
              <a:spcBef>
                <a:spcPct val="0"/>
              </a:spcBef>
              <a:spcAft>
                <a:spcPts val="2400"/>
              </a:spcAft>
            </a:pPr>
            <a:r>
              <a:rPr kumimoji="1" lang="en-US" altLang="en-US" sz="2800" dirty="0"/>
              <a:t>Independent </a:t>
            </a:r>
            <a:r>
              <a:rPr lang="en-US" altLang="en-US" sz="2800" dirty="0"/>
              <a:t>research arm of the U.S. Department of Education</a:t>
            </a:r>
          </a:p>
          <a:p>
            <a:pPr eaLnBrk="1" hangingPunct="1">
              <a:spcBef>
                <a:spcPct val="0"/>
              </a:spcBef>
              <a:spcAft>
                <a:spcPts val="2400"/>
              </a:spcAft>
            </a:pPr>
            <a:r>
              <a:rPr lang="en-US" altLang="en-US" sz="2800" dirty="0"/>
              <a:t>Established by the Education Sciences Reform Act of 2002, in part to improve academic achievement and access to educational opportunities for all students</a:t>
            </a:r>
          </a:p>
          <a:p>
            <a:pPr eaLnBrk="1" hangingPunct="1">
              <a:spcBef>
                <a:spcPct val="0"/>
              </a:spcBef>
              <a:spcAft>
                <a:spcPts val="600"/>
              </a:spcAft>
            </a:pPr>
            <a:r>
              <a:rPr lang="en-US" altLang="en-US" sz="2800" dirty="0"/>
              <a:t>Comprised of four centers, as well as an Office of Science:</a:t>
            </a:r>
          </a:p>
          <a:p>
            <a:pPr lvl="1">
              <a:spcBef>
                <a:spcPct val="0"/>
              </a:spcBef>
              <a:spcAft>
                <a:spcPts val="600"/>
              </a:spcAft>
            </a:pPr>
            <a:r>
              <a:rPr lang="en-US" altLang="en-US" sz="2800" dirty="0"/>
              <a:t>National Center for Education Evaluation and Regional Assistance</a:t>
            </a:r>
          </a:p>
          <a:p>
            <a:pPr lvl="1">
              <a:spcBef>
                <a:spcPct val="0"/>
              </a:spcBef>
              <a:spcAft>
                <a:spcPts val="600"/>
              </a:spcAft>
            </a:pPr>
            <a:r>
              <a:rPr lang="en-US" altLang="en-US" sz="2800" dirty="0"/>
              <a:t>National Center for Education Statistics</a:t>
            </a:r>
          </a:p>
          <a:p>
            <a:pPr lvl="1">
              <a:spcBef>
                <a:spcPct val="0"/>
              </a:spcBef>
              <a:spcAft>
                <a:spcPts val="600"/>
              </a:spcAft>
            </a:pPr>
            <a:r>
              <a:rPr lang="en-US" altLang="en-US" sz="2800" b="1" dirty="0"/>
              <a:t>National Center for Education Research </a:t>
            </a:r>
          </a:p>
          <a:p>
            <a:pPr lvl="1">
              <a:spcBef>
                <a:spcPct val="0"/>
              </a:spcBef>
              <a:spcAft>
                <a:spcPts val="600"/>
              </a:spcAft>
            </a:pPr>
            <a:r>
              <a:rPr lang="en-US" altLang="en-US" sz="2800" b="1" dirty="0"/>
              <a:t>National Center for Special Education Research</a:t>
            </a:r>
          </a:p>
        </p:txBody>
      </p:sp>
      <p:sp>
        <p:nvSpPr>
          <p:cNvPr id="3" name="Slide Number Placeholder 2">
            <a:extLst>
              <a:ext uri="{FF2B5EF4-FFF2-40B4-BE49-F238E27FC236}">
                <a16:creationId xmlns:a16="http://schemas.microsoft.com/office/drawing/2014/main" id="{D26A1DED-6C54-4990-9774-4F81070172FA}"/>
              </a:ext>
            </a:extLst>
          </p:cNvPr>
          <p:cNvSpPr>
            <a:spLocks noGrp="1"/>
          </p:cNvSpPr>
          <p:nvPr>
            <p:ph type="sldNum" sz="quarter" idx="12"/>
          </p:nvPr>
        </p:nvSpPr>
        <p:spPr/>
        <p:txBody>
          <a:bodyPr/>
          <a:lstStyle/>
          <a:p>
            <a:fld id="{BA8CF1B3-96A0-D24B-B5C9-B5B93FF4523E}" type="slidenum">
              <a:rPr lang="uk-UA" smtClean="0"/>
              <a:pPr/>
              <a:t>4</a:t>
            </a:fld>
            <a:endParaRPr lang="uk-UA" dirty="0"/>
          </a:p>
        </p:txBody>
      </p:sp>
    </p:spTree>
    <p:extLst>
      <p:ext uri="{BB962C8B-B14F-4D97-AF65-F5344CB8AC3E}">
        <p14:creationId xmlns:p14="http://schemas.microsoft.com/office/powerpoint/2010/main" val="3841435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149CFBF-7DBC-47D2-91F5-B893F0B46C44}"/>
              </a:ext>
              <a:ext uri="{C183D7F6-B498-43B3-948B-1728B52AA6E4}">
                <adec:decorative xmlns:adec="http://schemas.microsoft.com/office/drawing/2017/decorative" val="1"/>
              </a:ext>
            </a:extLst>
          </p:cNvPr>
          <p:cNvSpPr txBox="1">
            <a:spLocks/>
          </p:cNvSpPr>
          <p:nvPr/>
        </p:nvSpPr>
        <p:spPr>
          <a:xfrm>
            <a:off x="0" y="128905"/>
            <a:ext cx="12192000" cy="1136015"/>
          </a:xfrm>
          <a:prstGeom prst="rect">
            <a:avLst/>
          </a:prstGeom>
          <a:solidFill>
            <a:srgbClr val="576F7F"/>
          </a:solidFill>
        </p:spPr>
        <p:txBody>
          <a:bodyPr wrap="square" rtlCol="0">
            <a:spAutoFit/>
          </a:bodyPr>
          <a:lstStyle/>
          <a:p>
            <a:endParaRPr lang="en-US" dirty="0"/>
          </a:p>
        </p:txBody>
      </p:sp>
      <p:sp>
        <p:nvSpPr>
          <p:cNvPr id="7" name="Title 6">
            <a:extLst>
              <a:ext uri="{FF2B5EF4-FFF2-40B4-BE49-F238E27FC236}">
                <a16:creationId xmlns:a16="http://schemas.microsoft.com/office/drawing/2014/main" id="{4D014C01-7E64-4136-BD1F-D62A3B3E111A}"/>
              </a:ext>
            </a:extLst>
          </p:cNvPr>
          <p:cNvSpPr>
            <a:spLocks noGrp="1"/>
          </p:cNvSpPr>
          <p:nvPr>
            <p:ph type="ctrTitle"/>
          </p:nvPr>
        </p:nvSpPr>
        <p:spPr>
          <a:xfrm>
            <a:off x="572218" y="128905"/>
            <a:ext cx="10411733" cy="609589"/>
          </a:xfrm>
        </p:spPr>
        <p:txBody>
          <a:bodyPr>
            <a:noAutofit/>
          </a:bodyPr>
          <a:lstStyle/>
          <a:p>
            <a:r>
              <a:rPr lang="en-US" sz="3800" dirty="0">
                <a:solidFill>
                  <a:schemeClr val="bg1"/>
                </a:solidFill>
              </a:rPr>
              <a:t>Objectives of IES Education and Special Education Research Grants Programs</a:t>
            </a:r>
          </a:p>
        </p:txBody>
      </p:sp>
      <p:sp>
        <p:nvSpPr>
          <p:cNvPr id="10" name="Text Placeholder 9">
            <a:extLst>
              <a:ext uri="{FF2B5EF4-FFF2-40B4-BE49-F238E27FC236}">
                <a16:creationId xmlns:a16="http://schemas.microsoft.com/office/drawing/2014/main" id="{14D8A4F4-9501-4DFC-9240-42894E82F569}"/>
              </a:ext>
            </a:extLst>
          </p:cNvPr>
          <p:cNvSpPr>
            <a:spLocks noGrp="1"/>
          </p:cNvSpPr>
          <p:nvPr>
            <p:ph type="body" sz="quarter" idx="17"/>
          </p:nvPr>
        </p:nvSpPr>
        <p:spPr>
          <a:xfrm>
            <a:off x="572217" y="1429790"/>
            <a:ext cx="11481237" cy="4688378"/>
          </a:xfrm>
        </p:spPr>
        <p:txBody>
          <a:bodyPr>
            <a:normAutofit/>
          </a:bodyPr>
          <a:lstStyle/>
          <a:p>
            <a:pPr>
              <a:spcBef>
                <a:spcPts val="2400"/>
              </a:spcBef>
            </a:pPr>
            <a:r>
              <a:rPr lang="en-US" sz="2800" dirty="0"/>
              <a:t>Develop or identify education interventions (practices, programs, policies, and approaches) that enhance education outcomes and can be widely deployed</a:t>
            </a:r>
          </a:p>
          <a:p>
            <a:pPr>
              <a:spcBef>
                <a:spcPts val="2400"/>
              </a:spcBef>
            </a:pPr>
            <a:r>
              <a:rPr lang="en-US" sz="2800" dirty="0"/>
              <a:t>Identify what does not work and thereby encourage innovation and further research</a:t>
            </a:r>
          </a:p>
          <a:p>
            <a:pPr>
              <a:spcBef>
                <a:spcPts val="2400"/>
              </a:spcBef>
            </a:pPr>
            <a:r>
              <a:rPr lang="en-US" sz="2800" dirty="0"/>
              <a:t>Understand the processes that underlie the effectiveness of education interventions and variations in effectiveness</a:t>
            </a:r>
          </a:p>
          <a:p>
            <a:pPr>
              <a:spcBef>
                <a:spcPts val="2400"/>
              </a:spcBef>
            </a:pPr>
            <a:r>
              <a:rPr lang="en-US" sz="2800" dirty="0"/>
              <a:t>Develop measures of academic achievement and progress</a:t>
            </a:r>
          </a:p>
          <a:p>
            <a:pPr>
              <a:spcBef>
                <a:spcPts val="2400"/>
              </a:spcBef>
            </a:pPr>
            <a:r>
              <a:rPr lang="en-US" sz="2800" dirty="0"/>
              <a:t>Support research and national leadership on core issues</a:t>
            </a:r>
          </a:p>
        </p:txBody>
      </p:sp>
      <p:sp>
        <p:nvSpPr>
          <p:cNvPr id="3" name="Slide Number Placeholder 2">
            <a:extLst>
              <a:ext uri="{FF2B5EF4-FFF2-40B4-BE49-F238E27FC236}">
                <a16:creationId xmlns:a16="http://schemas.microsoft.com/office/drawing/2014/main" id="{D26A1DED-6C54-4990-9774-4F81070172FA}"/>
              </a:ext>
            </a:extLst>
          </p:cNvPr>
          <p:cNvSpPr>
            <a:spLocks noGrp="1"/>
          </p:cNvSpPr>
          <p:nvPr>
            <p:ph type="sldNum" sz="quarter" idx="12"/>
          </p:nvPr>
        </p:nvSpPr>
        <p:spPr/>
        <p:txBody>
          <a:bodyPr/>
          <a:lstStyle/>
          <a:p>
            <a:fld id="{BA8CF1B3-96A0-D24B-B5C9-B5B93FF4523E}" type="slidenum">
              <a:rPr lang="uk-UA" smtClean="0"/>
              <a:pPr/>
              <a:t>5</a:t>
            </a:fld>
            <a:endParaRPr lang="uk-UA" dirty="0"/>
          </a:p>
        </p:txBody>
      </p:sp>
    </p:spTree>
    <p:extLst>
      <p:ext uri="{BB962C8B-B14F-4D97-AF65-F5344CB8AC3E}">
        <p14:creationId xmlns:p14="http://schemas.microsoft.com/office/powerpoint/2010/main" val="70886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149CFBF-7DBC-47D2-91F5-B893F0B46C44}"/>
              </a:ext>
              <a:ext uri="{C183D7F6-B498-43B3-948B-1728B52AA6E4}">
                <adec:decorative xmlns:adec="http://schemas.microsoft.com/office/drawing/2017/decorative" val="1"/>
              </a:ext>
            </a:extLst>
          </p:cNvPr>
          <p:cNvSpPr txBox="1"/>
          <p:nvPr/>
        </p:nvSpPr>
        <p:spPr>
          <a:xfrm>
            <a:off x="0" y="89191"/>
            <a:ext cx="12192000" cy="1136015"/>
          </a:xfrm>
          <a:prstGeom prst="rect">
            <a:avLst/>
          </a:prstGeom>
          <a:solidFill>
            <a:srgbClr val="576F7F"/>
          </a:solidFill>
        </p:spPr>
        <p:txBody>
          <a:bodyPr wrap="square" rtlCol="0">
            <a:spAutoFit/>
          </a:bodyPr>
          <a:lstStyle/>
          <a:p>
            <a:endParaRPr lang="en-US" dirty="0"/>
          </a:p>
        </p:txBody>
      </p:sp>
      <p:sp>
        <p:nvSpPr>
          <p:cNvPr id="7" name="Title 6">
            <a:extLst>
              <a:ext uri="{FF2B5EF4-FFF2-40B4-BE49-F238E27FC236}">
                <a16:creationId xmlns:a16="http://schemas.microsoft.com/office/drawing/2014/main" id="{4D014C01-7E64-4136-BD1F-D62A3B3E111A}"/>
              </a:ext>
            </a:extLst>
          </p:cNvPr>
          <p:cNvSpPr>
            <a:spLocks noGrp="1"/>
          </p:cNvSpPr>
          <p:nvPr>
            <p:ph type="ctrTitle"/>
          </p:nvPr>
        </p:nvSpPr>
        <p:spPr/>
        <p:txBody>
          <a:bodyPr>
            <a:noAutofit/>
          </a:bodyPr>
          <a:lstStyle/>
          <a:p>
            <a:r>
              <a:rPr lang="en-US" sz="4000" dirty="0">
                <a:solidFill>
                  <a:schemeClr val="bg1"/>
                </a:solidFill>
              </a:rPr>
              <a:t>Objectives of IES Research Training Programs</a:t>
            </a:r>
          </a:p>
        </p:txBody>
      </p:sp>
      <p:sp>
        <p:nvSpPr>
          <p:cNvPr id="10" name="Text Placeholder 9">
            <a:extLst>
              <a:ext uri="{FF2B5EF4-FFF2-40B4-BE49-F238E27FC236}">
                <a16:creationId xmlns:a16="http://schemas.microsoft.com/office/drawing/2014/main" id="{14D8A4F4-9501-4DFC-9240-42894E82F569}"/>
              </a:ext>
            </a:extLst>
          </p:cNvPr>
          <p:cNvSpPr>
            <a:spLocks noGrp="1"/>
          </p:cNvSpPr>
          <p:nvPr>
            <p:ph type="body" sz="quarter" idx="17"/>
          </p:nvPr>
        </p:nvSpPr>
        <p:spPr>
          <a:xfrm>
            <a:off x="572218" y="1379913"/>
            <a:ext cx="11238832" cy="4543368"/>
          </a:xfrm>
        </p:spPr>
        <p:txBody>
          <a:bodyPr>
            <a:normAutofit/>
          </a:bodyPr>
          <a:lstStyle/>
          <a:p>
            <a:pPr>
              <a:lnSpc>
                <a:spcPct val="100000"/>
              </a:lnSpc>
              <a:spcAft>
                <a:spcPts val="2400"/>
              </a:spcAft>
              <a:buFontTx/>
              <a:buChar char="•"/>
            </a:pPr>
            <a:r>
              <a:rPr lang="en-US" altLang="en-US" sz="2800" dirty="0"/>
              <a:t>Prepare individuals to conduct high-quality education research that advances knowledge within the field and addresses issues important to education policymakers and practitioners</a:t>
            </a:r>
          </a:p>
          <a:p>
            <a:pPr>
              <a:spcAft>
                <a:spcPts val="2400"/>
              </a:spcAft>
              <a:buFontTx/>
              <a:buChar char="•"/>
            </a:pPr>
            <a:r>
              <a:rPr lang="en-US" altLang="en-US" sz="2800" dirty="0"/>
              <a:t>Train and mentor students and researchers from diverse backgrounds in order to encourage their entry into and success within education research careers</a:t>
            </a:r>
          </a:p>
          <a:p>
            <a:pPr>
              <a:spcAft>
                <a:spcPts val="1200"/>
              </a:spcAft>
              <a:buFontTx/>
              <a:buChar char="•"/>
            </a:pPr>
            <a:r>
              <a:rPr lang="en-US" altLang="en-US" sz="2800" dirty="0"/>
              <a:t>Improve the quality of education research and encourage new ideas, approaches, and perspectives</a:t>
            </a:r>
          </a:p>
          <a:p>
            <a:pPr marL="0" indent="0">
              <a:spcBef>
                <a:spcPts val="1200"/>
              </a:spcBef>
              <a:buNone/>
            </a:pPr>
            <a:endParaRPr lang="en-US" sz="2800" dirty="0"/>
          </a:p>
        </p:txBody>
      </p:sp>
      <p:sp>
        <p:nvSpPr>
          <p:cNvPr id="3" name="Slide Number Placeholder 2">
            <a:extLst>
              <a:ext uri="{FF2B5EF4-FFF2-40B4-BE49-F238E27FC236}">
                <a16:creationId xmlns:a16="http://schemas.microsoft.com/office/drawing/2014/main" id="{D26A1DED-6C54-4990-9774-4F81070172FA}"/>
              </a:ext>
            </a:extLst>
          </p:cNvPr>
          <p:cNvSpPr>
            <a:spLocks noGrp="1"/>
          </p:cNvSpPr>
          <p:nvPr>
            <p:ph type="sldNum" sz="quarter" idx="12"/>
          </p:nvPr>
        </p:nvSpPr>
        <p:spPr/>
        <p:txBody>
          <a:bodyPr/>
          <a:lstStyle/>
          <a:p>
            <a:fld id="{BA8CF1B3-96A0-D24B-B5C9-B5B93FF4523E}" type="slidenum">
              <a:rPr lang="uk-UA" smtClean="0"/>
              <a:pPr/>
              <a:t>6</a:t>
            </a:fld>
            <a:endParaRPr lang="uk-UA" dirty="0"/>
          </a:p>
        </p:txBody>
      </p:sp>
    </p:spTree>
    <p:extLst>
      <p:ext uri="{BB962C8B-B14F-4D97-AF65-F5344CB8AC3E}">
        <p14:creationId xmlns:p14="http://schemas.microsoft.com/office/powerpoint/2010/main" val="210390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149CFBF-7DBC-47D2-91F5-B893F0B46C44}"/>
              </a:ext>
              <a:ext uri="{C183D7F6-B498-43B3-948B-1728B52AA6E4}">
                <adec:decorative xmlns:adec="http://schemas.microsoft.com/office/drawing/2017/decorative" val="1"/>
              </a:ext>
            </a:extLst>
          </p:cNvPr>
          <p:cNvSpPr txBox="1"/>
          <p:nvPr/>
        </p:nvSpPr>
        <p:spPr>
          <a:xfrm>
            <a:off x="0" y="89191"/>
            <a:ext cx="12192000" cy="1136015"/>
          </a:xfrm>
          <a:prstGeom prst="rect">
            <a:avLst/>
          </a:prstGeom>
          <a:solidFill>
            <a:srgbClr val="576F7F"/>
          </a:solidFill>
        </p:spPr>
        <p:txBody>
          <a:bodyPr wrap="square" rtlCol="0">
            <a:spAutoFit/>
          </a:bodyPr>
          <a:lstStyle/>
          <a:p>
            <a:endParaRPr lang="en-US" dirty="0"/>
          </a:p>
        </p:txBody>
      </p:sp>
      <p:sp>
        <p:nvSpPr>
          <p:cNvPr id="7" name="Title 6">
            <a:extLst>
              <a:ext uri="{FF2B5EF4-FFF2-40B4-BE49-F238E27FC236}">
                <a16:creationId xmlns:a16="http://schemas.microsoft.com/office/drawing/2014/main" id="{4D014C01-7E64-4136-BD1F-D62A3B3E111A}"/>
              </a:ext>
            </a:extLst>
          </p:cNvPr>
          <p:cNvSpPr>
            <a:spLocks noGrp="1"/>
          </p:cNvSpPr>
          <p:nvPr>
            <p:ph type="ctrTitle"/>
          </p:nvPr>
        </p:nvSpPr>
        <p:spPr/>
        <p:txBody>
          <a:bodyPr>
            <a:noAutofit/>
          </a:bodyPr>
          <a:lstStyle/>
          <a:p>
            <a:r>
              <a:rPr lang="en-US" sz="4000" dirty="0">
                <a:solidFill>
                  <a:schemeClr val="bg1"/>
                </a:solidFill>
              </a:rPr>
              <a:t>IES Office of Science</a:t>
            </a:r>
          </a:p>
        </p:txBody>
      </p:sp>
      <p:sp>
        <p:nvSpPr>
          <p:cNvPr id="10" name="Text Placeholder 9">
            <a:extLst>
              <a:ext uri="{FF2B5EF4-FFF2-40B4-BE49-F238E27FC236}">
                <a16:creationId xmlns:a16="http://schemas.microsoft.com/office/drawing/2014/main" id="{14D8A4F4-9501-4DFC-9240-42894E82F569}"/>
              </a:ext>
            </a:extLst>
          </p:cNvPr>
          <p:cNvSpPr>
            <a:spLocks noGrp="1"/>
          </p:cNvSpPr>
          <p:nvPr>
            <p:ph type="body" sz="quarter" idx="17"/>
          </p:nvPr>
        </p:nvSpPr>
        <p:spPr>
          <a:xfrm>
            <a:off x="572218" y="1446415"/>
            <a:ext cx="11238832" cy="4476866"/>
          </a:xfrm>
        </p:spPr>
        <p:txBody>
          <a:bodyPr>
            <a:normAutofit lnSpcReduction="10000"/>
          </a:bodyPr>
          <a:lstStyle/>
          <a:p>
            <a:pPr>
              <a:spcAft>
                <a:spcPts val="2400"/>
              </a:spcAft>
            </a:pPr>
            <a:r>
              <a:rPr lang="en-US" sz="2800" dirty="0">
                <a:ea typeface="Calibri" panose="020F0502020204030204" pitchFamily="34" charset="0"/>
              </a:rPr>
              <a:t>T</a:t>
            </a:r>
            <a:r>
              <a:rPr lang="en-US" sz="2800" dirty="0">
                <a:effectLst/>
                <a:ea typeface="Calibri" panose="020F0502020204030204" pitchFamily="34" charset="0"/>
              </a:rPr>
              <a:t>he </a:t>
            </a:r>
            <a:r>
              <a:rPr lang="en-US" sz="2800" b="1" dirty="0">
                <a:solidFill>
                  <a:schemeClr val="accent1"/>
                </a:solidFill>
                <a:effectLst/>
                <a:ea typeface="Calibri" panose="020F0502020204030204" pitchFamily="34" charset="0"/>
              </a:rPr>
              <a:t>Office of Science </a:t>
            </a:r>
            <a:r>
              <a:rPr lang="en-US" sz="2800" dirty="0">
                <a:effectLst/>
                <a:ea typeface="Calibri" panose="020F0502020204030204" pitchFamily="34" charset="0"/>
              </a:rPr>
              <a:t>oversees scientific peer review activities </a:t>
            </a:r>
          </a:p>
          <a:p>
            <a:pPr>
              <a:spcAft>
                <a:spcPts val="2400"/>
              </a:spcAft>
            </a:pPr>
            <a:r>
              <a:rPr lang="en-US" sz="2800" dirty="0">
                <a:effectLst/>
                <a:ea typeface="Times New Roman" panose="02020603050405020304" pitchFamily="18" charset="0"/>
              </a:rPr>
              <a:t>IES is required to have a peer review system for grant applications, involving highly qualified individuals</a:t>
            </a:r>
            <a:endParaRPr lang="en-US" sz="2800" dirty="0">
              <a:effectLst/>
              <a:ea typeface="Calibri" panose="020F0502020204030204" pitchFamily="34" charset="0"/>
            </a:endParaRPr>
          </a:p>
          <a:p>
            <a:pPr>
              <a:spcAft>
                <a:spcPts val="2400"/>
              </a:spcAft>
              <a:tabLst>
                <a:tab pos="457200" algn="l"/>
              </a:tabLst>
            </a:pPr>
            <a:r>
              <a:rPr lang="en-US" sz="2800" dirty="0">
                <a:effectLst/>
                <a:ea typeface="Times New Roman" panose="02020603050405020304" pitchFamily="18" charset="0"/>
              </a:rPr>
              <a:t>The Office of Science is separate from the IES centers that fund research grants and contracts, provide technical assistance to applicants, and work with grantees and contractors </a:t>
            </a:r>
          </a:p>
          <a:p>
            <a:pPr>
              <a:spcAft>
                <a:spcPts val="2400"/>
              </a:spcAft>
              <a:tabLst>
                <a:tab pos="457200" algn="l"/>
              </a:tabLst>
            </a:pPr>
            <a:r>
              <a:rPr lang="en-US" sz="2800" dirty="0">
                <a:effectLst/>
                <a:ea typeface="Times New Roman" panose="02020603050405020304" pitchFamily="18" charset="0"/>
              </a:rPr>
              <a:t>This is intended to allow for an application review process that is as objective as possible</a:t>
            </a:r>
          </a:p>
          <a:p>
            <a:pPr marL="0" indent="0">
              <a:spcBef>
                <a:spcPts val="1200"/>
              </a:spcBef>
              <a:buNone/>
            </a:pPr>
            <a:endParaRPr lang="en-US" sz="2800" dirty="0"/>
          </a:p>
        </p:txBody>
      </p:sp>
      <p:sp>
        <p:nvSpPr>
          <p:cNvPr id="3" name="Slide Number Placeholder 2">
            <a:extLst>
              <a:ext uri="{FF2B5EF4-FFF2-40B4-BE49-F238E27FC236}">
                <a16:creationId xmlns:a16="http://schemas.microsoft.com/office/drawing/2014/main" id="{D26A1DED-6C54-4990-9774-4F81070172FA}"/>
              </a:ext>
            </a:extLst>
          </p:cNvPr>
          <p:cNvSpPr>
            <a:spLocks noGrp="1"/>
          </p:cNvSpPr>
          <p:nvPr>
            <p:ph type="sldNum" sz="quarter" idx="12"/>
          </p:nvPr>
        </p:nvSpPr>
        <p:spPr/>
        <p:txBody>
          <a:bodyPr/>
          <a:lstStyle/>
          <a:p>
            <a:fld id="{BA8CF1B3-96A0-D24B-B5C9-B5B93FF4523E}" type="slidenum">
              <a:rPr lang="uk-UA" smtClean="0"/>
              <a:pPr/>
              <a:t>7</a:t>
            </a:fld>
            <a:endParaRPr lang="uk-UA" dirty="0"/>
          </a:p>
        </p:txBody>
      </p:sp>
    </p:spTree>
    <p:extLst>
      <p:ext uri="{BB962C8B-B14F-4D97-AF65-F5344CB8AC3E}">
        <p14:creationId xmlns:p14="http://schemas.microsoft.com/office/powerpoint/2010/main" val="173329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149CFBF-7DBC-47D2-91F5-B893F0B46C44}"/>
              </a:ext>
              <a:ext uri="{C183D7F6-B498-43B3-948B-1728B52AA6E4}">
                <adec:decorative xmlns:adec="http://schemas.microsoft.com/office/drawing/2017/decorative" val="1"/>
              </a:ext>
            </a:extLst>
          </p:cNvPr>
          <p:cNvSpPr txBox="1"/>
          <p:nvPr/>
        </p:nvSpPr>
        <p:spPr>
          <a:xfrm>
            <a:off x="0" y="89191"/>
            <a:ext cx="12192000" cy="1136015"/>
          </a:xfrm>
          <a:prstGeom prst="rect">
            <a:avLst/>
          </a:prstGeom>
          <a:solidFill>
            <a:srgbClr val="576F7F"/>
          </a:solidFill>
        </p:spPr>
        <p:txBody>
          <a:bodyPr wrap="square" rtlCol="0">
            <a:spAutoFit/>
          </a:bodyPr>
          <a:lstStyle/>
          <a:p>
            <a:endParaRPr lang="en-US" dirty="0"/>
          </a:p>
        </p:txBody>
      </p:sp>
      <p:sp>
        <p:nvSpPr>
          <p:cNvPr id="7" name="Title 6">
            <a:extLst>
              <a:ext uri="{FF2B5EF4-FFF2-40B4-BE49-F238E27FC236}">
                <a16:creationId xmlns:a16="http://schemas.microsoft.com/office/drawing/2014/main" id="{4D014C01-7E64-4136-BD1F-D62A3B3E111A}"/>
              </a:ext>
            </a:extLst>
          </p:cNvPr>
          <p:cNvSpPr>
            <a:spLocks noGrp="1"/>
          </p:cNvSpPr>
          <p:nvPr>
            <p:ph type="ctrTitle"/>
          </p:nvPr>
        </p:nvSpPr>
        <p:spPr/>
        <p:txBody>
          <a:bodyPr>
            <a:noAutofit/>
          </a:bodyPr>
          <a:lstStyle/>
          <a:p>
            <a:r>
              <a:rPr lang="en-US" sz="4000" dirty="0">
                <a:solidFill>
                  <a:schemeClr val="bg1"/>
                </a:solidFill>
              </a:rPr>
              <a:t>Peer Review of Grant Applications</a:t>
            </a:r>
          </a:p>
        </p:txBody>
      </p:sp>
      <p:sp>
        <p:nvSpPr>
          <p:cNvPr id="10" name="Text Placeholder 9">
            <a:extLst>
              <a:ext uri="{FF2B5EF4-FFF2-40B4-BE49-F238E27FC236}">
                <a16:creationId xmlns:a16="http://schemas.microsoft.com/office/drawing/2014/main" id="{14D8A4F4-9501-4DFC-9240-42894E82F569}"/>
              </a:ext>
            </a:extLst>
          </p:cNvPr>
          <p:cNvSpPr>
            <a:spLocks noGrp="1"/>
          </p:cNvSpPr>
          <p:nvPr>
            <p:ph type="body" sz="quarter" idx="17"/>
          </p:nvPr>
        </p:nvSpPr>
        <p:spPr>
          <a:xfrm>
            <a:off x="572218" y="1446415"/>
            <a:ext cx="11238832" cy="4476866"/>
          </a:xfrm>
        </p:spPr>
        <p:txBody>
          <a:bodyPr>
            <a:normAutofit/>
          </a:bodyPr>
          <a:lstStyle/>
          <a:p>
            <a:pPr marR="0" lvl="0" defTabSz="609486" rtl="0" eaLnBrk="1" fontAlgn="auto" latinLnBrk="0" hangingPunct="1">
              <a:lnSpc>
                <a:spcPct val="100000"/>
              </a:lnSpc>
              <a:spcBef>
                <a:spcPts val="0"/>
              </a:spcBef>
              <a:spcAft>
                <a:spcPts val="2400"/>
              </a:spcAft>
              <a:buClrTx/>
              <a:buSzTx/>
              <a:tabLst/>
              <a:defRPr/>
            </a:pPr>
            <a:r>
              <a:rPr kumimoji="0" lang="en-US" sz="2800" i="0" u="none" strike="noStrike" kern="1200" cap="none" spc="0" normalizeH="0" baseline="0" noProof="0" dirty="0">
                <a:ln>
                  <a:noFill/>
                </a:ln>
                <a:solidFill>
                  <a:schemeClr val="accent1"/>
                </a:solidFill>
                <a:effectLst/>
                <a:uLnTx/>
                <a:uFillTx/>
              </a:rPr>
              <a:t>More information about the peer review process can be found at </a:t>
            </a:r>
            <a:r>
              <a:rPr kumimoji="0" lang="en-US" sz="2800" i="0" u="none" strike="noStrike" kern="1200" cap="none" spc="0" normalizeH="0" baseline="0" noProof="0" dirty="0">
                <a:ln>
                  <a:noFill/>
                </a:ln>
                <a:solidFill>
                  <a:srgbClr val="424E5B"/>
                </a:solidFill>
                <a:effectLst/>
                <a:uLnTx/>
                <a:uFillTx/>
                <a:hlinkClick r:id="rId3"/>
              </a:rPr>
              <a:t>https://ies.ed.gov/director/sro/index.asp</a:t>
            </a:r>
            <a:endParaRPr kumimoji="0" lang="en-US" sz="2800" i="0" u="none" strike="noStrike" kern="1200" cap="none" spc="0" normalizeH="0" baseline="0" noProof="0" dirty="0">
              <a:ln>
                <a:noFill/>
              </a:ln>
              <a:solidFill>
                <a:srgbClr val="424E5B"/>
              </a:solidFill>
              <a:effectLst/>
              <a:uLnTx/>
              <a:uFillTx/>
            </a:endParaRPr>
          </a:p>
          <a:p>
            <a:pPr marR="0" lvl="0" defTabSz="609486" rtl="0" eaLnBrk="1" fontAlgn="auto" latinLnBrk="0" hangingPunct="1">
              <a:lnSpc>
                <a:spcPct val="100000"/>
              </a:lnSpc>
              <a:spcBef>
                <a:spcPts val="0"/>
              </a:spcBef>
              <a:spcAft>
                <a:spcPts val="600"/>
              </a:spcAft>
              <a:buClrTx/>
              <a:buSzTx/>
              <a:tabLst/>
              <a:defRPr/>
            </a:pPr>
            <a:r>
              <a:rPr kumimoji="0" lang="en-US" sz="2800" i="0" u="none" strike="noStrike" kern="1200" cap="none" spc="0" normalizeH="0" baseline="0" noProof="0" dirty="0">
                <a:ln>
                  <a:noFill/>
                </a:ln>
                <a:solidFill>
                  <a:schemeClr val="accent1"/>
                </a:solidFill>
                <a:effectLst/>
                <a:uLnTx/>
                <a:uFillTx/>
              </a:rPr>
              <a:t>Individuals interested in serving on grant peer review panels can</a:t>
            </a:r>
          </a:p>
          <a:p>
            <a:pPr lvl="1">
              <a:spcAft>
                <a:spcPts val="600"/>
              </a:spcAft>
              <a:defRPr/>
            </a:pPr>
            <a:r>
              <a:rPr lang="en-US" sz="2800" dirty="0">
                <a:solidFill>
                  <a:schemeClr val="accent1"/>
                </a:solidFill>
              </a:rPr>
              <a:t>Visit </a:t>
            </a:r>
            <a:r>
              <a:rPr lang="en-US" sz="2800" dirty="0">
                <a:solidFill>
                  <a:srgbClr val="424E5B"/>
                </a:solidFill>
                <a:hlinkClick r:id="rId4"/>
              </a:rPr>
              <a:t>https://iesreview.ed.gov/ReviewerRecruitment</a:t>
            </a:r>
            <a:endParaRPr lang="en-US" sz="2800" dirty="0">
              <a:solidFill>
                <a:srgbClr val="424E5B"/>
              </a:solidFill>
            </a:endParaRPr>
          </a:p>
          <a:p>
            <a:pPr lvl="1">
              <a:spcAft>
                <a:spcPts val="1200"/>
              </a:spcAft>
              <a:defRPr/>
            </a:pPr>
            <a:r>
              <a:rPr kumimoji="0" lang="en-US" sz="2800" i="0" u="none" strike="noStrike" kern="1200" cap="none" spc="0" normalizeH="0" baseline="0" noProof="0">
                <a:ln>
                  <a:noFill/>
                </a:ln>
                <a:solidFill>
                  <a:srgbClr val="424E5B"/>
                </a:solidFill>
                <a:effectLst/>
                <a:uLnTx/>
                <a:uFillTx/>
              </a:rPr>
              <a:t>C</a:t>
            </a:r>
            <a:r>
              <a:rPr kumimoji="0" lang="en-US" sz="2800" i="0" u="none" strike="noStrike" kern="1200" cap="none" spc="0" normalizeH="0" baseline="0" noProof="0">
                <a:ln>
                  <a:noFill/>
                </a:ln>
                <a:solidFill>
                  <a:schemeClr val="accent1"/>
                </a:solidFill>
                <a:effectLst/>
                <a:uLnTx/>
                <a:uFillTx/>
              </a:rPr>
              <a:t>ontact </a:t>
            </a:r>
            <a:r>
              <a:rPr lang="en-US" sz="2800" u="sng" dirty="0">
                <a:solidFill>
                  <a:srgbClr val="0563C1"/>
                </a:solidFill>
                <a:effectLst/>
                <a:ea typeface="Times New Roman" panose="02020603050405020304" pitchFamily="18" charset="0"/>
                <a:hlinkClick r:id="rId5"/>
              </a:rPr>
              <a:t>Lisa.Bridges@ed.gov</a:t>
            </a:r>
            <a:endParaRPr lang="en-US" sz="2800" i="0" u="none" strike="noStrike" kern="1200" cap="none" spc="0" normalizeH="0" baseline="0" noProof="0" dirty="0">
              <a:ln>
                <a:noFill/>
              </a:ln>
              <a:solidFill>
                <a:srgbClr val="424E5B"/>
              </a:solidFill>
              <a:effectLst/>
              <a:uLnTx/>
              <a:uFillTx/>
            </a:endParaRPr>
          </a:p>
          <a:p>
            <a:pPr lvl="1">
              <a:spcAft>
                <a:spcPts val="1200"/>
              </a:spcAft>
              <a:defRPr/>
            </a:pPr>
            <a:endParaRPr lang="en-US" sz="2800" i="0" u="none" strike="noStrike" kern="1200" cap="none" spc="0" normalizeH="0" baseline="0" noProof="0" dirty="0">
              <a:ln>
                <a:noFill/>
              </a:ln>
              <a:solidFill>
                <a:srgbClr val="424E5B"/>
              </a:solidFill>
              <a:effectLst/>
              <a:uLnTx/>
              <a:uFillTx/>
            </a:endParaRPr>
          </a:p>
          <a:p>
            <a:pPr marL="0" indent="0">
              <a:spcBef>
                <a:spcPts val="1200"/>
              </a:spcBef>
              <a:buNone/>
            </a:pPr>
            <a:endParaRPr lang="en-US" sz="2800" dirty="0"/>
          </a:p>
        </p:txBody>
      </p:sp>
      <p:sp>
        <p:nvSpPr>
          <p:cNvPr id="3" name="Slide Number Placeholder 2">
            <a:extLst>
              <a:ext uri="{FF2B5EF4-FFF2-40B4-BE49-F238E27FC236}">
                <a16:creationId xmlns:a16="http://schemas.microsoft.com/office/drawing/2014/main" id="{D26A1DED-6C54-4990-9774-4F81070172FA}"/>
              </a:ext>
            </a:extLst>
          </p:cNvPr>
          <p:cNvSpPr>
            <a:spLocks noGrp="1"/>
          </p:cNvSpPr>
          <p:nvPr>
            <p:ph type="sldNum" sz="quarter" idx="12"/>
          </p:nvPr>
        </p:nvSpPr>
        <p:spPr/>
        <p:txBody>
          <a:bodyPr/>
          <a:lstStyle/>
          <a:p>
            <a:fld id="{BA8CF1B3-96A0-D24B-B5C9-B5B93FF4523E}" type="slidenum">
              <a:rPr lang="uk-UA" smtClean="0"/>
              <a:pPr/>
              <a:t>8</a:t>
            </a:fld>
            <a:endParaRPr lang="uk-UA" dirty="0"/>
          </a:p>
        </p:txBody>
      </p:sp>
    </p:spTree>
    <p:extLst>
      <p:ext uri="{BB962C8B-B14F-4D97-AF65-F5344CB8AC3E}">
        <p14:creationId xmlns:p14="http://schemas.microsoft.com/office/powerpoint/2010/main" val="271390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C10B665-4496-41F9-B9C6-95773AF296FA}"/>
              </a:ext>
              <a:ext uri="{C183D7F6-B498-43B3-948B-1728B52AA6E4}">
                <adec:decorative xmlns:adec="http://schemas.microsoft.com/office/drawing/2017/decorative" val="1"/>
              </a:ext>
            </a:extLst>
          </p:cNvPr>
          <p:cNvSpPr txBox="1"/>
          <p:nvPr/>
        </p:nvSpPr>
        <p:spPr>
          <a:xfrm>
            <a:off x="0" y="187151"/>
            <a:ext cx="4305300" cy="5930899"/>
          </a:xfrm>
          <a:prstGeom prst="rect">
            <a:avLst/>
          </a:prstGeom>
          <a:solidFill>
            <a:srgbClr val="576F7F"/>
          </a:solidFill>
        </p:spPr>
        <p:txBody>
          <a:bodyPr wrap="square" rtlCol="0">
            <a:spAutoFit/>
          </a:bodyPr>
          <a:lstStyle/>
          <a:p>
            <a:endParaRPr lang="en-US"/>
          </a:p>
        </p:txBody>
      </p:sp>
      <p:sp>
        <p:nvSpPr>
          <p:cNvPr id="4" name="Title 3">
            <a:extLst>
              <a:ext uri="{FF2B5EF4-FFF2-40B4-BE49-F238E27FC236}">
                <a16:creationId xmlns:a16="http://schemas.microsoft.com/office/drawing/2014/main" id="{5078A795-6E49-4CCB-AFA9-782E7E50583C}"/>
              </a:ext>
            </a:extLst>
          </p:cNvPr>
          <p:cNvSpPr>
            <a:spLocks noGrp="1"/>
          </p:cNvSpPr>
          <p:nvPr>
            <p:ph type="ctrTitle"/>
          </p:nvPr>
        </p:nvSpPr>
        <p:spPr>
          <a:xfrm>
            <a:off x="412595" y="2334515"/>
            <a:ext cx="3445728" cy="1094485"/>
          </a:xfrm>
        </p:spPr>
        <p:txBody>
          <a:bodyPr>
            <a:noAutofit/>
          </a:bodyPr>
          <a:lstStyle/>
          <a:p>
            <a:pPr algn="ctr"/>
            <a:r>
              <a:rPr lang="en-US" sz="4800" dirty="0">
                <a:solidFill>
                  <a:schemeClr val="bg1"/>
                </a:solidFill>
              </a:rPr>
              <a:t>Ground Rules</a:t>
            </a:r>
            <a:br>
              <a:rPr lang="en-US" sz="4800" dirty="0">
                <a:solidFill>
                  <a:schemeClr val="bg1"/>
                </a:solidFill>
              </a:rPr>
            </a:br>
            <a:r>
              <a:rPr lang="en-US" sz="4800" dirty="0">
                <a:solidFill>
                  <a:schemeClr val="bg1"/>
                </a:solidFill>
              </a:rPr>
              <a:t>Reminder</a:t>
            </a:r>
            <a:br>
              <a:rPr lang="en-US" sz="4800" dirty="0">
                <a:solidFill>
                  <a:schemeClr val="bg1"/>
                </a:solidFill>
              </a:rPr>
            </a:br>
            <a:endParaRPr lang="en-US" sz="4800" dirty="0">
              <a:solidFill>
                <a:schemeClr val="bg1"/>
              </a:solidFill>
            </a:endParaRPr>
          </a:p>
        </p:txBody>
      </p:sp>
      <p:sp>
        <p:nvSpPr>
          <p:cNvPr id="7" name="TextBox 6">
            <a:extLst>
              <a:ext uri="{FF2B5EF4-FFF2-40B4-BE49-F238E27FC236}">
                <a16:creationId xmlns:a16="http://schemas.microsoft.com/office/drawing/2014/main" id="{18C5B5ED-EE1F-4C0F-AD8E-EF80E85F2F8C}"/>
              </a:ext>
            </a:extLst>
          </p:cNvPr>
          <p:cNvSpPr txBox="1"/>
          <p:nvPr/>
        </p:nvSpPr>
        <p:spPr>
          <a:xfrm>
            <a:off x="4433924" y="362628"/>
            <a:ext cx="7569653" cy="6494085"/>
          </a:xfrm>
          <a:prstGeom prst="rect">
            <a:avLst/>
          </a:prstGeom>
          <a:noFill/>
        </p:spPr>
        <p:txBody>
          <a:bodyPr wrap="square">
            <a:spAutoFit/>
          </a:bodyPr>
          <a:lstStyle/>
          <a:p>
            <a:pPr marL="457200" indent="-457200">
              <a:spcAft>
                <a:spcPts val="2400"/>
              </a:spcAft>
              <a:buFont typeface="Arial" panose="020B0604020202020204" pitchFamily="34" charset="0"/>
              <a:buChar char="•"/>
            </a:pPr>
            <a:r>
              <a:rPr lang="en-US" sz="2800" dirty="0">
                <a:solidFill>
                  <a:srgbClr val="576F7F"/>
                </a:solidFill>
                <a:latin typeface="Times New Roman" panose="02020603050405020304" pitchFamily="18" charset="0"/>
                <a:cs typeface="Times New Roman" panose="02020603050405020304" pitchFamily="18" charset="0"/>
              </a:rPr>
              <a:t>Mute your microphone unless asked to speak  </a:t>
            </a:r>
          </a:p>
          <a:p>
            <a:pPr marL="457200" indent="-457200">
              <a:spcAft>
                <a:spcPts val="2400"/>
              </a:spcAft>
              <a:buFont typeface="Arial" panose="020B0604020202020204" pitchFamily="34" charset="0"/>
              <a:buChar char="•"/>
            </a:pPr>
            <a:r>
              <a:rPr lang="en-US" sz="2800" dirty="0">
                <a:solidFill>
                  <a:srgbClr val="576F7F"/>
                </a:solidFill>
                <a:latin typeface="Times New Roman" panose="02020603050405020304" pitchFamily="18" charset="0"/>
                <a:cs typeface="Times New Roman" panose="02020603050405020304" pitchFamily="18" charset="0"/>
              </a:rPr>
              <a:t>During the discussion, you may respond in the chat or by raising your hand and coming off mute when asked to speak (you may also use your camera if you’d like) </a:t>
            </a:r>
          </a:p>
          <a:p>
            <a:pPr marL="457200" indent="-457200">
              <a:spcAft>
                <a:spcPts val="2400"/>
              </a:spcAft>
              <a:buFont typeface="Arial" panose="020B0604020202020204" pitchFamily="34" charset="0"/>
              <a:buChar char="•"/>
            </a:pPr>
            <a:r>
              <a:rPr lang="en-US" sz="2800" dirty="0">
                <a:solidFill>
                  <a:srgbClr val="576F7F"/>
                </a:solidFill>
                <a:latin typeface="Times New Roman" panose="02020603050405020304" pitchFamily="18" charset="0"/>
                <a:cs typeface="Times New Roman" panose="02020603050405020304" pitchFamily="18" charset="0"/>
              </a:rPr>
              <a:t>If you respond to a discussion question in the chat or submit a question, we will read it aloud</a:t>
            </a:r>
          </a:p>
          <a:p>
            <a:pPr marL="457200" indent="-457200">
              <a:spcAft>
                <a:spcPts val="2400"/>
              </a:spcAft>
              <a:buFont typeface="Arial" panose="020B0604020202020204" pitchFamily="34" charset="0"/>
              <a:buChar char="•"/>
            </a:pPr>
            <a:r>
              <a:rPr lang="en-US" sz="2800" dirty="0">
                <a:solidFill>
                  <a:srgbClr val="576F7F"/>
                </a:solidFill>
                <a:latin typeface="Times New Roman" panose="02020603050405020304" pitchFamily="18" charset="0"/>
                <a:cs typeface="Times New Roman" panose="02020603050405020304" pitchFamily="18" charset="0"/>
              </a:rPr>
              <a:t>If you would prefer to respond to the discussion questions through email or if you have follow-up questions or ideas, please send them to </a:t>
            </a:r>
            <a:r>
              <a:rPr lang="en-US" sz="2800" dirty="0">
                <a:solidFill>
                  <a:srgbClr val="576F7F"/>
                </a:solidFill>
                <a:latin typeface="Times New Roman" panose="02020603050405020304" pitchFamily="18" charset="0"/>
                <a:cs typeface="Times New Roman" panose="02020603050405020304" pitchFamily="18" charset="0"/>
                <a:hlinkClick r:id="rId3"/>
              </a:rPr>
              <a:t>IESVirtualTA@ed.gov</a:t>
            </a:r>
            <a:endParaRPr lang="en-US" sz="2800" dirty="0">
              <a:solidFill>
                <a:srgbClr val="576F7F"/>
              </a:solidFill>
              <a:latin typeface="Times New Roman" panose="02020603050405020304" pitchFamily="18" charset="0"/>
              <a:cs typeface="Times New Roman" panose="02020603050405020304" pitchFamily="18" charset="0"/>
            </a:endParaRPr>
          </a:p>
          <a:p>
            <a:endParaRPr lang="en-US" sz="2800" dirty="0">
              <a:solidFill>
                <a:srgbClr val="576F7F"/>
              </a:solidFill>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305590EB-5FDC-4A46-A1E0-B70CF69982A1}"/>
              </a:ext>
            </a:extLst>
          </p:cNvPr>
          <p:cNvSpPr>
            <a:spLocks noGrp="1"/>
          </p:cNvSpPr>
          <p:nvPr>
            <p:ph type="sldNum" sz="quarter" idx="12"/>
          </p:nvPr>
        </p:nvSpPr>
        <p:spPr/>
        <p:txBody>
          <a:bodyPr/>
          <a:lstStyle/>
          <a:p>
            <a:fld id="{BA8CF1B3-96A0-D24B-B5C9-B5B93FF4523E}" type="slidenum">
              <a:rPr lang="uk-UA" smtClean="0"/>
              <a:pPr/>
              <a:t>9</a:t>
            </a:fld>
            <a:endParaRPr lang="uk-UA"/>
          </a:p>
        </p:txBody>
      </p:sp>
    </p:spTree>
    <p:extLst>
      <p:ext uri="{BB962C8B-B14F-4D97-AF65-F5344CB8AC3E}">
        <p14:creationId xmlns:p14="http://schemas.microsoft.com/office/powerpoint/2010/main" val="3535075585"/>
      </p:ext>
    </p:extLst>
  </p:cSld>
  <p:clrMapOvr>
    <a:masterClrMapping/>
  </p:clrMapOvr>
</p:sld>
</file>

<file path=ppt/theme/theme1.xml><?xml version="1.0" encoding="utf-8"?>
<a:theme xmlns:a="http://schemas.openxmlformats.org/drawingml/2006/main" name="1_Custom Design">
  <a:themeElements>
    <a:clrScheme name="Maximus 11">
      <a:dk1>
        <a:sysClr val="windowText" lastClr="000000"/>
      </a:dk1>
      <a:lt1>
        <a:sysClr val="window" lastClr="FFFFFF"/>
      </a:lt1>
      <a:dk2>
        <a:srgbClr val="9CA4A7"/>
      </a:dk2>
      <a:lt2>
        <a:srgbClr val="AF272F"/>
      </a:lt2>
      <a:accent1>
        <a:srgbClr val="5B6770"/>
      </a:accent1>
      <a:accent2>
        <a:srgbClr val="A2AAAD"/>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9197</TotalTime>
  <Words>728</Words>
  <Application>Microsoft Office PowerPoint</Application>
  <PresentationFormat>Widescreen</PresentationFormat>
  <Paragraphs>71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Georgia</vt:lpstr>
      <vt:lpstr>Times New Roman</vt:lpstr>
      <vt:lpstr>1_Custom Design</vt:lpstr>
      <vt:lpstr>Leveraging the Voices of Persons with Disabilities in Education Research</vt:lpstr>
      <vt:lpstr>Ground Rules </vt:lpstr>
      <vt:lpstr>Motivation for Today’s Session</vt:lpstr>
      <vt:lpstr>Background on IES</vt:lpstr>
      <vt:lpstr>Objectives of IES Education and Special Education Research Grants Programs</vt:lpstr>
      <vt:lpstr>Objectives of IES Research Training Programs</vt:lpstr>
      <vt:lpstr>IES Office of Science</vt:lpstr>
      <vt:lpstr>Peer Review of Grant Applications</vt:lpstr>
      <vt:lpstr>Ground Rules Reminder </vt:lpstr>
      <vt:lpstr>Discussion</vt:lpstr>
      <vt:lpstr>Thank You!  Keep in Touch IESVirtualTA@ed.gov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Structure of IES</dc:title>
  <dc:creator>Katherine Taylor</dc:creator>
  <cp:lastModifiedBy>Taylor, Katherine</cp:lastModifiedBy>
  <cp:revision>1019</cp:revision>
  <dcterms:created xsi:type="dcterms:W3CDTF">2020-11-20T14:20:48Z</dcterms:created>
  <dcterms:modified xsi:type="dcterms:W3CDTF">2022-04-21T18:43:18Z</dcterms:modified>
</cp:coreProperties>
</file>