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766" r:id="rId4"/>
  </p:sldMasterIdLst>
  <p:notesMasterIdLst>
    <p:notesMasterId r:id="rId41"/>
  </p:notesMasterIdLst>
  <p:handoutMasterIdLst>
    <p:handoutMasterId r:id="rId42"/>
  </p:handoutMasterIdLst>
  <p:sldIdLst>
    <p:sldId id="590" r:id="rId5"/>
    <p:sldId id="589" r:id="rId6"/>
    <p:sldId id="312" r:id="rId7"/>
    <p:sldId id="538" r:id="rId8"/>
    <p:sldId id="539" r:id="rId9"/>
    <p:sldId id="324" r:id="rId10"/>
    <p:sldId id="525" r:id="rId11"/>
    <p:sldId id="528" r:id="rId12"/>
    <p:sldId id="332" r:id="rId13"/>
    <p:sldId id="555" r:id="rId14"/>
    <p:sldId id="478" r:id="rId15"/>
    <p:sldId id="582" r:id="rId16"/>
    <p:sldId id="560" r:id="rId17"/>
    <p:sldId id="557" r:id="rId18"/>
    <p:sldId id="577" r:id="rId19"/>
    <p:sldId id="562" r:id="rId20"/>
    <p:sldId id="581" r:id="rId21"/>
    <p:sldId id="479" r:id="rId22"/>
    <p:sldId id="565" r:id="rId23"/>
    <p:sldId id="563" r:id="rId24"/>
    <p:sldId id="564" r:id="rId25"/>
    <p:sldId id="566" r:id="rId26"/>
    <p:sldId id="572" r:id="rId27"/>
    <p:sldId id="574" r:id="rId28"/>
    <p:sldId id="561" r:id="rId29"/>
    <p:sldId id="583" r:id="rId30"/>
    <p:sldId id="567" r:id="rId31"/>
    <p:sldId id="570" r:id="rId32"/>
    <p:sldId id="573" r:id="rId33"/>
    <p:sldId id="575" r:id="rId34"/>
    <p:sldId id="487" r:id="rId35"/>
    <p:sldId id="584" r:id="rId36"/>
    <p:sldId id="329" r:id="rId37"/>
    <p:sldId id="325" r:id="rId38"/>
    <p:sldId id="585" r:id="rId39"/>
    <p:sldId id="586" r:id="rId40"/>
  </p:sldIdLst>
  <p:sldSz cx="24387175" cy="13716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nnee Groover" initials="BG" lastIdx="3" clrIdx="0">
    <p:extLst>
      <p:ext uri="{19B8F6BF-5375-455C-9EA6-DF929625EA0E}">
        <p15:presenceInfo xmlns:p15="http://schemas.microsoft.com/office/powerpoint/2012/main" userId="S::bonnee.groover@sri.com::1242c41d-f292-47a1-977e-552438744c7f" providerId="AD"/>
      </p:ext>
    </p:extLst>
  </p:cmAuthor>
  <p:cmAuthor id="2" name="Kerry Friedman" initials="KF" lastIdx="5" clrIdx="1">
    <p:extLst>
      <p:ext uri="{19B8F6BF-5375-455C-9EA6-DF929625EA0E}">
        <p15:presenceInfo xmlns:p15="http://schemas.microsoft.com/office/powerpoint/2012/main" userId="Kerry Friedman" providerId="None"/>
      </p:ext>
    </p:extLst>
  </p:cmAuthor>
  <p:cmAuthor id="3" name="Aliya Pilchen" initials="AP" lastIdx="3" clrIdx="2">
    <p:extLst>
      <p:ext uri="{19B8F6BF-5375-455C-9EA6-DF929625EA0E}">
        <p15:presenceInfo xmlns:p15="http://schemas.microsoft.com/office/powerpoint/2012/main" userId="S::aliya.pilchen@sri.com::83a3115b-6ebe-458f-aef1-120714a94992" providerId="AD"/>
      </p:ext>
    </p:extLst>
  </p:cmAuthor>
  <p:cmAuthor id="4" name="Marcus, Jill" initials="MJ" lastIdx="112" clrIdx="3">
    <p:extLst>
      <p:ext uri="{19B8F6BF-5375-455C-9EA6-DF929625EA0E}">
        <p15:presenceInfo xmlns:p15="http://schemas.microsoft.com/office/powerpoint/2012/main" userId="S::JMarcus@edc.org::3aacaaa9-009e-4575-acd2-c49397c6310f" providerId="AD"/>
      </p:ext>
    </p:extLst>
  </p:cmAuthor>
  <p:cmAuthor id="5" name="jmarcus@edc.org" initials="jm" lastIdx="10" clrIdx="4">
    <p:extLst>
      <p:ext uri="{19B8F6BF-5375-455C-9EA6-DF929625EA0E}">
        <p15:presenceInfo xmlns:p15="http://schemas.microsoft.com/office/powerpoint/2012/main" userId="S::urn:spo:guest#jmarcus@edc.org::" providerId="AD"/>
      </p:ext>
    </p:extLst>
  </p:cmAuthor>
  <p:cmAuthor id="6" name="Mary Klute" initials="MK" lastIdx="34" clrIdx="5">
    <p:extLst>
      <p:ext uri="{19B8F6BF-5375-455C-9EA6-DF929625EA0E}">
        <p15:presenceInfo xmlns:p15="http://schemas.microsoft.com/office/powerpoint/2012/main" userId="S::mary.klute@sri.com::78a29fb5-4dbd-4fc2-8b81-2b82b258b141" providerId="AD"/>
      </p:ext>
    </p:extLst>
  </p:cmAuthor>
  <p:cmAuthor id="7" name="beth@magnoliaconsulting.org" initials="be" lastIdx="14" clrIdx="6">
    <p:extLst>
      <p:ext uri="{19B8F6BF-5375-455C-9EA6-DF929625EA0E}">
        <p15:presenceInfo xmlns:p15="http://schemas.microsoft.com/office/powerpoint/2012/main" userId="S::beth_magnoliaconsulting.org#ext#@sriit.onmicrosoft.com::cdd3f2cb-defe-44d9-9c68-1d1bd2267969" providerId="AD"/>
      </p:ext>
    </p:extLst>
  </p:cmAuthor>
  <p:cmAuthor id="8" name="Marcus, Jill" initials="MJ [2]" lastIdx="40" clrIdx="7">
    <p:extLst>
      <p:ext uri="{19B8F6BF-5375-455C-9EA6-DF929625EA0E}">
        <p15:presenceInfo xmlns:p15="http://schemas.microsoft.com/office/powerpoint/2012/main" userId="S::jmarcus_edc.org#ext#@sriit.onmicrosoft.com::6efca652-ccf9-4e0d-9e2c-9209373899c5" providerId="AD"/>
      </p:ext>
    </p:extLst>
  </p:cmAuthor>
  <p:cmAuthor id="9" name="beth@magnoliaconsulting.org" initials="b" lastIdx="19" clrIdx="8">
    <p:extLst>
      <p:ext uri="{19B8F6BF-5375-455C-9EA6-DF929625EA0E}">
        <p15:presenceInfo xmlns:p15="http://schemas.microsoft.com/office/powerpoint/2012/main" userId="e368a937cd7d1e88" providerId="Windows Live"/>
      </p:ext>
    </p:extLst>
  </p:cmAuthor>
  <p:cmAuthor id="10" name="Emma Pellerin" initials="EP" lastIdx="63" clrIdx="9">
    <p:extLst>
      <p:ext uri="{19B8F6BF-5375-455C-9EA6-DF929625EA0E}">
        <p15:presenceInfo xmlns:p15="http://schemas.microsoft.com/office/powerpoint/2012/main" userId="S::emma.pellerin@sri.com::49014f60-146c-4472-84cd-372d7c814cae" providerId="AD"/>
      </p:ext>
    </p:extLst>
  </p:cmAuthor>
  <p:cmAuthor id="11" name="Stephanie Wilkerson" initials="SW" lastIdx="74" clrIdx="10">
    <p:extLst>
      <p:ext uri="{19B8F6BF-5375-455C-9EA6-DF929625EA0E}">
        <p15:presenceInfo xmlns:p15="http://schemas.microsoft.com/office/powerpoint/2012/main" userId="S::stephanie_magnoliaconsulting.org#ext#@sriit.onmicrosoft.com::c8231d02-485b-478f-b9f9-3a39794e10cb" providerId="AD"/>
      </p:ext>
    </p:extLst>
  </p:cmAuthor>
  <p:cmAuthor id="12" name="Mary" initials="M" lastIdx="7" clrIdx="11">
    <p:extLst>
      <p:ext uri="{19B8F6BF-5375-455C-9EA6-DF929625EA0E}">
        <p15:presenceInfo xmlns:p15="http://schemas.microsoft.com/office/powerpoint/2012/main" userId="Mary" providerId="None"/>
      </p:ext>
    </p:extLst>
  </p:cmAuthor>
  <p:cmAuthor id="13" name="Stephanie Wilkerson" initials="SW [2]" lastIdx="32" clrIdx="12">
    <p:extLst>
      <p:ext uri="{19B8F6BF-5375-455C-9EA6-DF929625EA0E}">
        <p15:presenceInfo xmlns:p15="http://schemas.microsoft.com/office/powerpoint/2012/main" userId="1db1cb179bc2bb24" providerId="Windows Live"/>
      </p:ext>
    </p:extLst>
  </p:cmAuthor>
  <p:cmAuthor id="14" name="Debra Foulks" initials="DF" lastIdx="15" clrIdx="13">
    <p:extLst>
      <p:ext uri="{19B8F6BF-5375-455C-9EA6-DF929625EA0E}">
        <p15:presenceInfo xmlns:p15="http://schemas.microsoft.com/office/powerpoint/2012/main" userId="S::debra.foulks@sri.com::c8b606be-eeda-47ff-b6dd-f2abdb116ddb" providerId="AD"/>
      </p:ext>
    </p:extLst>
  </p:cmAuthor>
  <p:cmAuthor id="15" name="Jessica Mislevy" initials="JM" lastIdx="43" clrIdx="14">
    <p:extLst>
      <p:ext uri="{19B8F6BF-5375-455C-9EA6-DF929625EA0E}">
        <p15:presenceInfo xmlns:p15="http://schemas.microsoft.com/office/powerpoint/2012/main" userId="S::jessica.mislevy@sri.com::14fe49ff-c155-4008-88df-c38b5307773a" providerId="AD"/>
      </p:ext>
    </p:extLst>
  </p:cmAuthor>
  <p:cmAuthor id="16" name="Emma Pellerin" initials="EP [2]" lastIdx="45" clrIdx="15">
    <p:extLst>
      <p:ext uri="{19B8F6BF-5375-455C-9EA6-DF929625EA0E}">
        <p15:presenceInfo xmlns:p15="http://schemas.microsoft.com/office/powerpoint/2012/main" userId="S::epellerin@sriinternational.com::51c9a9e6-5b25-48fe-bec5-0b65e34417e4" providerId="AD"/>
      </p:ext>
    </p:extLst>
  </p:cmAuthor>
  <p:cmAuthor id="17" name="Mary Klute" initials="MK [2]" lastIdx="6" clrIdx="16">
    <p:extLst>
      <p:ext uri="{19B8F6BF-5375-455C-9EA6-DF929625EA0E}">
        <p15:presenceInfo xmlns:p15="http://schemas.microsoft.com/office/powerpoint/2012/main" userId="S::mklute@sriinternational.com::78b7e1e0-e82c-47ad-ba16-15ac19c23081" providerId="AD"/>
      </p:ext>
    </p:extLst>
  </p:cmAuthor>
  <p:cmAuthor id="18" name="Aliya Pilchen" initials="AP [2]" lastIdx="2" clrIdx="17">
    <p:extLst>
      <p:ext uri="{19B8F6BF-5375-455C-9EA6-DF929625EA0E}">
        <p15:presenceInfo xmlns:p15="http://schemas.microsoft.com/office/powerpoint/2012/main" userId="S::apilchen@sriinternational.com::60b1115d-f062-4fea-9bd2-6c2944e07138" providerId="AD"/>
      </p:ext>
    </p:extLst>
  </p:cmAuthor>
  <p:cmAuthor id="19" name="Emnet Shibre" initials="ES" lastIdx="18" clrIdx="18">
    <p:extLst>
      <p:ext uri="{19B8F6BF-5375-455C-9EA6-DF929625EA0E}">
        <p15:presenceInfo xmlns:p15="http://schemas.microsoft.com/office/powerpoint/2012/main" userId="S::eshibre@sriinternational.com::ba5db460-2a3a-49b9-9046-df62bdf9db33" providerId="AD"/>
      </p:ext>
    </p:extLst>
  </p:cmAuthor>
  <p:cmAuthor id="20" name="Mary Klute" initials="MK [3]" lastIdx="13" clrIdx="19">
    <p:extLst>
      <p:ext uri="{19B8F6BF-5375-455C-9EA6-DF929625EA0E}">
        <p15:presenceInfo xmlns:p15="http://schemas.microsoft.com/office/powerpoint/2012/main" userId="Mary Klute" providerId="None"/>
      </p:ext>
    </p:extLst>
  </p:cmAuthor>
  <p:cmAuthor id="21" name="Emma Pellerin" initials="EP [3]" lastIdx="6" clrIdx="20">
    <p:extLst>
      <p:ext uri="{19B8F6BF-5375-455C-9EA6-DF929625EA0E}">
        <p15:presenceInfo xmlns:p15="http://schemas.microsoft.com/office/powerpoint/2012/main" userId="Emma Pellerin" providerId="None"/>
      </p:ext>
    </p:extLst>
  </p:cmAuthor>
  <p:cmAuthor id="22" name="Jessica Mislevy" initials="JM [2]" lastIdx="23" clrIdx="21">
    <p:extLst>
      <p:ext uri="{19B8F6BF-5375-455C-9EA6-DF929625EA0E}">
        <p15:presenceInfo xmlns:p15="http://schemas.microsoft.com/office/powerpoint/2012/main" userId="S::jmislevy@sriinternational.com::e18a2bf1-d2f1-4f3a-8539-d976ddb5a3ad" providerId="AD"/>
      </p:ext>
    </p:extLst>
  </p:cmAuthor>
  <p:cmAuthor id="23" name="Mindy Hsiao" initials="MH" lastIdx="1" clrIdx="22">
    <p:extLst>
      <p:ext uri="{19B8F6BF-5375-455C-9EA6-DF929625EA0E}">
        <p15:presenceInfo xmlns:p15="http://schemas.microsoft.com/office/powerpoint/2012/main" userId="S::mindy.hsiao@sri.com::517ab687-0b7f-4220-8e45-c8bffc72cdf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6F7F"/>
    <a:srgbClr val="67AABA"/>
    <a:srgbClr val="000000"/>
    <a:srgbClr val="FBB03B"/>
    <a:srgbClr val="F9C41E"/>
    <a:srgbClr val="6C3794"/>
    <a:srgbClr val="233962"/>
    <a:srgbClr val="A4C739"/>
    <a:srgbClr val="F69622"/>
    <a:srgbClr val="DE4A2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CB8B8E-26AC-429F-83A2-3AA7503CE4A0}" v="38" dt="2021-04-08T17:16:33.3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15" autoAdjust="0"/>
    <p:restoredTop sz="86410" autoAdjust="0"/>
  </p:normalViewPr>
  <p:slideViewPr>
    <p:cSldViewPr snapToGrid="0">
      <p:cViewPr varScale="1">
        <p:scale>
          <a:sx n="31" d="100"/>
          <a:sy n="31" d="100"/>
        </p:scale>
        <p:origin x="144" y="708"/>
      </p:cViewPr>
      <p:guideLst/>
    </p:cSldViewPr>
  </p:slideViewPr>
  <p:outlineViewPr>
    <p:cViewPr>
      <p:scale>
        <a:sx n="33" d="100"/>
        <a:sy n="33" d="100"/>
      </p:scale>
      <p:origin x="0" y="-28122"/>
    </p:cViewPr>
  </p:outlineViewPr>
  <p:notesTextViewPr>
    <p:cViewPr>
      <p:scale>
        <a:sx n="1" d="1"/>
        <a:sy n="1" d="1"/>
      </p:scale>
      <p:origin x="0" y="0"/>
    </p:cViewPr>
  </p:notesTextViewPr>
  <p:notesViewPr>
    <p:cSldViewPr snapToGrid="0">
      <p:cViewPr>
        <p:scale>
          <a:sx n="110" d="100"/>
          <a:sy n="110" d="100"/>
        </p:scale>
        <p:origin x="3294" y="-137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enda Waller" userId="1a5a703e-936f-4da6-a703-55439e2a0c9c" providerId="ADAL" clId="{D74B4E91-7263-4B52-9569-A51C49F256A6}"/>
    <pc:docChg chg="modSld">
      <pc:chgData name="Brenda Waller" userId="1a5a703e-936f-4da6-a703-55439e2a0c9c" providerId="ADAL" clId="{D74B4E91-7263-4B52-9569-A51C49F256A6}" dt="2021-04-05T13:15:28.951" v="638" actId="14430"/>
      <pc:docMkLst>
        <pc:docMk/>
      </pc:docMkLst>
      <pc:sldChg chg="addSp delSp modSp">
        <pc:chgData name="Brenda Waller" userId="1a5a703e-936f-4da6-a703-55439e2a0c9c" providerId="ADAL" clId="{D74B4E91-7263-4B52-9569-A51C49F256A6}" dt="2021-04-05T11:46:28.770" v="115" actId="13244"/>
        <pc:sldMkLst>
          <pc:docMk/>
          <pc:sldMk cId="1042614256" sldId="312"/>
        </pc:sldMkLst>
        <pc:spChg chg="del mod">
          <ac:chgData name="Brenda Waller" userId="1a5a703e-936f-4da6-a703-55439e2a0c9c" providerId="ADAL" clId="{D74B4E91-7263-4B52-9569-A51C49F256A6}" dt="2021-04-02T16:44:26.499" v="22" actId="478"/>
          <ac:spMkLst>
            <pc:docMk/>
            <pc:sldMk cId="1042614256" sldId="312"/>
            <ac:spMk id="2" creationId="{4B365051-C609-F54E-BFEC-259977B4E5F6}"/>
          </ac:spMkLst>
        </pc:spChg>
        <pc:spChg chg="add mod">
          <ac:chgData name="Brenda Waller" userId="1a5a703e-936f-4da6-a703-55439e2a0c9c" providerId="ADAL" clId="{D74B4E91-7263-4B52-9569-A51C49F256A6}" dt="2021-04-02T16:44:46.718" v="34" actId="14430"/>
          <ac:spMkLst>
            <pc:docMk/>
            <pc:sldMk cId="1042614256" sldId="312"/>
            <ac:spMk id="3" creationId="{8875F4F8-19D6-4154-B881-BB4F94ACE686}"/>
          </ac:spMkLst>
        </pc:spChg>
        <pc:spChg chg="mod">
          <ac:chgData name="Brenda Waller" userId="1a5a703e-936f-4da6-a703-55439e2a0c9c" providerId="ADAL" clId="{D74B4E91-7263-4B52-9569-A51C49F256A6}" dt="2021-04-05T11:46:28.770" v="115" actId="13244"/>
          <ac:spMkLst>
            <pc:docMk/>
            <pc:sldMk cId="1042614256" sldId="312"/>
            <ac:spMk id="4" creationId="{7E095008-A061-4D61-B3FC-350D9F7D2E88}"/>
          </ac:spMkLst>
        </pc:spChg>
      </pc:sldChg>
      <pc:sldChg chg="modSp">
        <pc:chgData name="Brenda Waller" userId="1a5a703e-936f-4da6-a703-55439e2a0c9c" providerId="ADAL" clId="{D74B4E91-7263-4B52-9569-A51C49F256A6}" dt="2021-04-05T11:53:04.833" v="122" actId="13244"/>
        <pc:sldMkLst>
          <pc:docMk/>
          <pc:sldMk cId="1367039347" sldId="324"/>
        </pc:sldMkLst>
        <pc:spChg chg="mod">
          <ac:chgData name="Brenda Waller" userId="1a5a703e-936f-4da6-a703-55439e2a0c9c" providerId="ADAL" clId="{D74B4E91-7263-4B52-9569-A51C49F256A6}" dt="2021-04-05T11:53:04.833" v="122" actId="13244"/>
          <ac:spMkLst>
            <pc:docMk/>
            <pc:sldMk cId="1367039347" sldId="324"/>
            <ac:spMk id="4" creationId="{44998ABC-87FA-0242-9D18-C6C0F09DFA18}"/>
          </ac:spMkLst>
        </pc:spChg>
        <pc:spChg chg="mod">
          <ac:chgData name="Brenda Waller" userId="1a5a703e-936f-4da6-a703-55439e2a0c9c" providerId="ADAL" clId="{D74B4E91-7263-4B52-9569-A51C49F256A6}" dt="2021-04-05T11:52:58.008" v="121" actId="13244"/>
          <ac:spMkLst>
            <pc:docMk/>
            <pc:sldMk cId="1367039347" sldId="324"/>
            <ac:spMk id="6" creationId="{98841C92-B57C-44B3-8A23-E87C693A017E}"/>
          </ac:spMkLst>
        </pc:spChg>
      </pc:sldChg>
      <pc:sldChg chg="modSp">
        <pc:chgData name="Brenda Waller" userId="1a5a703e-936f-4da6-a703-55439e2a0c9c" providerId="ADAL" clId="{D74B4E91-7263-4B52-9569-A51C49F256A6}" dt="2021-04-05T12:54:10.658" v="634" actId="13244"/>
        <pc:sldMkLst>
          <pc:docMk/>
          <pc:sldMk cId="3113221348" sldId="325"/>
        </pc:sldMkLst>
        <pc:spChg chg="mod">
          <ac:chgData name="Brenda Waller" userId="1a5a703e-936f-4da6-a703-55439e2a0c9c" providerId="ADAL" clId="{D74B4E91-7263-4B52-9569-A51C49F256A6}" dt="2021-04-05T12:53:53.343" v="632" actId="13244"/>
          <ac:spMkLst>
            <pc:docMk/>
            <pc:sldMk cId="3113221348" sldId="325"/>
            <ac:spMk id="19" creationId="{571ADF42-7AC0-4D65-92CF-5680979AFDED}"/>
          </ac:spMkLst>
        </pc:spChg>
        <pc:picChg chg="mod">
          <ac:chgData name="Brenda Waller" userId="1a5a703e-936f-4da6-a703-55439e2a0c9c" providerId="ADAL" clId="{D74B4E91-7263-4B52-9569-A51C49F256A6}" dt="2021-04-05T12:54:10.658" v="634" actId="13244"/>
          <ac:picMkLst>
            <pc:docMk/>
            <pc:sldMk cId="3113221348" sldId="325"/>
            <ac:picMk id="20" creationId="{3C6C75C1-572B-8542-BAA2-FC786013744B}"/>
          </ac:picMkLst>
        </pc:picChg>
      </pc:sldChg>
      <pc:sldChg chg="modSp">
        <pc:chgData name="Brenda Waller" userId="1a5a703e-936f-4da6-a703-55439e2a0c9c" providerId="ADAL" clId="{D74B4E91-7263-4B52-9569-A51C49F256A6}" dt="2021-04-05T12:52:04.091" v="631" actId="13244"/>
        <pc:sldMkLst>
          <pc:docMk/>
          <pc:sldMk cId="2350946036" sldId="329"/>
        </pc:sldMkLst>
        <pc:spChg chg="mod">
          <ac:chgData name="Brenda Waller" userId="1a5a703e-936f-4da6-a703-55439e2a0c9c" providerId="ADAL" clId="{D74B4E91-7263-4B52-9569-A51C49F256A6}" dt="2021-04-05T12:52:04.091" v="631" actId="13244"/>
          <ac:spMkLst>
            <pc:docMk/>
            <pc:sldMk cId="2350946036" sldId="329"/>
            <ac:spMk id="6" creationId="{5BCE01B9-6CD7-48B8-8ED6-576DAD046B55}"/>
          </ac:spMkLst>
        </pc:spChg>
      </pc:sldChg>
      <pc:sldChg chg="addSp delSp modSp">
        <pc:chgData name="Brenda Waller" userId="1a5a703e-936f-4da6-a703-55439e2a0c9c" providerId="ADAL" clId="{D74B4E91-7263-4B52-9569-A51C49F256A6}" dt="2021-04-05T13:15:28.951" v="638" actId="14430"/>
        <pc:sldMkLst>
          <pc:docMk/>
          <pc:sldMk cId="524523523" sldId="332"/>
        </pc:sldMkLst>
        <pc:spChg chg="add del mod">
          <ac:chgData name="Brenda Waller" userId="1a5a703e-936f-4da6-a703-55439e2a0c9c" providerId="ADAL" clId="{D74B4E91-7263-4B52-9569-A51C49F256A6}" dt="2021-04-05T11:54:10.256" v="126" actId="478"/>
          <ac:spMkLst>
            <pc:docMk/>
            <pc:sldMk cId="524523523" sldId="332"/>
            <ac:spMk id="2" creationId="{E294562B-B7A4-4A9B-A8BB-AC379A2C7C08}"/>
          </ac:spMkLst>
        </pc:spChg>
        <pc:spChg chg="add mod">
          <ac:chgData name="Brenda Waller" userId="1a5a703e-936f-4da6-a703-55439e2a0c9c" providerId="ADAL" clId="{D74B4E91-7263-4B52-9569-A51C49F256A6}" dt="2021-04-05T11:57:00.412" v="147" actId="13244"/>
          <ac:spMkLst>
            <pc:docMk/>
            <pc:sldMk cId="524523523" sldId="332"/>
            <ac:spMk id="3" creationId="{28DF4EE7-27FC-4D13-B8D3-27A86F0FD6D4}"/>
          </ac:spMkLst>
        </pc:spChg>
        <pc:spChg chg="del mod">
          <ac:chgData name="Brenda Waller" userId="1a5a703e-936f-4da6-a703-55439e2a0c9c" providerId="ADAL" clId="{D74B4E91-7263-4B52-9569-A51C49F256A6}" dt="2021-04-05T11:56:26.563" v="136" actId="478"/>
          <ac:spMkLst>
            <pc:docMk/>
            <pc:sldMk cId="524523523" sldId="332"/>
            <ac:spMk id="5" creationId="{4497ECDA-3218-4A8C-97CA-816582B3D418}"/>
          </ac:spMkLst>
        </pc:spChg>
        <pc:spChg chg="mod">
          <ac:chgData name="Brenda Waller" userId="1a5a703e-936f-4da6-a703-55439e2a0c9c" providerId="ADAL" clId="{D74B4E91-7263-4B52-9569-A51C49F256A6}" dt="2021-04-02T16:45:09.398" v="38" actId="13244"/>
          <ac:spMkLst>
            <pc:docMk/>
            <pc:sldMk cId="524523523" sldId="332"/>
            <ac:spMk id="6" creationId="{F295CA9C-3121-4D58-9043-33379EDC6CB0}"/>
          </ac:spMkLst>
        </pc:spChg>
        <pc:spChg chg="add mod">
          <ac:chgData name="Brenda Waller" userId="1a5a703e-936f-4da6-a703-55439e2a0c9c" providerId="ADAL" clId="{D74B4E91-7263-4B52-9569-A51C49F256A6}" dt="2021-04-05T13:15:28.951" v="638" actId="14430"/>
          <ac:spMkLst>
            <pc:docMk/>
            <pc:sldMk cId="524523523" sldId="332"/>
            <ac:spMk id="7" creationId="{00AB3B35-4384-44C2-8C3C-8D81B674DDDD}"/>
          </ac:spMkLst>
        </pc:spChg>
      </pc:sldChg>
      <pc:sldChg chg="modSp">
        <pc:chgData name="Brenda Waller" userId="1a5a703e-936f-4da6-a703-55439e2a0c9c" providerId="ADAL" clId="{D74B4E91-7263-4B52-9569-A51C49F256A6}" dt="2021-04-05T11:57:53.949" v="153" actId="13244"/>
        <pc:sldMkLst>
          <pc:docMk/>
          <pc:sldMk cId="713814934" sldId="478"/>
        </pc:sldMkLst>
        <pc:spChg chg="mod">
          <ac:chgData name="Brenda Waller" userId="1a5a703e-936f-4da6-a703-55439e2a0c9c" providerId="ADAL" clId="{D74B4E91-7263-4B52-9569-A51C49F256A6}" dt="2021-04-05T11:57:53.949" v="153" actId="13244"/>
          <ac:spMkLst>
            <pc:docMk/>
            <pc:sldMk cId="713814934" sldId="478"/>
            <ac:spMk id="4" creationId="{097397F7-2F6D-4520-B882-6DB9B0FEEDBC}"/>
          </ac:spMkLst>
        </pc:spChg>
      </pc:sldChg>
      <pc:sldChg chg="addSp modSp">
        <pc:chgData name="Brenda Waller" userId="1a5a703e-936f-4da6-a703-55439e2a0c9c" providerId="ADAL" clId="{D74B4E91-7263-4B52-9569-A51C49F256A6}" dt="2021-04-05T12:07:03.506" v="460" actId="962"/>
        <pc:sldMkLst>
          <pc:docMk/>
          <pc:sldMk cId="2720612264" sldId="479"/>
        </pc:sldMkLst>
        <pc:spChg chg="mod">
          <ac:chgData name="Brenda Waller" userId="1a5a703e-936f-4da6-a703-55439e2a0c9c" providerId="ADAL" clId="{D74B4E91-7263-4B52-9569-A51C49F256A6}" dt="2021-04-02T16:50:56.589" v="64" actId="1076"/>
          <ac:spMkLst>
            <pc:docMk/>
            <pc:sldMk cId="2720612264" sldId="479"/>
            <ac:spMk id="3" creationId="{70E39764-8A4F-4BC9-BC83-4EE0157F41A5}"/>
          </ac:spMkLst>
        </pc:spChg>
        <pc:spChg chg="mod">
          <ac:chgData name="Brenda Waller" userId="1a5a703e-936f-4da6-a703-55439e2a0c9c" providerId="ADAL" clId="{D74B4E91-7263-4B52-9569-A51C49F256A6}" dt="2021-04-05T12:06:34.653" v="378" actId="164"/>
          <ac:spMkLst>
            <pc:docMk/>
            <pc:sldMk cId="2720612264" sldId="479"/>
            <ac:spMk id="9" creationId="{9F0D79B5-54C8-49B7-AF01-13FF2CE39982}"/>
          </ac:spMkLst>
        </pc:spChg>
        <pc:spChg chg="mod">
          <ac:chgData name="Brenda Waller" userId="1a5a703e-936f-4da6-a703-55439e2a0c9c" providerId="ADAL" clId="{D74B4E91-7263-4B52-9569-A51C49F256A6}" dt="2021-04-05T12:05:46.482" v="377" actId="13244"/>
          <ac:spMkLst>
            <pc:docMk/>
            <pc:sldMk cId="2720612264" sldId="479"/>
            <ac:spMk id="10" creationId="{7B9EE46E-E1D8-4B15-9819-644B3E67BECB}"/>
          </ac:spMkLst>
        </pc:spChg>
        <pc:grpChg chg="add mod">
          <ac:chgData name="Brenda Waller" userId="1a5a703e-936f-4da6-a703-55439e2a0c9c" providerId="ADAL" clId="{D74B4E91-7263-4B52-9569-A51C49F256A6}" dt="2021-04-05T12:07:03.506" v="460" actId="962"/>
          <ac:grpSpMkLst>
            <pc:docMk/>
            <pc:sldMk cId="2720612264" sldId="479"/>
            <ac:grpSpMk id="2" creationId="{E141555E-9B26-40D7-BA73-03828D97D5CB}"/>
          </ac:grpSpMkLst>
        </pc:grpChg>
        <pc:picChg chg="mod">
          <ac:chgData name="Brenda Waller" userId="1a5a703e-936f-4da6-a703-55439e2a0c9c" providerId="ADAL" clId="{D74B4E91-7263-4B52-9569-A51C49F256A6}" dt="2021-04-05T12:06:34.653" v="378" actId="164"/>
          <ac:picMkLst>
            <pc:docMk/>
            <pc:sldMk cId="2720612264" sldId="479"/>
            <ac:picMk id="4" creationId="{21294430-C68D-463B-BDA4-86D7B183715D}"/>
          </ac:picMkLst>
        </pc:picChg>
        <pc:picChg chg="mod">
          <ac:chgData name="Brenda Waller" userId="1a5a703e-936f-4da6-a703-55439e2a0c9c" providerId="ADAL" clId="{D74B4E91-7263-4B52-9569-A51C49F256A6}" dt="2021-04-05T12:06:34.653" v="378" actId="164"/>
          <ac:picMkLst>
            <pc:docMk/>
            <pc:sldMk cId="2720612264" sldId="479"/>
            <ac:picMk id="5" creationId="{5C64E44C-013C-4663-98F2-A68166758AF8}"/>
          </ac:picMkLst>
        </pc:picChg>
        <pc:picChg chg="mod">
          <ac:chgData name="Brenda Waller" userId="1a5a703e-936f-4da6-a703-55439e2a0c9c" providerId="ADAL" clId="{D74B4E91-7263-4B52-9569-A51C49F256A6}" dt="2021-04-05T12:06:34.653" v="378" actId="164"/>
          <ac:picMkLst>
            <pc:docMk/>
            <pc:sldMk cId="2720612264" sldId="479"/>
            <ac:picMk id="6" creationId="{C1E671BC-485A-4950-8ED0-0358EB6DF564}"/>
          </ac:picMkLst>
        </pc:picChg>
        <pc:picChg chg="mod">
          <ac:chgData name="Brenda Waller" userId="1a5a703e-936f-4da6-a703-55439e2a0c9c" providerId="ADAL" clId="{D74B4E91-7263-4B52-9569-A51C49F256A6}" dt="2021-04-05T12:06:34.653" v="378" actId="164"/>
          <ac:picMkLst>
            <pc:docMk/>
            <pc:sldMk cId="2720612264" sldId="479"/>
            <ac:picMk id="7" creationId="{2DA0FD47-B758-4964-A69E-9F3DD166BBE2}"/>
          </ac:picMkLst>
        </pc:picChg>
        <pc:picChg chg="mod">
          <ac:chgData name="Brenda Waller" userId="1a5a703e-936f-4da6-a703-55439e2a0c9c" providerId="ADAL" clId="{D74B4E91-7263-4B52-9569-A51C49F256A6}" dt="2021-04-05T12:06:34.653" v="378" actId="164"/>
          <ac:picMkLst>
            <pc:docMk/>
            <pc:sldMk cId="2720612264" sldId="479"/>
            <ac:picMk id="8" creationId="{AF267D45-66D6-4AD0-BAB4-5C0ABF77448E}"/>
          </ac:picMkLst>
        </pc:picChg>
      </pc:sldChg>
      <pc:sldChg chg="modSp">
        <pc:chgData name="Brenda Waller" userId="1a5a703e-936f-4da6-a703-55439e2a0c9c" providerId="ADAL" clId="{D74B4E91-7263-4B52-9569-A51C49F256A6}" dt="2021-04-05T12:51:17.528" v="622" actId="13244"/>
        <pc:sldMkLst>
          <pc:docMk/>
          <pc:sldMk cId="1399743718" sldId="487"/>
        </pc:sldMkLst>
        <pc:spChg chg="mod">
          <ac:chgData name="Brenda Waller" userId="1a5a703e-936f-4da6-a703-55439e2a0c9c" providerId="ADAL" clId="{D74B4E91-7263-4B52-9569-A51C49F256A6}" dt="2021-04-05T12:51:17.528" v="622" actId="13244"/>
          <ac:spMkLst>
            <pc:docMk/>
            <pc:sldMk cId="1399743718" sldId="487"/>
            <ac:spMk id="4" creationId="{31F30A20-9EF5-4F03-B4EB-67D80FAA75BF}"/>
          </ac:spMkLst>
        </pc:spChg>
      </pc:sldChg>
      <pc:sldChg chg="modSp">
        <pc:chgData name="Brenda Waller" userId="1a5a703e-936f-4da6-a703-55439e2a0c9c" providerId="ADAL" clId="{D74B4E91-7263-4B52-9569-A51C49F256A6}" dt="2021-04-05T11:53:15.602" v="123" actId="13244"/>
        <pc:sldMkLst>
          <pc:docMk/>
          <pc:sldMk cId="2993729419" sldId="525"/>
        </pc:sldMkLst>
        <pc:spChg chg="mod">
          <ac:chgData name="Brenda Waller" userId="1a5a703e-936f-4da6-a703-55439e2a0c9c" providerId="ADAL" clId="{D74B4E91-7263-4B52-9569-A51C49F256A6}" dt="2021-04-02T16:47:11.044" v="44" actId="6549"/>
          <ac:spMkLst>
            <pc:docMk/>
            <pc:sldMk cId="2993729419" sldId="525"/>
            <ac:spMk id="4" creationId="{606410B0-9D1C-4269-A883-F4E1CB5C8DD3}"/>
          </ac:spMkLst>
        </pc:spChg>
        <pc:spChg chg="mod">
          <ac:chgData name="Brenda Waller" userId="1a5a703e-936f-4da6-a703-55439e2a0c9c" providerId="ADAL" clId="{D74B4E91-7263-4B52-9569-A51C49F256A6}" dt="2021-04-05T11:53:15.602" v="123" actId="13244"/>
          <ac:spMkLst>
            <pc:docMk/>
            <pc:sldMk cId="2993729419" sldId="525"/>
            <ac:spMk id="7" creationId="{E7E6F3D6-AE53-4133-8AF7-E24F1C4EB79A}"/>
          </ac:spMkLst>
        </pc:spChg>
      </pc:sldChg>
      <pc:sldChg chg="modSp">
        <pc:chgData name="Brenda Waller" userId="1a5a703e-936f-4da6-a703-55439e2a0c9c" providerId="ADAL" clId="{D74B4E91-7263-4B52-9569-A51C49F256A6}" dt="2021-04-05T11:53:32.398" v="124" actId="13244"/>
        <pc:sldMkLst>
          <pc:docMk/>
          <pc:sldMk cId="67936033" sldId="528"/>
        </pc:sldMkLst>
        <pc:spChg chg="mod">
          <ac:chgData name="Brenda Waller" userId="1a5a703e-936f-4da6-a703-55439e2a0c9c" providerId="ADAL" clId="{D74B4E91-7263-4B52-9569-A51C49F256A6}" dt="2021-04-05T11:53:32.398" v="124" actId="13244"/>
          <ac:spMkLst>
            <pc:docMk/>
            <pc:sldMk cId="67936033" sldId="528"/>
            <ac:spMk id="5" creationId="{21342C12-F515-4FFA-BAC7-4A0DA35CD5D8}"/>
          </ac:spMkLst>
        </pc:spChg>
      </pc:sldChg>
      <pc:sldChg chg="addSp modSp">
        <pc:chgData name="Brenda Waller" userId="1a5a703e-936f-4da6-a703-55439e2a0c9c" providerId="ADAL" clId="{D74B4E91-7263-4B52-9569-A51C49F256A6}" dt="2021-04-05T11:51:05.957" v="119" actId="962"/>
        <pc:sldMkLst>
          <pc:docMk/>
          <pc:sldMk cId="3842756002" sldId="538"/>
        </pc:sldMkLst>
        <pc:spChg chg="mod">
          <ac:chgData name="Brenda Waller" userId="1a5a703e-936f-4da6-a703-55439e2a0c9c" providerId="ADAL" clId="{D74B4E91-7263-4B52-9569-A51C49F256A6}" dt="2021-04-05T11:51:03.233" v="117" actId="164"/>
          <ac:spMkLst>
            <pc:docMk/>
            <pc:sldMk cId="3842756002" sldId="538"/>
            <ac:spMk id="9" creationId="{665F2190-E5E3-40F9-A289-768265BC5331}"/>
          </ac:spMkLst>
        </pc:spChg>
        <pc:spChg chg="mod">
          <ac:chgData name="Brenda Waller" userId="1a5a703e-936f-4da6-a703-55439e2a0c9c" providerId="ADAL" clId="{D74B4E91-7263-4B52-9569-A51C49F256A6}" dt="2021-04-05T11:51:03.233" v="117" actId="164"/>
          <ac:spMkLst>
            <pc:docMk/>
            <pc:sldMk cId="3842756002" sldId="538"/>
            <ac:spMk id="10" creationId="{9CE949DB-EF2D-4F69-8FD9-83C3579F28CE}"/>
          </ac:spMkLst>
        </pc:spChg>
        <pc:spChg chg="mod">
          <ac:chgData name="Brenda Waller" userId="1a5a703e-936f-4da6-a703-55439e2a0c9c" providerId="ADAL" clId="{D74B4E91-7263-4B52-9569-A51C49F256A6}" dt="2021-04-05T11:51:03.233" v="117" actId="164"/>
          <ac:spMkLst>
            <pc:docMk/>
            <pc:sldMk cId="3842756002" sldId="538"/>
            <ac:spMk id="11" creationId="{DC7897C5-E775-4BD0-AF86-CFFECB7ECAAF}"/>
          </ac:spMkLst>
        </pc:spChg>
        <pc:spChg chg="mod">
          <ac:chgData name="Brenda Waller" userId="1a5a703e-936f-4da6-a703-55439e2a0c9c" providerId="ADAL" clId="{D74B4E91-7263-4B52-9569-A51C49F256A6}" dt="2021-04-05T11:51:03.233" v="117" actId="164"/>
          <ac:spMkLst>
            <pc:docMk/>
            <pc:sldMk cId="3842756002" sldId="538"/>
            <ac:spMk id="13" creationId="{25C37A0A-0288-4757-B020-D4F7CC9EE6F8}"/>
          </ac:spMkLst>
        </pc:spChg>
        <pc:spChg chg="mod">
          <ac:chgData name="Brenda Waller" userId="1a5a703e-936f-4da6-a703-55439e2a0c9c" providerId="ADAL" clId="{D74B4E91-7263-4B52-9569-A51C49F256A6}" dt="2021-04-05T11:51:03.233" v="117" actId="164"/>
          <ac:spMkLst>
            <pc:docMk/>
            <pc:sldMk cId="3842756002" sldId="538"/>
            <ac:spMk id="15" creationId="{FF694492-37CF-43E1-B03A-101FB230AA80}"/>
          </ac:spMkLst>
        </pc:spChg>
        <pc:spChg chg="mod">
          <ac:chgData name="Brenda Waller" userId="1a5a703e-936f-4da6-a703-55439e2a0c9c" providerId="ADAL" clId="{D74B4E91-7263-4B52-9569-A51C49F256A6}" dt="2021-04-05T11:46:38.223" v="116" actId="13244"/>
          <ac:spMkLst>
            <pc:docMk/>
            <pc:sldMk cId="3842756002" sldId="538"/>
            <ac:spMk id="18" creationId="{BD8B0965-E4BD-4DB3-81AD-55E96C566DEF}"/>
          </ac:spMkLst>
        </pc:spChg>
        <pc:grpChg chg="add mod">
          <ac:chgData name="Brenda Waller" userId="1a5a703e-936f-4da6-a703-55439e2a0c9c" providerId="ADAL" clId="{D74B4E91-7263-4B52-9569-A51C49F256A6}" dt="2021-04-05T11:51:05.957" v="119" actId="962"/>
          <ac:grpSpMkLst>
            <pc:docMk/>
            <pc:sldMk cId="3842756002" sldId="538"/>
            <ac:grpSpMk id="3" creationId="{61144170-6D44-416A-985D-12E99339241B}"/>
          </ac:grpSpMkLst>
        </pc:grpChg>
        <pc:picChg chg="mod">
          <ac:chgData name="Brenda Waller" userId="1a5a703e-936f-4da6-a703-55439e2a0c9c" providerId="ADAL" clId="{D74B4E91-7263-4B52-9569-A51C49F256A6}" dt="2021-04-05T11:51:03.233" v="117" actId="164"/>
          <ac:picMkLst>
            <pc:docMk/>
            <pc:sldMk cId="3842756002" sldId="538"/>
            <ac:picMk id="4" creationId="{A0B4127E-240D-4E86-8DC7-2C9E4201018D}"/>
          </ac:picMkLst>
        </pc:picChg>
        <pc:picChg chg="mod">
          <ac:chgData name="Brenda Waller" userId="1a5a703e-936f-4da6-a703-55439e2a0c9c" providerId="ADAL" clId="{D74B4E91-7263-4B52-9569-A51C49F256A6}" dt="2021-04-05T11:51:03.233" v="117" actId="164"/>
          <ac:picMkLst>
            <pc:docMk/>
            <pc:sldMk cId="3842756002" sldId="538"/>
            <ac:picMk id="5" creationId="{6A94D4C1-BBBB-44C5-96A6-D8931847813C}"/>
          </ac:picMkLst>
        </pc:picChg>
        <pc:picChg chg="mod">
          <ac:chgData name="Brenda Waller" userId="1a5a703e-936f-4da6-a703-55439e2a0c9c" providerId="ADAL" clId="{D74B4E91-7263-4B52-9569-A51C49F256A6}" dt="2021-04-05T11:51:03.233" v="117" actId="164"/>
          <ac:picMkLst>
            <pc:docMk/>
            <pc:sldMk cId="3842756002" sldId="538"/>
            <ac:picMk id="7" creationId="{E8DB4A1A-6DE5-4A68-BB87-AA404A0FCDC6}"/>
          </ac:picMkLst>
        </pc:picChg>
        <pc:cxnChg chg="mod">
          <ac:chgData name="Brenda Waller" userId="1a5a703e-936f-4da6-a703-55439e2a0c9c" providerId="ADAL" clId="{D74B4E91-7263-4B52-9569-A51C49F256A6}" dt="2021-04-05T11:51:03.233" v="117" actId="164"/>
          <ac:cxnSpMkLst>
            <pc:docMk/>
            <pc:sldMk cId="3842756002" sldId="538"/>
            <ac:cxnSpMk id="8" creationId="{B4C77030-5457-40B4-8527-5819D3E39421}"/>
          </ac:cxnSpMkLst>
        </pc:cxnChg>
        <pc:cxnChg chg="mod">
          <ac:chgData name="Brenda Waller" userId="1a5a703e-936f-4da6-a703-55439e2a0c9c" providerId="ADAL" clId="{D74B4E91-7263-4B52-9569-A51C49F256A6}" dt="2021-04-05T11:51:03.233" v="117" actId="164"/>
          <ac:cxnSpMkLst>
            <pc:docMk/>
            <pc:sldMk cId="3842756002" sldId="538"/>
            <ac:cxnSpMk id="12" creationId="{6D5D2E73-D6F2-46E0-8810-D78521DF7602}"/>
          </ac:cxnSpMkLst>
        </pc:cxnChg>
        <pc:cxnChg chg="mod">
          <ac:chgData name="Brenda Waller" userId="1a5a703e-936f-4da6-a703-55439e2a0c9c" providerId="ADAL" clId="{D74B4E91-7263-4B52-9569-A51C49F256A6}" dt="2021-04-05T11:51:03.233" v="117" actId="164"/>
          <ac:cxnSpMkLst>
            <pc:docMk/>
            <pc:sldMk cId="3842756002" sldId="538"/>
            <ac:cxnSpMk id="14" creationId="{1E9D6319-2749-4250-9B50-CD841045F0B7}"/>
          </ac:cxnSpMkLst>
        </pc:cxnChg>
        <pc:cxnChg chg="mod">
          <ac:chgData name="Brenda Waller" userId="1a5a703e-936f-4da6-a703-55439e2a0c9c" providerId="ADAL" clId="{D74B4E91-7263-4B52-9569-A51C49F256A6}" dt="2021-04-05T11:51:03.233" v="117" actId="164"/>
          <ac:cxnSpMkLst>
            <pc:docMk/>
            <pc:sldMk cId="3842756002" sldId="538"/>
            <ac:cxnSpMk id="16" creationId="{E235F162-7FC9-4E1D-BAAE-87C71765A3F3}"/>
          </ac:cxnSpMkLst>
        </pc:cxnChg>
        <pc:cxnChg chg="mod">
          <ac:chgData name="Brenda Waller" userId="1a5a703e-936f-4da6-a703-55439e2a0c9c" providerId="ADAL" clId="{D74B4E91-7263-4B52-9569-A51C49F256A6}" dt="2021-04-05T11:51:03.233" v="117" actId="164"/>
          <ac:cxnSpMkLst>
            <pc:docMk/>
            <pc:sldMk cId="3842756002" sldId="538"/>
            <ac:cxnSpMk id="17" creationId="{5E8D9701-1F3A-4D25-8A9F-4546F56BDC5F}"/>
          </ac:cxnSpMkLst>
        </pc:cxnChg>
      </pc:sldChg>
      <pc:sldChg chg="modSp">
        <pc:chgData name="Brenda Waller" userId="1a5a703e-936f-4da6-a703-55439e2a0c9c" providerId="ADAL" clId="{D74B4E91-7263-4B52-9569-A51C49F256A6}" dt="2021-04-05T11:52:40.752" v="120" actId="13244"/>
        <pc:sldMkLst>
          <pc:docMk/>
          <pc:sldMk cId="2900209481" sldId="539"/>
        </pc:sldMkLst>
        <pc:spChg chg="mod">
          <ac:chgData name="Brenda Waller" userId="1a5a703e-936f-4da6-a703-55439e2a0c9c" providerId="ADAL" clId="{D74B4E91-7263-4B52-9569-A51C49F256A6}" dt="2021-04-02T16:46:34.282" v="41" actId="14100"/>
          <ac:spMkLst>
            <pc:docMk/>
            <pc:sldMk cId="2900209481" sldId="539"/>
            <ac:spMk id="6" creationId="{790E563E-E884-4F23-92AE-780BA576EEEE}"/>
          </ac:spMkLst>
        </pc:spChg>
        <pc:spChg chg="mod">
          <ac:chgData name="Brenda Waller" userId="1a5a703e-936f-4da6-a703-55439e2a0c9c" providerId="ADAL" clId="{D74B4E91-7263-4B52-9569-A51C49F256A6}" dt="2021-04-05T11:52:40.752" v="120" actId="13244"/>
          <ac:spMkLst>
            <pc:docMk/>
            <pc:sldMk cId="2900209481" sldId="539"/>
            <ac:spMk id="7" creationId="{05B7978E-F859-4342-B583-20167687797D}"/>
          </ac:spMkLst>
        </pc:spChg>
      </pc:sldChg>
      <pc:sldChg chg="addSp delSp modSp">
        <pc:chgData name="Brenda Waller" userId="1a5a703e-936f-4da6-a703-55439e2a0c9c" providerId="ADAL" clId="{D74B4E91-7263-4B52-9569-A51C49F256A6}" dt="2021-04-05T12:17:07.736" v="620" actId="13244"/>
        <pc:sldMkLst>
          <pc:docMk/>
          <pc:sldMk cId="1522188115" sldId="555"/>
        </pc:sldMkLst>
        <pc:spChg chg="del">
          <ac:chgData name="Brenda Waller" userId="1a5a703e-936f-4da6-a703-55439e2a0c9c" providerId="ADAL" clId="{D74B4E91-7263-4B52-9569-A51C49F256A6}" dt="2021-04-05T11:57:39.267" v="151" actId="478"/>
          <ac:spMkLst>
            <pc:docMk/>
            <pc:sldMk cId="1522188115" sldId="555"/>
            <ac:spMk id="2" creationId="{3F91D679-ED74-405E-ABE6-0E6AD31806A0}"/>
          </ac:spMkLst>
        </pc:spChg>
        <pc:spChg chg="add mod">
          <ac:chgData name="Brenda Waller" userId="1a5a703e-936f-4da6-a703-55439e2a0c9c" providerId="ADAL" clId="{D74B4E91-7263-4B52-9569-A51C49F256A6}" dt="2021-04-05T12:17:07.736" v="620" actId="13244"/>
          <ac:spMkLst>
            <pc:docMk/>
            <pc:sldMk cId="1522188115" sldId="555"/>
            <ac:spMk id="3" creationId="{F72941ED-120A-4141-BC20-93E454593DFF}"/>
          </ac:spMkLst>
        </pc:spChg>
        <pc:spChg chg="mod">
          <ac:chgData name="Brenda Waller" userId="1a5a703e-936f-4da6-a703-55439e2a0c9c" providerId="ADAL" clId="{D74B4E91-7263-4B52-9569-A51C49F256A6}" dt="2021-04-02T16:47:20.949" v="45" actId="6549"/>
          <ac:spMkLst>
            <pc:docMk/>
            <pc:sldMk cId="1522188115" sldId="555"/>
            <ac:spMk id="5" creationId="{EBD5E7D0-21C2-4FC8-A975-7E8A20E7F0D1}"/>
          </ac:spMkLst>
        </pc:spChg>
        <pc:spChg chg="add del mod">
          <ac:chgData name="Brenda Waller" userId="1a5a703e-936f-4da6-a703-55439e2a0c9c" providerId="ADAL" clId="{D74B4E91-7263-4B52-9569-A51C49F256A6}" dt="2021-04-05T12:17:05.137" v="619" actId="478"/>
          <ac:spMkLst>
            <pc:docMk/>
            <pc:sldMk cId="1522188115" sldId="555"/>
            <ac:spMk id="7" creationId="{4C9BFC5A-8052-441C-AA2F-A80068643AF0}"/>
          </ac:spMkLst>
        </pc:spChg>
        <pc:spChg chg="mod">
          <ac:chgData name="Brenda Waller" userId="1a5a703e-936f-4da6-a703-55439e2a0c9c" providerId="ADAL" clId="{D74B4E91-7263-4B52-9569-A51C49F256A6}" dt="2021-04-05T11:57:23.008" v="148" actId="13244"/>
          <ac:spMkLst>
            <pc:docMk/>
            <pc:sldMk cId="1522188115" sldId="555"/>
            <ac:spMk id="8" creationId="{3D00577F-EE2A-402E-9C73-6CC0CF9B97EE}"/>
          </ac:spMkLst>
        </pc:spChg>
      </pc:sldChg>
      <pc:sldChg chg="modSp">
        <pc:chgData name="Brenda Waller" userId="1a5a703e-936f-4da6-a703-55439e2a0c9c" providerId="ADAL" clId="{D74B4E91-7263-4B52-9569-A51C49F256A6}" dt="2021-04-05T12:05:12.981" v="375" actId="13244"/>
        <pc:sldMkLst>
          <pc:docMk/>
          <pc:sldMk cId="4066945465" sldId="557"/>
        </pc:sldMkLst>
        <pc:spChg chg="mod">
          <ac:chgData name="Brenda Waller" userId="1a5a703e-936f-4da6-a703-55439e2a0c9c" providerId="ADAL" clId="{D74B4E91-7263-4B52-9569-A51C49F256A6}" dt="2021-04-05T12:05:12.981" v="375" actId="13244"/>
          <ac:spMkLst>
            <pc:docMk/>
            <pc:sldMk cId="4066945465" sldId="557"/>
            <ac:spMk id="6" creationId="{BE72D649-BD7A-47B2-AC19-CD66BA609353}"/>
          </ac:spMkLst>
        </pc:spChg>
        <pc:spChg chg="mod">
          <ac:chgData name="Brenda Waller" userId="1a5a703e-936f-4da6-a703-55439e2a0c9c" providerId="ADAL" clId="{D74B4E91-7263-4B52-9569-A51C49F256A6}" dt="2021-04-05T12:03:21.258" v="368" actId="13244"/>
          <ac:spMkLst>
            <pc:docMk/>
            <pc:sldMk cId="4066945465" sldId="557"/>
            <ac:spMk id="7" creationId="{F0DF0B43-BB49-475D-ACC3-F434BB3EB30A}"/>
          </ac:spMkLst>
        </pc:spChg>
      </pc:sldChg>
      <pc:sldChg chg="modSp">
        <pc:chgData name="Brenda Waller" userId="1a5a703e-936f-4da6-a703-55439e2a0c9c" providerId="ADAL" clId="{D74B4E91-7263-4B52-9569-A51C49F256A6}" dt="2021-04-05T12:03:04.144" v="367" actId="13244"/>
        <pc:sldMkLst>
          <pc:docMk/>
          <pc:sldMk cId="3758652986" sldId="560"/>
        </pc:sldMkLst>
        <pc:spChg chg="mod">
          <ac:chgData name="Brenda Waller" userId="1a5a703e-936f-4da6-a703-55439e2a0c9c" providerId="ADAL" clId="{D74B4E91-7263-4B52-9569-A51C49F256A6}" dt="2021-04-05T12:03:04.144" v="367" actId="13244"/>
          <ac:spMkLst>
            <pc:docMk/>
            <pc:sldMk cId="3758652986" sldId="560"/>
            <ac:spMk id="6" creationId="{DA5F87D6-67D2-4B8B-8399-F23B18734F34}"/>
          </ac:spMkLst>
        </pc:spChg>
      </pc:sldChg>
      <pc:sldChg chg="addSp modSp">
        <pc:chgData name="Brenda Waller" userId="1a5a703e-936f-4da6-a703-55439e2a0c9c" providerId="ADAL" clId="{D74B4E91-7263-4B52-9569-A51C49F256A6}" dt="2021-04-05T12:13:25.584" v="604" actId="962"/>
        <pc:sldMkLst>
          <pc:docMk/>
          <pc:sldMk cId="3037110003" sldId="561"/>
        </pc:sldMkLst>
        <pc:spChg chg="mod">
          <ac:chgData name="Brenda Waller" userId="1a5a703e-936f-4da6-a703-55439e2a0c9c" providerId="ADAL" clId="{D74B4E91-7263-4B52-9569-A51C49F256A6}" dt="2021-04-02T16:51:40.767" v="80" actId="1076"/>
          <ac:spMkLst>
            <pc:docMk/>
            <pc:sldMk cId="3037110003" sldId="561"/>
            <ac:spMk id="3" creationId="{70E39764-8A4F-4BC9-BC83-4EE0157F41A5}"/>
          </ac:spMkLst>
        </pc:spChg>
        <pc:spChg chg="mod">
          <ac:chgData name="Brenda Waller" userId="1a5a703e-936f-4da6-a703-55439e2a0c9c" providerId="ADAL" clId="{D74B4E91-7263-4B52-9569-A51C49F256A6}" dt="2021-04-05T12:12:50.577" v="534" actId="164"/>
          <ac:spMkLst>
            <pc:docMk/>
            <pc:sldMk cId="3037110003" sldId="561"/>
            <ac:spMk id="14" creationId="{BED85411-60C0-4B2E-B130-45E0181652E7}"/>
          </ac:spMkLst>
        </pc:spChg>
        <pc:spChg chg="mod">
          <ac:chgData name="Brenda Waller" userId="1a5a703e-936f-4da6-a703-55439e2a0c9c" providerId="ADAL" clId="{D74B4E91-7263-4B52-9569-A51C49F256A6}" dt="2021-04-05T12:12:17.125" v="533" actId="13244"/>
          <ac:spMkLst>
            <pc:docMk/>
            <pc:sldMk cId="3037110003" sldId="561"/>
            <ac:spMk id="25" creationId="{E138DCD4-653A-4A5B-A5B3-68BA6A140693}"/>
          </ac:spMkLst>
        </pc:spChg>
        <pc:grpChg chg="add mod">
          <ac:chgData name="Brenda Waller" userId="1a5a703e-936f-4da6-a703-55439e2a0c9c" providerId="ADAL" clId="{D74B4E91-7263-4B52-9569-A51C49F256A6}" dt="2021-04-05T12:13:25.584" v="604" actId="962"/>
          <ac:grpSpMkLst>
            <pc:docMk/>
            <pc:sldMk cId="3037110003" sldId="561"/>
            <ac:grpSpMk id="2" creationId="{22A1A4DA-0B46-4B12-9B88-260658413895}"/>
          </ac:grpSpMkLst>
        </pc:grpChg>
        <pc:picChg chg="mod">
          <ac:chgData name="Brenda Waller" userId="1a5a703e-936f-4da6-a703-55439e2a0c9c" providerId="ADAL" clId="{D74B4E91-7263-4B52-9569-A51C49F256A6}" dt="2021-04-05T12:12:50.577" v="534" actId="164"/>
          <ac:picMkLst>
            <pc:docMk/>
            <pc:sldMk cId="3037110003" sldId="561"/>
            <ac:picMk id="15" creationId="{DF12B11B-C8A7-4CA0-9886-40C14DBD558C}"/>
          </ac:picMkLst>
        </pc:picChg>
        <pc:picChg chg="mod">
          <ac:chgData name="Brenda Waller" userId="1a5a703e-936f-4da6-a703-55439e2a0c9c" providerId="ADAL" clId="{D74B4E91-7263-4B52-9569-A51C49F256A6}" dt="2021-04-05T12:12:50.577" v="534" actId="164"/>
          <ac:picMkLst>
            <pc:docMk/>
            <pc:sldMk cId="3037110003" sldId="561"/>
            <ac:picMk id="16" creationId="{7CBAB3AB-94FF-4C9C-8996-080E3B0C79E6}"/>
          </ac:picMkLst>
        </pc:picChg>
        <pc:picChg chg="mod">
          <ac:chgData name="Brenda Waller" userId="1a5a703e-936f-4da6-a703-55439e2a0c9c" providerId="ADAL" clId="{D74B4E91-7263-4B52-9569-A51C49F256A6}" dt="2021-04-05T12:12:50.577" v="534" actId="164"/>
          <ac:picMkLst>
            <pc:docMk/>
            <pc:sldMk cId="3037110003" sldId="561"/>
            <ac:picMk id="17" creationId="{99DE8751-9BDA-43B6-89BB-0312058B8B3C}"/>
          </ac:picMkLst>
        </pc:picChg>
        <pc:picChg chg="mod">
          <ac:chgData name="Brenda Waller" userId="1a5a703e-936f-4da6-a703-55439e2a0c9c" providerId="ADAL" clId="{D74B4E91-7263-4B52-9569-A51C49F256A6}" dt="2021-04-05T12:12:50.577" v="534" actId="164"/>
          <ac:picMkLst>
            <pc:docMk/>
            <pc:sldMk cId="3037110003" sldId="561"/>
            <ac:picMk id="18" creationId="{4D730A6F-E096-47C4-8A9B-600404C00581}"/>
          </ac:picMkLst>
        </pc:picChg>
        <pc:picChg chg="mod">
          <ac:chgData name="Brenda Waller" userId="1a5a703e-936f-4da6-a703-55439e2a0c9c" providerId="ADAL" clId="{D74B4E91-7263-4B52-9569-A51C49F256A6}" dt="2021-04-05T12:12:50.577" v="534" actId="164"/>
          <ac:picMkLst>
            <pc:docMk/>
            <pc:sldMk cId="3037110003" sldId="561"/>
            <ac:picMk id="19" creationId="{79E77FA9-42A0-4B15-9815-C55EF23CA465}"/>
          </ac:picMkLst>
        </pc:picChg>
        <pc:picChg chg="mod">
          <ac:chgData name="Brenda Waller" userId="1a5a703e-936f-4da6-a703-55439e2a0c9c" providerId="ADAL" clId="{D74B4E91-7263-4B52-9569-A51C49F256A6}" dt="2021-04-05T12:12:50.577" v="534" actId="164"/>
          <ac:picMkLst>
            <pc:docMk/>
            <pc:sldMk cId="3037110003" sldId="561"/>
            <ac:picMk id="20" creationId="{2C8159B0-4BF3-49AD-8831-D7E3A09010C1}"/>
          </ac:picMkLst>
        </pc:picChg>
        <pc:picChg chg="mod">
          <ac:chgData name="Brenda Waller" userId="1a5a703e-936f-4da6-a703-55439e2a0c9c" providerId="ADAL" clId="{D74B4E91-7263-4B52-9569-A51C49F256A6}" dt="2021-04-05T12:12:50.577" v="534" actId="164"/>
          <ac:picMkLst>
            <pc:docMk/>
            <pc:sldMk cId="3037110003" sldId="561"/>
            <ac:picMk id="21" creationId="{9FF9A819-2ADA-456F-B35A-67F90F92629C}"/>
          </ac:picMkLst>
        </pc:picChg>
        <pc:picChg chg="mod">
          <ac:chgData name="Brenda Waller" userId="1a5a703e-936f-4da6-a703-55439e2a0c9c" providerId="ADAL" clId="{D74B4E91-7263-4B52-9569-A51C49F256A6}" dt="2021-04-05T12:12:50.577" v="534" actId="164"/>
          <ac:picMkLst>
            <pc:docMk/>
            <pc:sldMk cId="3037110003" sldId="561"/>
            <ac:picMk id="22" creationId="{47BBFD62-5A8F-4FB6-9380-42A09ED48B4B}"/>
          </ac:picMkLst>
        </pc:picChg>
        <pc:picChg chg="mod">
          <ac:chgData name="Brenda Waller" userId="1a5a703e-936f-4da6-a703-55439e2a0c9c" providerId="ADAL" clId="{D74B4E91-7263-4B52-9569-A51C49F256A6}" dt="2021-04-05T12:12:50.577" v="534" actId="164"/>
          <ac:picMkLst>
            <pc:docMk/>
            <pc:sldMk cId="3037110003" sldId="561"/>
            <ac:picMk id="23" creationId="{B69D484E-435F-4632-BCAA-A536F790A5F4}"/>
          </ac:picMkLst>
        </pc:picChg>
        <pc:picChg chg="mod">
          <ac:chgData name="Brenda Waller" userId="1a5a703e-936f-4da6-a703-55439e2a0c9c" providerId="ADAL" clId="{D74B4E91-7263-4B52-9569-A51C49F256A6}" dt="2021-04-05T12:12:50.577" v="534" actId="164"/>
          <ac:picMkLst>
            <pc:docMk/>
            <pc:sldMk cId="3037110003" sldId="561"/>
            <ac:picMk id="24" creationId="{9856BB4B-4EA2-4887-9337-1AD6B78FAD4E}"/>
          </ac:picMkLst>
        </pc:picChg>
      </pc:sldChg>
      <pc:sldChg chg="modSp">
        <pc:chgData name="Brenda Waller" userId="1a5a703e-936f-4da6-a703-55439e2a0c9c" providerId="ADAL" clId="{D74B4E91-7263-4B52-9569-A51C49F256A6}" dt="2021-04-05T12:04:39.120" v="373" actId="13244"/>
        <pc:sldMkLst>
          <pc:docMk/>
          <pc:sldMk cId="2265077241" sldId="562"/>
        </pc:sldMkLst>
        <pc:spChg chg="mod">
          <ac:chgData name="Brenda Waller" userId="1a5a703e-936f-4da6-a703-55439e2a0c9c" providerId="ADAL" clId="{D74B4E91-7263-4B52-9569-A51C49F256A6}" dt="2021-04-02T16:50:28.968" v="60" actId="6549"/>
          <ac:spMkLst>
            <pc:docMk/>
            <pc:sldMk cId="2265077241" sldId="562"/>
            <ac:spMk id="4" creationId="{21CEECAD-33B9-4E9B-8B37-CB643AFD9A54}"/>
          </ac:spMkLst>
        </pc:spChg>
        <pc:spChg chg="mod">
          <ac:chgData name="Brenda Waller" userId="1a5a703e-936f-4da6-a703-55439e2a0c9c" providerId="ADAL" clId="{D74B4E91-7263-4B52-9569-A51C49F256A6}" dt="2021-04-05T12:04:39.120" v="373" actId="13244"/>
          <ac:spMkLst>
            <pc:docMk/>
            <pc:sldMk cId="2265077241" sldId="562"/>
            <ac:spMk id="7" creationId="{985AB864-BB3B-4F6F-A44E-9D3C69D7B90B}"/>
          </ac:spMkLst>
        </pc:spChg>
      </pc:sldChg>
      <pc:sldChg chg="modSp">
        <pc:chgData name="Brenda Waller" userId="1a5a703e-936f-4da6-a703-55439e2a0c9c" providerId="ADAL" clId="{D74B4E91-7263-4B52-9569-A51C49F256A6}" dt="2021-04-05T12:09:31.505" v="524" actId="13244"/>
        <pc:sldMkLst>
          <pc:docMk/>
          <pc:sldMk cId="3621176949" sldId="563"/>
        </pc:sldMkLst>
        <pc:spChg chg="mod">
          <ac:chgData name="Brenda Waller" userId="1a5a703e-936f-4da6-a703-55439e2a0c9c" providerId="ADAL" clId="{D74B4E91-7263-4B52-9569-A51C49F256A6}" dt="2021-04-05T12:09:04.237" v="516" actId="1038"/>
          <ac:spMkLst>
            <pc:docMk/>
            <pc:sldMk cId="3621176949" sldId="563"/>
            <ac:spMk id="2" creationId="{5C4B124E-68D6-4772-B628-FE5906DD738F}"/>
          </ac:spMkLst>
        </pc:spChg>
        <pc:spChg chg="mod">
          <ac:chgData name="Brenda Waller" userId="1a5a703e-936f-4da6-a703-55439e2a0c9c" providerId="ADAL" clId="{D74B4E91-7263-4B52-9569-A51C49F256A6}" dt="2021-04-05T12:09:31.505" v="524" actId="13244"/>
          <ac:spMkLst>
            <pc:docMk/>
            <pc:sldMk cId="3621176949" sldId="563"/>
            <ac:spMk id="7" creationId="{97933D60-2A6E-AB46-944B-B0847018B142}"/>
          </ac:spMkLst>
        </pc:spChg>
        <pc:spChg chg="mod">
          <ac:chgData name="Brenda Waller" userId="1a5a703e-936f-4da6-a703-55439e2a0c9c" providerId="ADAL" clId="{D74B4E91-7263-4B52-9569-A51C49F256A6}" dt="2021-04-05T12:09:09.179" v="517" actId="13244"/>
          <ac:spMkLst>
            <pc:docMk/>
            <pc:sldMk cId="3621176949" sldId="563"/>
            <ac:spMk id="8" creationId="{A59114CC-9171-4B09-94BE-D9236121C1A3}"/>
          </ac:spMkLst>
        </pc:spChg>
        <pc:picChg chg="mod">
          <ac:chgData name="Brenda Waller" userId="1a5a703e-936f-4da6-a703-55439e2a0c9c" providerId="ADAL" clId="{D74B4E91-7263-4B52-9569-A51C49F256A6}" dt="2021-04-05T12:09:26.119" v="523" actId="962"/>
          <ac:picMkLst>
            <pc:docMk/>
            <pc:sldMk cId="3621176949" sldId="563"/>
            <ac:picMk id="6" creationId="{E178DE3A-FEA1-4EF4-98BD-9C4B8B6D536A}"/>
          </ac:picMkLst>
        </pc:picChg>
      </pc:sldChg>
      <pc:sldChg chg="modSp">
        <pc:chgData name="Brenda Waller" userId="1a5a703e-936f-4da6-a703-55439e2a0c9c" providerId="ADAL" clId="{D74B4E91-7263-4B52-9569-A51C49F256A6}" dt="2021-04-05T12:09:39.526" v="525" actId="13244"/>
        <pc:sldMkLst>
          <pc:docMk/>
          <pc:sldMk cId="4053583199" sldId="564"/>
        </pc:sldMkLst>
        <pc:spChg chg="mod">
          <ac:chgData name="Brenda Waller" userId="1a5a703e-936f-4da6-a703-55439e2a0c9c" providerId="ADAL" clId="{D74B4E91-7263-4B52-9569-A51C49F256A6}" dt="2021-04-02T16:51:21.841" v="70" actId="6549"/>
          <ac:spMkLst>
            <pc:docMk/>
            <pc:sldMk cId="4053583199" sldId="564"/>
            <ac:spMk id="4" creationId="{7E7D02F3-0F3F-4685-94F7-4C0646E1C5BB}"/>
          </ac:spMkLst>
        </pc:spChg>
        <pc:spChg chg="mod">
          <ac:chgData name="Brenda Waller" userId="1a5a703e-936f-4da6-a703-55439e2a0c9c" providerId="ADAL" clId="{D74B4E91-7263-4B52-9569-A51C49F256A6}" dt="2021-04-05T12:09:39.526" v="525" actId="13244"/>
          <ac:spMkLst>
            <pc:docMk/>
            <pc:sldMk cId="4053583199" sldId="564"/>
            <ac:spMk id="7" creationId="{6B3D5AD0-9673-4BF6-9FF9-CF6C3EED09D5}"/>
          </ac:spMkLst>
        </pc:spChg>
      </pc:sldChg>
      <pc:sldChg chg="modSp">
        <pc:chgData name="Brenda Waller" userId="1a5a703e-936f-4da6-a703-55439e2a0c9c" providerId="ADAL" clId="{D74B4E91-7263-4B52-9569-A51C49F256A6}" dt="2021-04-05T12:08:17.945" v="468" actId="962"/>
        <pc:sldMkLst>
          <pc:docMk/>
          <pc:sldMk cId="1686759923" sldId="565"/>
        </pc:sldMkLst>
        <pc:spChg chg="mod">
          <ac:chgData name="Brenda Waller" userId="1a5a703e-936f-4da6-a703-55439e2a0c9c" providerId="ADAL" clId="{D74B4E91-7263-4B52-9569-A51C49F256A6}" dt="2021-04-02T16:51:00.047" v="67" actId="6549"/>
          <ac:spMkLst>
            <pc:docMk/>
            <pc:sldMk cId="1686759923" sldId="565"/>
            <ac:spMk id="4" creationId="{44F92CE6-D2A7-48B5-9B9E-655F9800C904}"/>
          </ac:spMkLst>
        </pc:spChg>
        <pc:spChg chg="mod">
          <ac:chgData name="Brenda Waller" userId="1a5a703e-936f-4da6-a703-55439e2a0c9c" providerId="ADAL" clId="{D74B4E91-7263-4B52-9569-A51C49F256A6}" dt="2021-04-05T12:07:55.481" v="462" actId="13244"/>
          <ac:spMkLst>
            <pc:docMk/>
            <pc:sldMk cId="1686759923" sldId="565"/>
            <ac:spMk id="8" creationId="{D713D36D-D24F-4419-9719-C9FB3B26CB49}"/>
          </ac:spMkLst>
        </pc:spChg>
        <pc:spChg chg="mod">
          <ac:chgData name="Brenda Waller" userId="1a5a703e-936f-4da6-a703-55439e2a0c9c" providerId="ADAL" clId="{D74B4E91-7263-4B52-9569-A51C49F256A6}" dt="2021-04-05T12:07:26.920" v="461" actId="13244"/>
          <ac:spMkLst>
            <pc:docMk/>
            <pc:sldMk cId="1686759923" sldId="565"/>
            <ac:spMk id="10" creationId="{440519B4-1068-4104-A359-144B33911124}"/>
          </ac:spMkLst>
        </pc:spChg>
        <pc:picChg chg="mod">
          <ac:chgData name="Brenda Waller" userId="1a5a703e-936f-4da6-a703-55439e2a0c9c" providerId="ADAL" clId="{D74B4E91-7263-4B52-9569-A51C49F256A6}" dt="2021-04-05T12:08:17.945" v="468" actId="962"/>
          <ac:picMkLst>
            <pc:docMk/>
            <pc:sldMk cId="1686759923" sldId="565"/>
            <ac:picMk id="7" creationId="{688DADB0-AE00-45D7-BC0A-F80942F84AD4}"/>
          </ac:picMkLst>
        </pc:picChg>
      </pc:sldChg>
      <pc:sldChg chg="modSp">
        <pc:chgData name="Brenda Waller" userId="1a5a703e-936f-4da6-a703-55439e2a0c9c" providerId="ADAL" clId="{D74B4E91-7263-4B52-9569-A51C49F256A6}" dt="2021-04-05T12:09:53.142" v="526" actId="13244"/>
        <pc:sldMkLst>
          <pc:docMk/>
          <pc:sldMk cId="73625078" sldId="566"/>
        </pc:sldMkLst>
        <pc:spChg chg="mod">
          <ac:chgData name="Brenda Waller" userId="1a5a703e-936f-4da6-a703-55439e2a0c9c" providerId="ADAL" clId="{D74B4E91-7263-4B52-9569-A51C49F256A6}" dt="2021-04-02T16:51:29.016" v="77" actId="6549"/>
          <ac:spMkLst>
            <pc:docMk/>
            <pc:sldMk cId="73625078" sldId="566"/>
            <ac:spMk id="4" creationId="{B2FC95E1-BD51-4968-94D9-442155AD6AF9}"/>
          </ac:spMkLst>
        </pc:spChg>
        <pc:spChg chg="mod">
          <ac:chgData name="Brenda Waller" userId="1a5a703e-936f-4da6-a703-55439e2a0c9c" providerId="ADAL" clId="{D74B4E91-7263-4B52-9569-A51C49F256A6}" dt="2021-04-05T12:09:53.142" v="526" actId="13244"/>
          <ac:spMkLst>
            <pc:docMk/>
            <pc:sldMk cId="73625078" sldId="566"/>
            <ac:spMk id="8" creationId="{483DF1FE-89CE-4FFE-B262-4CFA5A6F9F70}"/>
          </ac:spMkLst>
        </pc:spChg>
      </pc:sldChg>
      <pc:sldChg chg="modSp">
        <pc:chgData name="Brenda Waller" userId="1a5a703e-936f-4da6-a703-55439e2a0c9c" providerId="ADAL" clId="{D74B4E91-7263-4B52-9569-A51C49F256A6}" dt="2021-04-05T12:13:53.447" v="606" actId="13244"/>
        <pc:sldMkLst>
          <pc:docMk/>
          <pc:sldMk cId="2947831196" sldId="567"/>
        </pc:sldMkLst>
        <pc:spChg chg="mod">
          <ac:chgData name="Brenda Waller" userId="1a5a703e-936f-4da6-a703-55439e2a0c9c" providerId="ADAL" clId="{D74B4E91-7263-4B52-9569-A51C49F256A6}" dt="2021-04-05T12:13:53.447" v="606" actId="13244"/>
          <ac:spMkLst>
            <pc:docMk/>
            <pc:sldMk cId="2947831196" sldId="567"/>
            <ac:spMk id="9" creationId="{4062DA17-D2C3-4880-9D50-53BC72806217}"/>
          </ac:spMkLst>
        </pc:spChg>
      </pc:sldChg>
      <pc:sldChg chg="modSp">
        <pc:chgData name="Brenda Waller" userId="1a5a703e-936f-4da6-a703-55439e2a0c9c" providerId="ADAL" clId="{D74B4E91-7263-4B52-9569-A51C49F256A6}" dt="2021-04-05T12:14:09.039" v="607" actId="13244"/>
        <pc:sldMkLst>
          <pc:docMk/>
          <pc:sldMk cId="3730003857" sldId="570"/>
        </pc:sldMkLst>
        <pc:spChg chg="mod">
          <ac:chgData name="Brenda Waller" userId="1a5a703e-936f-4da6-a703-55439e2a0c9c" providerId="ADAL" clId="{D74B4E91-7263-4B52-9569-A51C49F256A6}" dt="2021-04-05T12:14:09.039" v="607" actId="13244"/>
          <ac:spMkLst>
            <pc:docMk/>
            <pc:sldMk cId="3730003857" sldId="570"/>
            <ac:spMk id="8" creationId="{5E8A52F1-3092-4B89-865F-13F50D674F43}"/>
          </ac:spMkLst>
        </pc:spChg>
      </pc:sldChg>
      <pc:sldChg chg="addSp modSp">
        <pc:chgData name="Brenda Waller" userId="1a5a703e-936f-4da6-a703-55439e2a0c9c" providerId="ADAL" clId="{D74B4E91-7263-4B52-9569-A51C49F256A6}" dt="2021-04-05T12:11:33.580" v="531" actId="13244"/>
        <pc:sldMkLst>
          <pc:docMk/>
          <pc:sldMk cId="2090482527" sldId="572"/>
        </pc:sldMkLst>
        <pc:spChg chg="mod">
          <ac:chgData name="Brenda Waller" userId="1a5a703e-936f-4da6-a703-55439e2a0c9c" providerId="ADAL" clId="{D74B4E91-7263-4B52-9569-A51C49F256A6}" dt="2021-04-05T12:10:50.444" v="528" actId="164"/>
          <ac:spMkLst>
            <pc:docMk/>
            <pc:sldMk cId="2090482527" sldId="572"/>
            <ac:spMk id="11" creationId="{5D757877-6506-4CF2-931D-834DBB35D92C}"/>
          </ac:spMkLst>
        </pc:spChg>
        <pc:spChg chg="mod">
          <ac:chgData name="Brenda Waller" userId="1a5a703e-936f-4da6-a703-55439e2a0c9c" providerId="ADAL" clId="{D74B4E91-7263-4B52-9569-A51C49F256A6}" dt="2021-04-05T12:10:12.416" v="527" actId="13244"/>
          <ac:spMkLst>
            <pc:docMk/>
            <pc:sldMk cId="2090482527" sldId="572"/>
            <ac:spMk id="12" creationId="{24D3F8E3-CF24-4011-99C5-71F7F1887205}"/>
          </ac:spMkLst>
        </pc:spChg>
        <pc:spChg chg="mod">
          <ac:chgData name="Brenda Waller" userId="1a5a703e-936f-4da6-a703-55439e2a0c9c" providerId="ADAL" clId="{D74B4E91-7263-4B52-9569-A51C49F256A6}" dt="2021-04-05T12:11:33.580" v="531" actId="13244"/>
          <ac:spMkLst>
            <pc:docMk/>
            <pc:sldMk cId="2090482527" sldId="572"/>
            <ac:spMk id="23" creationId="{0A3D35C7-74A2-4413-96F6-3A9716E54DF3}"/>
          </ac:spMkLst>
        </pc:spChg>
        <pc:spChg chg="mod">
          <ac:chgData name="Brenda Waller" userId="1a5a703e-936f-4da6-a703-55439e2a0c9c" providerId="ADAL" clId="{D74B4E91-7263-4B52-9569-A51C49F256A6}" dt="2021-04-05T12:10:50.444" v="528" actId="164"/>
          <ac:spMkLst>
            <pc:docMk/>
            <pc:sldMk cId="2090482527" sldId="572"/>
            <ac:spMk id="79" creationId="{B58A3184-8C41-41D7-8B9B-695A420BB97A}"/>
          </ac:spMkLst>
        </pc:spChg>
        <pc:spChg chg="mod">
          <ac:chgData name="Brenda Waller" userId="1a5a703e-936f-4da6-a703-55439e2a0c9c" providerId="ADAL" clId="{D74B4E91-7263-4B52-9569-A51C49F256A6}" dt="2021-04-05T12:10:50.444" v="528" actId="164"/>
          <ac:spMkLst>
            <pc:docMk/>
            <pc:sldMk cId="2090482527" sldId="572"/>
            <ac:spMk id="81" creationId="{E14F5715-0295-4578-89A9-262E262C0AED}"/>
          </ac:spMkLst>
        </pc:spChg>
        <pc:spChg chg="mod">
          <ac:chgData name="Brenda Waller" userId="1a5a703e-936f-4da6-a703-55439e2a0c9c" providerId="ADAL" clId="{D74B4E91-7263-4B52-9569-A51C49F256A6}" dt="2021-04-05T12:10:50.444" v="528" actId="164"/>
          <ac:spMkLst>
            <pc:docMk/>
            <pc:sldMk cId="2090482527" sldId="572"/>
            <ac:spMk id="83" creationId="{2782383A-2C99-4E2B-BE20-328B76D9969F}"/>
          </ac:spMkLst>
        </pc:spChg>
        <pc:grpChg chg="add mod">
          <ac:chgData name="Brenda Waller" userId="1a5a703e-936f-4da6-a703-55439e2a0c9c" providerId="ADAL" clId="{D74B4E91-7263-4B52-9569-A51C49F256A6}" dt="2021-04-05T12:11:09.527" v="530" actId="962"/>
          <ac:grpSpMkLst>
            <pc:docMk/>
            <pc:sldMk cId="2090482527" sldId="572"/>
            <ac:grpSpMk id="3" creationId="{8F14779A-DEEB-4041-8901-D8FD529D3486}"/>
          </ac:grpSpMkLst>
        </pc:grpChg>
        <pc:graphicFrameChg chg="mod">
          <ac:chgData name="Brenda Waller" userId="1a5a703e-936f-4da6-a703-55439e2a0c9c" providerId="ADAL" clId="{D74B4E91-7263-4B52-9569-A51C49F256A6}" dt="2021-04-05T12:10:50.444" v="528" actId="164"/>
          <ac:graphicFrameMkLst>
            <pc:docMk/>
            <pc:sldMk cId="2090482527" sldId="572"/>
            <ac:graphicFrameMk id="57" creationId="{44CA54F4-9C9B-498A-ACA7-6FA11FBCF36D}"/>
          </ac:graphicFrameMkLst>
        </pc:graphicFrameChg>
      </pc:sldChg>
      <pc:sldChg chg="modSp">
        <pc:chgData name="Brenda Waller" userId="1a5a703e-936f-4da6-a703-55439e2a0c9c" providerId="ADAL" clId="{D74B4E91-7263-4B52-9569-A51C49F256A6}" dt="2021-04-05T12:14:39.376" v="608" actId="13244"/>
        <pc:sldMkLst>
          <pc:docMk/>
          <pc:sldMk cId="1242574998" sldId="573"/>
        </pc:sldMkLst>
        <pc:spChg chg="mod">
          <ac:chgData name="Brenda Waller" userId="1a5a703e-936f-4da6-a703-55439e2a0c9c" providerId="ADAL" clId="{D74B4E91-7263-4B52-9569-A51C49F256A6}" dt="2021-04-02T16:51:46.126" v="83" actId="6549"/>
          <ac:spMkLst>
            <pc:docMk/>
            <pc:sldMk cId="1242574998" sldId="573"/>
            <ac:spMk id="4" creationId="{B9987362-84F2-40B5-A90D-D9DE622F37A6}"/>
          </ac:spMkLst>
        </pc:spChg>
        <pc:spChg chg="mod">
          <ac:chgData name="Brenda Waller" userId="1a5a703e-936f-4da6-a703-55439e2a0c9c" providerId="ADAL" clId="{D74B4E91-7263-4B52-9569-A51C49F256A6}" dt="2021-04-05T12:14:39.376" v="608" actId="13244"/>
          <ac:spMkLst>
            <pc:docMk/>
            <pc:sldMk cId="1242574998" sldId="573"/>
            <ac:spMk id="6" creationId="{9C5E74A2-A07E-4877-B821-3B4B2A757F78}"/>
          </ac:spMkLst>
        </pc:spChg>
      </pc:sldChg>
      <pc:sldChg chg="modSp">
        <pc:chgData name="Brenda Waller" userId="1a5a703e-936f-4da6-a703-55439e2a0c9c" providerId="ADAL" clId="{D74B4E91-7263-4B52-9569-A51C49F256A6}" dt="2021-04-05T12:47:18.446" v="621" actId="13244"/>
        <pc:sldMkLst>
          <pc:docMk/>
          <pc:sldMk cId="549410179" sldId="574"/>
        </pc:sldMkLst>
        <pc:spChg chg="mod">
          <ac:chgData name="Brenda Waller" userId="1a5a703e-936f-4da6-a703-55439e2a0c9c" providerId="ADAL" clId="{D74B4E91-7263-4B52-9569-A51C49F256A6}" dt="2021-04-05T12:11:39.379" v="532" actId="13244"/>
          <ac:spMkLst>
            <pc:docMk/>
            <pc:sldMk cId="549410179" sldId="574"/>
            <ac:spMk id="7" creationId="{56AF3968-6536-4024-B2ED-AA908312F89F}"/>
          </ac:spMkLst>
        </pc:spChg>
        <pc:picChg chg="mod">
          <ac:chgData name="Brenda Waller" userId="1a5a703e-936f-4da6-a703-55439e2a0c9c" providerId="ADAL" clId="{D74B4E91-7263-4B52-9569-A51C49F256A6}" dt="2021-04-05T12:47:18.446" v="621" actId="13244"/>
          <ac:picMkLst>
            <pc:docMk/>
            <pc:sldMk cId="549410179" sldId="574"/>
            <ac:picMk id="6" creationId="{88F6E92A-45DE-7F40-BB5E-2C3B36902FAF}"/>
          </ac:picMkLst>
        </pc:picChg>
      </pc:sldChg>
      <pc:sldChg chg="modSp">
        <pc:chgData name="Brenda Waller" userId="1a5a703e-936f-4da6-a703-55439e2a0c9c" providerId="ADAL" clId="{D74B4E91-7263-4B52-9569-A51C49F256A6}" dt="2021-04-05T12:15:01.929" v="610" actId="13244"/>
        <pc:sldMkLst>
          <pc:docMk/>
          <pc:sldMk cId="175056754" sldId="575"/>
        </pc:sldMkLst>
        <pc:spChg chg="mod">
          <ac:chgData name="Brenda Waller" userId="1a5a703e-936f-4da6-a703-55439e2a0c9c" providerId="ADAL" clId="{D74B4E91-7263-4B52-9569-A51C49F256A6}" dt="2021-04-05T12:14:52.436" v="609" actId="13244"/>
          <ac:spMkLst>
            <pc:docMk/>
            <pc:sldMk cId="175056754" sldId="575"/>
            <ac:spMk id="6" creationId="{AD82B7E6-2214-427D-8485-431968916777}"/>
          </ac:spMkLst>
        </pc:spChg>
        <pc:spChg chg="mod">
          <ac:chgData name="Brenda Waller" userId="1a5a703e-936f-4da6-a703-55439e2a0c9c" providerId="ADAL" clId="{D74B4E91-7263-4B52-9569-A51C49F256A6}" dt="2021-04-05T12:15:01.929" v="610" actId="13244"/>
          <ac:spMkLst>
            <pc:docMk/>
            <pc:sldMk cId="175056754" sldId="575"/>
            <ac:spMk id="9" creationId="{00FF45B4-8BED-D948-94FF-A69C66C6C5E8}"/>
          </ac:spMkLst>
        </pc:spChg>
      </pc:sldChg>
      <pc:sldChg chg="addSp modSp">
        <pc:chgData name="Brenda Waller" userId="1a5a703e-936f-4da6-a703-55439e2a0c9c" providerId="ADAL" clId="{D74B4E91-7263-4B52-9569-A51C49F256A6}" dt="2021-04-05T12:05:06.643" v="374" actId="13244"/>
        <pc:sldMkLst>
          <pc:docMk/>
          <pc:sldMk cId="1574581990" sldId="577"/>
        </pc:sldMkLst>
        <pc:spChg chg="mod">
          <ac:chgData name="Brenda Waller" userId="1a5a703e-936f-4da6-a703-55439e2a0c9c" providerId="ADAL" clId="{D74B4E91-7263-4B52-9569-A51C49F256A6}" dt="2021-04-02T16:49:58.066" v="50" actId="6549"/>
          <ac:spMkLst>
            <pc:docMk/>
            <pc:sldMk cId="1574581990" sldId="577"/>
            <ac:spMk id="2" creationId="{349028D3-B146-45C8-812A-A12601B2968B}"/>
          </ac:spMkLst>
        </pc:spChg>
        <pc:spChg chg="mod">
          <ac:chgData name="Brenda Waller" userId="1a5a703e-936f-4da6-a703-55439e2a0c9c" providerId="ADAL" clId="{D74B4E91-7263-4B52-9569-A51C49F256A6}" dt="2021-04-05T12:04:15.363" v="370" actId="164"/>
          <ac:spMkLst>
            <pc:docMk/>
            <pc:sldMk cId="1574581990" sldId="577"/>
            <ac:spMk id="6" creationId="{1DD27C63-E516-4F30-AFF0-F679EF0D6CC2}"/>
          </ac:spMkLst>
        </pc:spChg>
        <pc:spChg chg="mod">
          <ac:chgData name="Brenda Waller" userId="1a5a703e-936f-4da6-a703-55439e2a0c9c" providerId="ADAL" clId="{D74B4E91-7263-4B52-9569-A51C49F256A6}" dt="2021-04-05T12:04:15.363" v="370" actId="164"/>
          <ac:spMkLst>
            <pc:docMk/>
            <pc:sldMk cId="1574581990" sldId="577"/>
            <ac:spMk id="7" creationId="{79A5BD03-C6CD-4B4A-9DC7-C209253C7635}"/>
          </ac:spMkLst>
        </pc:spChg>
        <pc:spChg chg="mod">
          <ac:chgData name="Brenda Waller" userId="1a5a703e-936f-4da6-a703-55439e2a0c9c" providerId="ADAL" clId="{D74B4E91-7263-4B52-9569-A51C49F256A6}" dt="2021-04-05T12:04:15.363" v="370" actId="164"/>
          <ac:spMkLst>
            <pc:docMk/>
            <pc:sldMk cId="1574581990" sldId="577"/>
            <ac:spMk id="8" creationId="{EDC2146D-3C67-4ADE-8730-CCD805CE995A}"/>
          </ac:spMkLst>
        </pc:spChg>
        <pc:spChg chg="mod">
          <ac:chgData name="Brenda Waller" userId="1a5a703e-936f-4da6-a703-55439e2a0c9c" providerId="ADAL" clId="{D74B4E91-7263-4B52-9569-A51C49F256A6}" dt="2021-04-05T12:03:39.435" v="369" actId="13244"/>
          <ac:spMkLst>
            <pc:docMk/>
            <pc:sldMk cId="1574581990" sldId="577"/>
            <ac:spMk id="11" creationId="{AB9CD614-5175-4AA7-A640-8097BDEEF823}"/>
          </ac:spMkLst>
        </pc:spChg>
        <pc:spChg chg="mod">
          <ac:chgData name="Brenda Waller" userId="1a5a703e-936f-4da6-a703-55439e2a0c9c" providerId="ADAL" clId="{D74B4E91-7263-4B52-9569-A51C49F256A6}" dt="2021-04-05T12:04:15.363" v="370" actId="164"/>
          <ac:spMkLst>
            <pc:docMk/>
            <pc:sldMk cId="1574581990" sldId="577"/>
            <ac:spMk id="12" creationId="{1BBF69DC-4EFA-498C-B308-F615C259F416}"/>
          </ac:spMkLst>
        </pc:spChg>
        <pc:spChg chg="mod">
          <ac:chgData name="Brenda Waller" userId="1a5a703e-936f-4da6-a703-55439e2a0c9c" providerId="ADAL" clId="{D74B4E91-7263-4B52-9569-A51C49F256A6}" dt="2021-04-05T12:05:06.643" v="374" actId="13244"/>
          <ac:spMkLst>
            <pc:docMk/>
            <pc:sldMk cId="1574581990" sldId="577"/>
            <ac:spMk id="99" creationId="{4DA12EAD-9E16-4439-8AE4-B702A70E44CF}"/>
          </ac:spMkLst>
        </pc:spChg>
        <pc:grpChg chg="add mod">
          <ac:chgData name="Brenda Waller" userId="1a5a703e-936f-4da6-a703-55439e2a0c9c" providerId="ADAL" clId="{D74B4E91-7263-4B52-9569-A51C49F256A6}" dt="2021-04-05T12:04:25.862" v="372" actId="962"/>
          <ac:grpSpMkLst>
            <pc:docMk/>
            <pc:sldMk cId="1574581990" sldId="577"/>
            <ac:grpSpMk id="3" creationId="{A3BEA250-173C-4977-B435-6733F3E27C96}"/>
          </ac:grpSpMkLst>
        </pc:grpChg>
        <pc:graphicFrameChg chg="mod">
          <ac:chgData name="Brenda Waller" userId="1a5a703e-936f-4da6-a703-55439e2a0c9c" providerId="ADAL" clId="{D74B4E91-7263-4B52-9569-A51C49F256A6}" dt="2021-04-05T12:04:15.363" v="370" actId="164"/>
          <ac:graphicFrameMkLst>
            <pc:docMk/>
            <pc:sldMk cId="1574581990" sldId="577"/>
            <ac:graphicFrameMk id="5" creationId="{92CB0B9A-56F4-4C53-BF03-D7E2E35EA19E}"/>
          </ac:graphicFrameMkLst>
        </pc:graphicFrameChg>
      </pc:sldChg>
      <pc:sldChg chg="modSp">
        <pc:chgData name="Brenda Waller" userId="1a5a703e-936f-4da6-a703-55439e2a0c9c" providerId="ADAL" clId="{D74B4E91-7263-4B52-9569-A51C49F256A6}" dt="2021-04-05T12:05:27.117" v="376" actId="13244"/>
        <pc:sldMkLst>
          <pc:docMk/>
          <pc:sldMk cId="4137139080" sldId="581"/>
        </pc:sldMkLst>
        <pc:spChg chg="mod">
          <ac:chgData name="Brenda Waller" userId="1a5a703e-936f-4da6-a703-55439e2a0c9c" providerId="ADAL" clId="{D74B4E91-7263-4B52-9569-A51C49F256A6}" dt="2021-04-02T16:50:45.823" v="61" actId="6549"/>
          <ac:spMkLst>
            <pc:docMk/>
            <pc:sldMk cId="4137139080" sldId="581"/>
            <ac:spMk id="4" creationId="{126667BF-9FFA-4473-A6E2-FABC0BC368DC}"/>
          </ac:spMkLst>
        </pc:spChg>
        <pc:spChg chg="mod">
          <ac:chgData name="Brenda Waller" userId="1a5a703e-936f-4da6-a703-55439e2a0c9c" providerId="ADAL" clId="{D74B4E91-7263-4B52-9569-A51C49F256A6}" dt="2021-04-05T12:05:27.117" v="376" actId="13244"/>
          <ac:spMkLst>
            <pc:docMk/>
            <pc:sldMk cId="4137139080" sldId="581"/>
            <ac:spMk id="7" creationId="{313F9CD5-D276-4AF8-8839-3D3914D5FB7E}"/>
          </ac:spMkLst>
        </pc:spChg>
      </pc:sldChg>
      <pc:sldChg chg="addSp modSp">
        <pc:chgData name="Brenda Waller" userId="1a5a703e-936f-4da6-a703-55439e2a0c9c" providerId="ADAL" clId="{D74B4E91-7263-4B52-9569-A51C49F256A6}" dt="2021-04-05T12:02:47.868" v="366" actId="962"/>
        <pc:sldMkLst>
          <pc:docMk/>
          <pc:sldMk cId="420571993" sldId="582"/>
        </pc:sldMkLst>
        <pc:spChg chg="mod">
          <ac:chgData name="Brenda Waller" userId="1a5a703e-936f-4da6-a703-55439e2a0c9c" providerId="ADAL" clId="{D74B4E91-7263-4B52-9569-A51C49F256A6}" dt="2021-04-05T11:58:19.479" v="157" actId="1076"/>
          <ac:spMkLst>
            <pc:docMk/>
            <pc:sldMk cId="420571993" sldId="582"/>
            <ac:spMk id="2" creationId="{EEE62F40-3F19-4E2D-B219-F0E07F27DED8}"/>
          </ac:spMkLst>
        </pc:spChg>
        <pc:spChg chg="mod">
          <ac:chgData name="Brenda Waller" userId="1a5a703e-936f-4da6-a703-55439e2a0c9c" providerId="ADAL" clId="{D74B4E91-7263-4B52-9569-A51C49F256A6}" dt="2021-04-05T12:01:33.531" v="197" actId="14100"/>
          <ac:spMkLst>
            <pc:docMk/>
            <pc:sldMk cId="420571993" sldId="582"/>
            <ac:spMk id="4" creationId="{AD9A3C20-0378-4EE8-AE9C-7432CB8767D5}"/>
          </ac:spMkLst>
        </pc:spChg>
        <pc:spChg chg="add mod">
          <ac:chgData name="Brenda Waller" userId="1a5a703e-936f-4da6-a703-55439e2a0c9c" providerId="ADAL" clId="{D74B4E91-7263-4B52-9569-A51C49F256A6}" dt="2021-04-05T12:01:38.439" v="198" actId="13244"/>
          <ac:spMkLst>
            <pc:docMk/>
            <pc:sldMk cId="420571993" sldId="582"/>
            <ac:spMk id="7" creationId="{86DB311E-7A03-4BF9-86FC-D62E7FBB85EF}"/>
          </ac:spMkLst>
        </pc:spChg>
        <pc:spChg chg="mod">
          <ac:chgData name="Brenda Waller" userId="1a5a703e-936f-4da6-a703-55439e2a0c9c" providerId="ADAL" clId="{D74B4E91-7263-4B52-9569-A51C49F256A6}" dt="2021-04-05T11:59:06.743" v="159" actId="164"/>
          <ac:spMkLst>
            <pc:docMk/>
            <pc:sldMk cId="420571993" sldId="582"/>
            <ac:spMk id="12" creationId="{4F4B574A-C61E-4407-A85C-EE90CAD03958}"/>
          </ac:spMkLst>
        </pc:spChg>
        <pc:spChg chg="mod">
          <ac:chgData name="Brenda Waller" userId="1a5a703e-936f-4da6-a703-55439e2a0c9c" providerId="ADAL" clId="{D74B4E91-7263-4B52-9569-A51C49F256A6}" dt="2021-04-05T11:58:26.635" v="158" actId="13244"/>
          <ac:spMkLst>
            <pc:docMk/>
            <pc:sldMk cId="420571993" sldId="582"/>
            <ac:spMk id="23" creationId="{BE686618-71B0-487F-A8EA-3E9EECCE4147}"/>
          </ac:spMkLst>
        </pc:spChg>
        <pc:grpChg chg="add mod">
          <ac:chgData name="Brenda Waller" userId="1a5a703e-936f-4da6-a703-55439e2a0c9c" providerId="ADAL" clId="{D74B4E91-7263-4B52-9569-A51C49F256A6}" dt="2021-04-05T12:02:11.708" v="268" actId="962"/>
          <ac:grpSpMkLst>
            <pc:docMk/>
            <pc:sldMk cId="420571993" sldId="582"/>
            <ac:grpSpMk id="3" creationId="{DE9137F9-1234-4050-B752-1F83DB7E707A}"/>
          </ac:grpSpMkLst>
        </pc:grpChg>
        <pc:grpChg chg="add mod">
          <ac:chgData name="Brenda Waller" userId="1a5a703e-936f-4da6-a703-55439e2a0c9c" providerId="ADAL" clId="{D74B4E91-7263-4B52-9569-A51C49F256A6}" dt="2021-04-05T12:02:47.868" v="366" actId="962"/>
          <ac:grpSpMkLst>
            <pc:docMk/>
            <pc:sldMk cId="420571993" sldId="582"/>
            <ac:grpSpMk id="5" creationId="{0B734A77-4000-4319-A486-1FEEA6685C5D}"/>
          </ac:grpSpMkLst>
        </pc:grpChg>
        <pc:picChg chg="mod">
          <ac:chgData name="Brenda Waller" userId="1a5a703e-936f-4da6-a703-55439e2a0c9c" providerId="ADAL" clId="{D74B4E91-7263-4B52-9569-A51C49F256A6}" dt="2021-04-05T11:59:06.743" v="159" actId="164"/>
          <ac:picMkLst>
            <pc:docMk/>
            <pc:sldMk cId="420571993" sldId="582"/>
            <ac:picMk id="6" creationId="{9C7CA7BB-8007-404C-9880-DDFF181ED7A1}"/>
          </ac:picMkLst>
        </pc:picChg>
        <pc:picChg chg="mod">
          <ac:chgData name="Brenda Waller" userId="1a5a703e-936f-4da6-a703-55439e2a0c9c" providerId="ADAL" clId="{D74B4E91-7263-4B52-9569-A51C49F256A6}" dt="2021-04-05T11:59:06.743" v="159" actId="164"/>
          <ac:picMkLst>
            <pc:docMk/>
            <pc:sldMk cId="420571993" sldId="582"/>
            <ac:picMk id="8" creationId="{E24D59D1-96C4-4FA8-9959-34ECED7A0203}"/>
          </ac:picMkLst>
        </pc:picChg>
        <pc:picChg chg="mod">
          <ac:chgData name="Brenda Waller" userId="1a5a703e-936f-4da6-a703-55439e2a0c9c" providerId="ADAL" clId="{D74B4E91-7263-4B52-9569-A51C49F256A6}" dt="2021-04-05T11:59:06.743" v="159" actId="164"/>
          <ac:picMkLst>
            <pc:docMk/>
            <pc:sldMk cId="420571993" sldId="582"/>
            <ac:picMk id="9" creationId="{1C7827BF-0FDE-43EE-97D7-0533328561AE}"/>
          </ac:picMkLst>
        </pc:picChg>
        <pc:picChg chg="mod">
          <ac:chgData name="Brenda Waller" userId="1a5a703e-936f-4da6-a703-55439e2a0c9c" providerId="ADAL" clId="{D74B4E91-7263-4B52-9569-A51C49F256A6}" dt="2021-04-05T11:59:06.743" v="159" actId="164"/>
          <ac:picMkLst>
            <pc:docMk/>
            <pc:sldMk cId="420571993" sldId="582"/>
            <ac:picMk id="10" creationId="{FDFA9577-1A8E-4042-902B-B599090C2386}"/>
          </ac:picMkLst>
        </pc:picChg>
        <pc:picChg chg="mod">
          <ac:chgData name="Brenda Waller" userId="1a5a703e-936f-4da6-a703-55439e2a0c9c" providerId="ADAL" clId="{D74B4E91-7263-4B52-9569-A51C49F256A6}" dt="2021-04-05T11:59:06.743" v="159" actId="164"/>
          <ac:picMkLst>
            <pc:docMk/>
            <pc:sldMk cId="420571993" sldId="582"/>
            <ac:picMk id="11" creationId="{463C9FD5-4001-400E-B787-1942CD7F1766}"/>
          </ac:picMkLst>
        </pc:picChg>
        <pc:picChg chg="mod">
          <ac:chgData name="Brenda Waller" userId="1a5a703e-936f-4da6-a703-55439e2a0c9c" providerId="ADAL" clId="{D74B4E91-7263-4B52-9569-A51C49F256A6}" dt="2021-04-05T11:59:52.212" v="160" actId="164"/>
          <ac:picMkLst>
            <pc:docMk/>
            <pc:sldMk cId="420571993" sldId="582"/>
            <ac:picMk id="13" creationId="{EC4C0B6D-3E41-4FBE-9CD0-1046BD129365}"/>
          </ac:picMkLst>
        </pc:picChg>
        <pc:picChg chg="mod">
          <ac:chgData name="Brenda Waller" userId="1a5a703e-936f-4da6-a703-55439e2a0c9c" providerId="ADAL" clId="{D74B4E91-7263-4B52-9569-A51C49F256A6}" dt="2021-04-05T11:59:52.212" v="160" actId="164"/>
          <ac:picMkLst>
            <pc:docMk/>
            <pc:sldMk cId="420571993" sldId="582"/>
            <ac:picMk id="14" creationId="{B34C0940-8B7D-4237-875C-5C58F4C6D6D5}"/>
          </ac:picMkLst>
        </pc:picChg>
        <pc:picChg chg="mod">
          <ac:chgData name="Brenda Waller" userId="1a5a703e-936f-4da6-a703-55439e2a0c9c" providerId="ADAL" clId="{D74B4E91-7263-4B52-9569-A51C49F256A6}" dt="2021-04-05T11:59:52.212" v="160" actId="164"/>
          <ac:picMkLst>
            <pc:docMk/>
            <pc:sldMk cId="420571993" sldId="582"/>
            <ac:picMk id="15" creationId="{E6F358D1-FEBE-4F69-9E37-65866C255189}"/>
          </ac:picMkLst>
        </pc:picChg>
        <pc:picChg chg="mod">
          <ac:chgData name="Brenda Waller" userId="1a5a703e-936f-4da6-a703-55439e2a0c9c" providerId="ADAL" clId="{D74B4E91-7263-4B52-9569-A51C49F256A6}" dt="2021-04-05T11:59:52.212" v="160" actId="164"/>
          <ac:picMkLst>
            <pc:docMk/>
            <pc:sldMk cId="420571993" sldId="582"/>
            <ac:picMk id="16" creationId="{3184F907-7AF9-48C1-968A-B0DBD5C12F0C}"/>
          </ac:picMkLst>
        </pc:picChg>
        <pc:picChg chg="mod">
          <ac:chgData name="Brenda Waller" userId="1a5a703e-936f-4da6-a703-55439e2a0c9c" providerId="ADAL" clId="{D74B4E91-7263-4B52-9569-A51C49F256A6}" dt="2021-04-05T11:59:52.212" v="160" actId="164"/>
          <ac:picMkLst>
            <pc:docMk/>
            <pc:sldMk cId="420571993" sldId="582"/>
            <ac:picMk id="17" creationId="{2F996652-30BE-4222-9001-3CBB358791F7}"/>
          </ac:picMkLst>
        </pc:picChg>
        <pc:picChg chg="mod">
          <ac:chgData name="Brenda Waller" userId="1a5a703e-936f-4da6-a703-55439e2a0c9c" providerId="ADAL" clId="{D74B4E91-7263-4B52-9569-A51C49F256A6}" dt="2021-04-05T11:59:52.212" v="160" actId="164"/>
          <ac:picMkLst>
            <pc:docMk/>
            <pc:sldMk cId="420571993" sldId="582"/>
            <ac:picMk id="18" creationId="{F5C10337-CA73-488A-B72B-1B784113F787}"/>
          </ac:picMkLst>
        </pc:picChg>
        <pc:picChg chg="mod">
          <ac:chgData name="Brenda Waller" userId="1a5a703e-936f-4da6-a703-55439e2a0c9c" providerId="ADAL" clId="{D74B4E91-7263-4B52-9569-A51C49F256A6}" dt="2021-04-05T11:59:52.212" v="160" actId="164"/>
          <ac:picMkLst>
            <pc:docMk/>
            <pc:sldMk cId="420571993" sldId="582"/>
            <ac:picMk id="19" creationId="{84EAA5AC-B8BC-4429-8C8C-3350BA5DA79D}"/>
          </ac:picMkLst>
        </pc:picChg>
        <pc:picChg chg="mod">
          <ac:chgData name="Brenda Waller" userId="1a5a703e-936f-4da6-a703-55439e2a0c9c" providerId="ADAL" clId="{D74B4E91-7263-4B52-9569-A51C49F256A6}" dt="2021-04-05T11:59:52.212" v="160" actId="164"/>
          <ac:picMkLst>
            <pc:docMk/>
            <pc:sldMk cId="420571993" sldId="582"/>
            <ac:picMk id="20" creationId="{189CC84D-DA44-4271-AA10-9524D271BC7D}"/>
          </ac:picMkLst>
        </pc:picChg>
        <pc:picChg chg="mod">
          <ac:chgData name="Brenda Waller" userId="1a5a703e-936f-4da6-a703-55439e2a0c9c" providerId="ADAL" clId="{D74B4E91-7263-4B52-9569-A51C49F256A6}" dt="2021-04-05T11:59:52.212" v="160" actId="164"/>
          <ac:picMkLst>
            <pc:docMk/>
            <pc:sldMk cId="420571993" sldId="582"/>
            <ac:picMk id="21" creationId="{7CAA5D49-487A-4FF4-8BC4-FE7F3A733474}"/>
          </ac:picMkLst>
        </pc:picChg>
        <pc:picChg chg="mod">
          <ac:chgData name="Brenda Waller" userId="1a5a703e-936f-4da6-a703-55439e2a0c9c" providerId="ADAL" clId="{D74B4E91-7263-4B52-9569-A51C49F256A6}" dt="2021-04-05T11:59:52.212" v="160" actId="164"/>
          <ac:picMkLst>
            <pc:docMk/>
            <pc:sldMk cId="420571993" sldId="582"/>
            <ac:picMk id="22" creationId="{06512AB6-3FD6-41E0-8001-5E26C2F0504F}"/>
          </ac:picMkLst>
        </pc:picChg>
      </pc:sldChg>
      <pc:sldChg chg="modSp">
        <pc:chgData name="Brenda Waller" userId="1a5a703e-936f-4da6-a703-55439e2a0c9c" providerId="ADAL" clId="{D74B4E91-7263-4B52-9569-A51C49F256A6}" dt="2021-04-05T12:13:41.091" v="605" actId="13244"/>
        <pc:sldMkLst>
          <pc:docMk/>
          <pc:sldMk cId="3297759543" sldId="583"/>
        </pc:sldMkLst>
        <pc:spChg chg="mod">
          <ac:chgData name="Brenda Waller" userId="1a5a703e-936f-4da6-a703-55439e2a0c9c" providerId="ADAL" clId="{D74B4E91-7263-4B52-9569-A51C49F256A6}" dt="2021-04-05T12:13:41.091" v="605" actId="13244"/>
          <ac:spMkLst>
            <pc:docMk/>
            <pc:sldMk cId="3297759543" sldId="583"/>
            <ac:spMk id="5" creationId="{42ED63D9-D700-4066-9690-9A049116B34A}"/>
          </ac:spMkLst>
        </pc:spChg>
      </pc:sldChg>
      <pc:sldChg chg="modSp">
        <pc:chgData name="Brenda Waller" userId="1a5a703e-936f-4da6-a703-55439e2a0c9c" providerId="ADAL" clId="{D74B4E91-7263-4B52-9569-A51C49F256A6}" dt="2021-04-05T12:51:53.384" v="630" actId="962"/>
        <pc:sldMkLst>
          <pc:docMk/>
          <pc:sldMk cId="2768819841" sldId="584"/>
        </pc:sldMkLst>
        <pc:spChg chg="mod">
          <ac:chgData name="Brenda Waller" userId="1a5a703e-936f-4da6-a703-55439e2a0c9c" providerId="ADAL" clId="{D74B4E91-7263-4B52-9569-A51C49F256A6}" dt="2021-04-05T12:51:29.610" v="624" actId="14430"/>
          <ac:spMkLst>
            <pc:docMk/>
            <pc:sldMk cId="2768819841" sldId="584"/>
            <ac:spMk id="2" creationId="{EDA9940C-C4F4-4DD0-A334-FABB5CF1E614}"/>
          </ac:spMkLst>
        </pc:spChg>
        <pc:spChg chg="mod">
          <ac:chgData name="Brenda Waller" userId="1a5a703e-936f-4da6-a703-55439e2a0c9c" providerId="ADAL" clId="{D74B4E91-7263-4B52-9569-A51C49F256A6}" dt="2021-04-02T16:51:49.798" v="84" actId="6549"/>
          <ac:spMkLst>
            <pc:docMk/>
            <pc:sldMk cId="2768819841" sldId="584"/>
            <ac:spMk id="4" creationId="{07104464-DB93-47B3-B64B-E4C7C01F6022}"/>
          </ac:spMkLst>
        </pc:spChg>
        <pc:spChg chg="mod">
          <ac:chgData name="Brenda Waller" userId="1a5a703e-936f-4da6-a703-55439e2a0c9c" providerId="ADAL" clId="{D74B4E91-7263-4B52-9569-A51C49F256A6}" dt="2021-04-05T12:51:24.547" v="623" actId="13244"/>
          <ac:spMkLst>
            <pc:docMk/>
            <pc:sldMk cId="2768819841" sldId="584"/>
            <ac:spMk id="6" creationId="{DCE24589-4B73-49B3-BC52-541CB6C5BE96}"/>
          </ac:spMkLst>
        </pc:spChg>
        <pc:picChg chg="mod">
          <ac:chgData name="Brenda Waller" userId="1a5a703e-936f-4da6-a703-55439e2a0c9c" providerId="ADAL" clId="{D74B4E91-7263-4B52-9569-A51C49F256A6}" dt="2021-04-05T12:51:53.384" v="630" actId="962"/>
          <ac:picMkLst>
            <pc:docMk/>
            <pc:sldMk cId="2768819841" sldId="584"/>
            <ac:picMk id="7" creationId="{F12891EB-C1C3-4953-85BD-240A4070B501}"/>
          </ac:picMkLst>
        </pc:picChg>
      </pc:sldChg>
      <pc:sldChg chg="modSp">
        <pc:chgData name="Brenda Waller" userId="1a5a703e-936f-4da6-a703-55439e2a0c9c" providerId="ADAL" clId="{D74B4E91-7263-4B52-9569-A51C49F256A6}" dt="2021-04-02T16:51:57.248" v="87" actId="6549"/>
        <pc:sldMkLst>
          <pc:docMk/>
          <pc:sldMk cId="277311991" sldId="585"/>
        </pc:sldMkLst>
        <pc:spChg chg="mod">
          <ac:chgData name="Brenda Waller" userId="1a5a703e-936f-4da6-a703-55439e2a0c9c" providerId="ADAL" clId="{D74B4E91-7263-4B52-9569-A51C49F256A6}" dt="2021-04-02T16:51:57.248" v="87" actId="6549"/>
          <ac:spMkLst>
            <pc:docMk/>
            <pc:sldMk cId="277311991" sldId="585"/>
            <ac:spMk id="4" creationId="{CB9B9915-32C1-421D-917C-150D337151E3}"/>
          </ac:spMkLst>
        </pc:spChg>
      </pc:sldChg>
      <pc:sldChg chg="modSp">
        <pc:chgData name="Brenda Waller" userId="1a5a703e-936f-4da6-a703-55439e2a0c9c" providerId="ADAL" clId="{D74B4E91-7263-4B52-9569-A51C49F256A6}" dt="2021-04-02T16:52:06.270" v="92" actId="6549"/>
        <pc:sldMkLst>
          <pc:docMk/>
          <pc:sldMk cId="4156309718" sldId="586"/>
        </pc:sldMkLst>
        <pc:spChg chg="mod">
          <ac:chgData name="Brenda Waller" userId="1a5a703e-936f-4da6-a703-55439e2a0c9c" providerId="ADAL" clId="{D74B4E91-7263-4B52-9569-A51C49F256A6}" dt="2021-04-02T16:52:06.270" v="92" actId="6549"/>
          <ac:spMkLst>
            <pc:docMk/>
            <pc:sldMk cId="4156309718" sldId="586"/>
            <ac:spMk id="4" creationId="{CB9B9915-32C1-421D-917C-150D337151E3}"/>
          </ac:spMkLst>
        </pc:spChg>
      </pc:sldChg>
      <pc:sldChg chg="addSp modSp">
        <pc:chgData name="Brenda Waller" userId="1a5a703e-936f-4da6-a703-55439e2a0c9c" providerId="ADAL" clId="{D74B4E91-7263-4B52-9569-A51C49F256A6}" dt="2021-04-05T13:12:41.703" v="636" actId="14430"/>
        <pc:sldMkLst>
          <pc:docMk/>
          <pc:sldMk cId="2184135532" sldId="589"/>
        </pc:sldMkLst>
        <pc:spChg chg="add mod">
          <ac:chgData name="Brenda Waller" userId="1a5a703e-936f-4da6-a703-55439e2a0c9c" providerId="ADAL" clId="{D74B4E91-7263-4B52-9569-A51C49F256A6}" dt="2021-04-05T13:12:41.703" v="636" actId="14430"/>
          <ac:spMkLst>
            <pc:docMk/>
            <pc:sldMk cId="2184135532" sldId="589"/>
            <ac:spMk id="2" creationId="{F23BD41D-BCA0-439B-A5C9-62286F887E1A}"/>
          </ac:spMkLst>
        </pc:spChg>
        <pc:spChg chg="mod">
          <ac:chgData name="Brenda Waller" userId="1a5a703e-936f-4da6-a703-55439e2a0c9c" providerId="ADAL" clId="{D74B4E91-7263-4B52-9569-A51C49F256A6}" dt="2021-04-02T17:23:26.476" v="98" actId="13244"/>
          <ac:spMkLst>
            <pc:docMk/>
            <pc:sldMk cId="2184135532" sldId="589"/>
            <ac:spMk id="4" creationId="{07BCAD48-D7CC-43CD-B3A9-74D3AA4E3C69}"/>
          </ac:spMkLst>
        </pc:spChg>
        <pc:spChg chg="mod">
          <ac:chgData name="Brenda Waller" userId="1a5a703e-936f-4da6-a703-55439e2a0c9c" providerId="ADAL" clId="{D74B4E91-7263-4B52-9569-A51C49F256A6}" dt="2021-04-02T17:24:31.188" v="99" actId="13244"/>
          <ac:spMkLst>
            <pc:docMk/>
            <pc:sldMk cId="2184135532" sldId="589"/>
            <ac:spMk id="10" creationId="{1C59114A-1624-4105-A311-BEDF671B827C}"/>
          </ac:spMkLst>
        </pc:spChg>
        <pc:spChg chg="mod">
          <ac:chgData name="Brenda Waller" userId="1a5a703e-936f-4da6-a703-55439e2a0c9c" providerId="ADAL" clId="{D74B4E91-7263-4B52-9569-A51C49F256A6}" dt="2021-04-02T17:24:36.895" v="100" actId="13244"/>
          <ac:spMkLst>
            <pc:docMk/>
            <pc:sldMk cId="2184135532" sldId="589"/>
            <ac:spMk id="12" creationId="{6ABA4555-C0B9-4F17-BBCC-E63414097412}"/>
          </ac:spMkLst>
        </pc:spChg>
        <pc:spChg chg="mod">
          <ac:chgData name="Brenda Waller" userId="1a5a703e-936f-4da6-a703-55439e2a0c9c" providerId="ADAL" clId="{D74B4E91-7263-4B52-9569-A51C49F256A6}" dt="2021-04-02T17:25:05.290" v="107" actId="962"/>
          <ac:spMkLst>
            <pc:docMk/>
            <pc:sldMk cId="2184135532" sldId="589"/>
            <ac:spMk id="15" creationId="{665C2FCD-09A4-4B4B-AA73-F330DFE91799}"/>
          </ac:spMkLst>
        </pc:spChg>
        <pc:spChg chg="mod">
          <ac:chgData name="Brenda Waller" userId="1a5a703e-936f-4da6-a703-55439e2a0c9c" providerId="ADAL" clId="{D74B4E91-7263-4B52-9569-A51C49F256A6}" dt="2021-04-02T17:25:24.962" v="114" actId="962"/>
          <ac:spMkLst>
            <pc:docMk/>
            <pc:sldMk cId="2184135532" sldId="589"/>
            <ac:spMk id="17" creationId="{8797B5BC-9873-45F9-97D6-298FB5AF08FF}"/>
          </ac:spMkLst>
        </pc:spChg>
      </pc:sldChg>
      <pc:sldChg chg="addSp modSp">
        <pc:chgData name="Brenda Waller" userId="1a5a703e-936f-4da6-a703-55439e2a0c9c" providerId="ADAL" clId="{D74B4E91-7263-4B52-9569-A51C49F256A6}" dt="2021-04-02T16:42:46.962" v="6" actId="14430"/>
        <pc:sldMkLst>
          <pc:docMk/>
          <pc:sldMk cId="1819827724" sldId="590"/>
        </pc:sldMkLst>
        <pc:spChg chg="add mod">
          <ac:chgData name="Brenda Waller" userId="1a5a703e-936f-4da6-a703-55439e2a0c9c" providerId="ADAL" clId="{D74B4E91-7263-4B52-9569-A51C49F256A6}" dt="2021-04-02T16:42:46.962" v="6" actId="14430"/>
          <ac:spMkLst>
            <pc:docMk/>
            <pc:sldMk cId="1819827724" sldId="590"/>
            <ac:spMk id="2" creationId="{7E7A7F4D-B433-4CC0-96CF-6A63DA7C33E7}"/>
          </ac:spMkLst>
        </pc:spChg>
      </pc:sldChg>
    </pc:docChg>
  </pc:docChgLst>
  <pc:docChgLst>
    <pc:chgData name="Roxanne Jones" userId="a9b93f5c-3ad7-45cf-8a30-444f8003bc47" providerId="ADAL" clId="{20CB8B8E-26AC-429F-83A2-3AA7503CE4A0}"/>
    <pc:docChg chg="modSld">
      <pc:chgData name="Roxanne Jones" userId="a9b93f5c-3ad7-45cf-8a30-444f8003bc47" providerId="ADAL" clId="{20CB8B8E-26AC-429F-83A2-3AA7503CE4A0}" dt="2021-04-08T19:23:10.317" v="225" actId="962"/>
      <pc:docMkLst>
        <pc:docMk/>
      </pc:docMkLst>
      <pc:sldChg chg="modSp">
        <pc:chgData name="Roxanne Jones" userId="a9b93f5c-3ad7-45cf-8a30-444f8003bc47" providerId="ADAL" clId="{20CB8B8E-26AC-429F-83A2-3AA7503CE4A0}" dt="2021-04-08T17:09:48.508" v="1" actId="14429"/>
        <pc:sldMkLst>
          <pc:docMk/>
          <pc:sldMk cId="1042614256" sldId="312"/>
        </pc:sldMkLst>
        <pc:spChg chg="mod">
          <ac:chgData name="Roxanne Jones" userId="a9b93f5c-3ad7-45cf-8a30-444f8003bc47" providerId="ADAL" clId="{20CB8B8E-26AC-429F-83A2-3AA7503CE4A0}" dt="2021-04-08T17:09:48.508" v="1" actId="14429"/>
          <ac:spMkLst>
            <pc:docMk/>
            <pc:sldMk cId="1042614256" sldId="312"/>
            <ac:spMk id="3" creationId="{8875F4F8-19D6-4154-B881-BB4F94ACE686}"/>
          </ac:spMkLst>
        </pc:spChg>
      </pc:sldChg>
      <pc:sldChg chg="modSp mod">
        <pc:chgData name="Roxanne Jones" userId="a9b93f5c-3ad7-45cf-8a30-444f8003bc47" providerId="ADAL" clId="{20CB8B8E-26AC-429F-83A2-3AA7503CE4A0}" dt="2021-04-08T19:23:10.317" v="225" actId="962"/>
        <pc:sldMkLst>
          <pc:docMk/>
          <pc:sldMk cId="524523523" sldId="332"/>
        </pc:sldMkLst>
        <pc:spChg chg="mod">
          <ac:chgData name="Roxanne Jones" userId="a9b93f5c-3ad7-45cf-8a30-444f8003bc47" providerId="ADAL" clId="{20CB8B8E-26AC-429F-83A2-3AA7503CE4A0}" dt="2021-04-08T17:10:38.805" v="4" actId="1076"/>
          <ac:spMkLst>
            <pc:docMk/>
            <pc:sldMk cId="524523523" sldId="332"/>
            <ac:spMk id="7" creationId="{00AB3B35-4384-44C2-8C3C-8D81B674DDDD}"/>
          </ac:spMkLst>
        </pc:spChg>
        <pc:picChg chg="mod ord">
          <ac:chgData name="Roxanne Jones" userId="a9b93f5c-3ad7-45cf-8a30-444f8003bc47" providerId="ADAL" clId="{20CB8B8E-26AC-429F-83A2-3AA7503CE4A0}" dt="2021-04-08T19:23:10.317" v="225" actId="962"/>
          <ac:picMkLst>
            <pc:docMk/>
            <pc:sldMk cId="524523523" sldId="332"/>
            <ac:picMk id="4" creationId="{6D388A65-4ACA-40E4-BE32-D58E99787509}"/>
          </ac:picMkLst>
        </pc:picChg>
      </pc:sldChg>
      <pc:sldChg chg="modSp">
        <pc:chgData name="Roxanne Jones" userId="a9b93f5c-3ad7-45cf-8a30-444f8003bc47" providerId="ADAL" clId="{20CB8B8E-26AC-429F-83A2-3AA7503CE4A0}" dt="2021-04-08T17:14:01.669" v="5" actId="14429"/>
        <pc:sldMkLst>
          <pc:docMk/>
          <pc:sldMk cId="2768819841" sldId="584"/>
        </pc:sldMkLst>
        <pc:spChg chg="mod">
          <ac:chgData name="Roxanne Jones" userId="a9b93f5c-3ad7-45cf-8a30-444f8003bc47" providerId="ADAL" clId="{20CB8B8E-26AC-429F-83A2-3AA7503CE4A0}" dt="2021-04-08T17:14:01.669" v="5" actId="14429"/>
          <ac:spMkLst>
            <pc:docMk/>
            <pc:sldMk cId="2768819841" sldId="584"/>
            <ac:spMk id="2" creationId="{EDA9940C-C4F4-4DD0-A334-FABB5CF1E614}"/>
          </ac:spMkLst>
        </pc:spChg>
      </pc:sldChg>
      <pc:sldChg chg="addSp delSp modSp">
        <pc:chgData name="Roxanne Jones" userId="a9b93f5c-3ad7-45cf-8a30-444f8003bc47" providerId="ADAL" clId="{20CB8B8E-26AC-429F-83A2-3AA7503CE4A0}" dt="2021-04-08T17:15:57.934" v="34" actId="478"/>
        <pc:sldMkLst>
          <pc:docMk/>
          <pc:sldMk cId="277311991" sldId="585"/>
        </pc:sldMkLst>
        <pc:spChg chg="add del mod">
          <ac:chgData name="Roxanne Jones" userId="a9b93f5c-3ad7-45cf-8a30-444f8003bc47" providerId="ADAL" clId="{20CB8B8E-26AC-429F-83A2-3AA7503CE4A0}" dt="2021-04-08T17:15:52.560" v="33" actId="27636"/>
          <ac:spMkLst>
            <pc:docMk/>
            <pc:sldMk cId="277311991" sldId="585"/>
            <ac:spMk id="2" creationId="{891580EE-38AB-40F2-9BE3-40935F3B092F}"/>
          </ac:spMkLst>
        </pc:spChg>
        <pc:spChg chg="mod">
          <ac:chgData name="Roxanne Jones" userId="a9b93f5c-3ad7-45cf-8a30-444f8003bc47" providerId="ADAL" clId="{20CB8B8E-26AC-429F-83A2-3AA7503CE4A0}" dt="2021-04-08T17:14:46.075" v="10"/>
          <ac:spMkLst>
            <pc:docMk/>
            <pc:sldMk cId="277311991" sldId="585"/>
            <ac:spMk id="4" creationId="{CB9B9915-32C1-421D-917C-150D337151E3}"/>
          </ac:spMkLst>
        </pc:spChg>
        <pc:spChg chg="add del">
          <ac:chgData name="Roxanne Jones" userId="a9b93f5c-3ad7-45cf-8a30-444f8003bc47" providerId="ADAL" clId="{20CB8B8E-26AC-429F-83A2-3AA7503CE4A0}" dt="2021-04-08T17:15:57.934" v="34" actId="478"/>
          <ac:spMkLst>
            <pc:docMk/>
            <pc:sldMk cId="277311991" sldId="585"/>
            <ac:spMk id="5" creationId="{5CB22646-824A-46C7-8DB9-C476E3814216}"/>
          </ac:spMkLst>
        </pc:spChg>
        <pc:spChg chg="mod">
          <ac:chgData name="Roxanne Jones" userId="a9b93f5c-3ad7-45cf-8a30-444f8003bc47" providerId="ADAL" clId="{20CB8B8E-26AC-429F-83A2-3AA7503CE4A0}" dt="2021-04-08T17:14:42.166" v="7"/>
          <ac:spMkLst>
            <pc:docMk/>
            <pc:sldMk cId="277311991" sldId="585"/>
            <ac:spMk id="6" creationId="{E1490265-0037-430B-841A-BE50382A37EC}"/>
          </ac:spMkLst>
        </pc:spChg>
      </pc:sldChg>
      <pc:sldChg chg="modSp">
        <pc:chgData name="Roxanne Jones" userId="a9b93f5c-3ad7-45cf-8a30-444f8003bc47" providerId="ADAL" clId="{20CB8B8E-26AC-429F-83A2-3AA7503CE4A0}" dt="2021-04-08T17:16:33.356" v="36"/>
        <pc:sldMkLst>
          <pc:docMk/>
          <pc:sldMk cId="4156309718" sldId="586"/>
        </pc:sldMkLst>
        <pc:spChg chg="mod">
          <ac:chgData name="Roxanne Jones" userId="a9b93f5c-3ad7-45cf-8a30-444f8003bc47" providerId="ADAL" clId="{20CB8B8E-26AC-429F-83A2-3AA7503CE4A0}" dt="2021-04-08T17:16:33.356" v="36"/>
          <ac:spMkLst>
            <pc:docMk/>
            <pc:sldMk cId="4156309718" sldId="586"/>
            <ac:spMk id="5" creationId="{392610F6-EC53-477D-B0D7-D68B9D9853EE}"/>
          </ac:spMkLst>
        </pc:spChg>
      </pc:sldChg>
      <pc:sldChg chg="modSp">
        <pc:chgData name="Roxanne Jones" userId="a9b93f5c-3ad7-45cf-8a30-444f8003bc47" providerId="ADAL" clId="{20CB8B8E-26AC-429F-83A2-3AA7503CE4A0}" dt="2021-04-08T17:09:12.502" v="0" actId="14429"/>
        <pc:sldMkLst>
          <pc:docMk/>
          <pc:sldMk cId="2184135532" sldId="589"/>
        </pc:sldMkLst>
        <pc:spChg chg="mod">
          <ac:chgData name="Roxanne Jones" userId="a9b93f5c-3ad7-45cf-8a30-444f8003bc47" providerId="ADAL" clId="{20CB8B8E-26AC-429F-83A2-3AA7503CE4A0}" dt="2021-04-08T17:09:12.502" v="0" actId="14429"/>
          <ac:spMkLst>
            <pc:docMk/>
            <pc:sldMk cId="2184135532" sldId="589"/>
            <ac:spMk id="2" creationId="{F23BD41D-BCA0-439B-A5C9-62286F887E1A}"/>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480ECA-1CC3-4382-9546-FA0A3D4D9743}" type="doc">
      <dgm:prSet loTypeId="urn:microsoft.com/office/officeart/2005/8/layout/vList3" loCatId="list" qsTypeId="urn:microsoft.com/office/officeart/2005/8/quickstyle/simple1" qsCatId="simple" csTypeId="urn:microsoft.com/office/officeart/2005/8/colors/accent1_2" csCatId="accent1" phldr="1"/>
      <dgm:spPr/>
    </dgm:pt>
    <dgm:pt modelId="{70DE0E4A-76C7-450F-B954-39040099457B}">
      <dgm:prSet phldrT="[Text]"/>
      <dgm:spPr>
        <a:solidFill>
          <a:srgbClr val="0070C0"/>
        </a:solidFill>
      </dgm:spPr>
      <dgm:t>
        <a:bodyPr/>
        <a:lstStyle/>
        <a:p>
          <a:pPr rtl="0">
            <a:buNone/>
          </a:pPr>
          <a:r>
            <a:rPr lang="en-US" b="1" dirty="0">
              <a:latin typeface="Times New Roman"/>
              <a:cs typeface="Times New Roman"/>
            </a:rPr>
            <a:t>High expectations </a:t>
          </a:r>
          <a:endParaRPr lang="en-US" dirty="0"/>
        </a:p>
      </dgm:t>
      <dgm:extLst>
        <a:ext uri="{E40237B7-FDA0-4F09-8148-C483321AD2D9}">
          <dgm14:cNvPr xmlns:dgm14="http://schemas.microsoft.com/office/drawing/2010/diagram" id="0" name="" descr="High expectations "/>
        </a:ext>
      </dgm:extLst>
    </dgm:pt>
    <dgm:pt modelId="{BEF8B2C6-3F31-4E01-A0AD-E213BC5E3D5B}" type="parTrans" cxnId="{2346878D-F6D0-4D6B-962F-7CEA9F3959D2}">
      <dgm:prSet/>
      <dgm:spPr/>
      <dgm:t>
        <a:bodyPr/>
        <a:lstStyle/>
        <a:p>
          <a:endParaRPr lang="en-US"/>
        </a:p>
      </dgm:t>
    </dgm:pt>
    <dgm:pt modelId="{B148B756-FE19-4492-9D0C-7F148F69F3BF}" type="sibTrans" cxnId="{2346878D-F6D0-4D6B-962F-7CEA9F3959D2}">
      <dgm:prSet/>
      <dgm:spPr/>
      <dgm:t>
        <a:bodyPr/>
        <a:lstStyle/>
        <a:p>
          <a:endParaRPr lang="en-US"/>
        </a:p>
      </dgm:t>
    </dgm:pt>
    <dgm:pt modelId="{85CE1F2A-BA9E-4752-94B9-74A629CC860F}">
      <dgm:prSet/>
      <dgm:spPr>
        <a:solidFill>
          <a:srgbClr val="0070C0"/>
        </a:solidFill>
      </dgm:spPr>
      <dgm:t>
        <a:bodyPr/>
        <a:lstStyle/>
        <a:p>
          <a:r>
            <a:rPr lang="en-US" b="1" dirty="0">
              <a:latin typeface="Times New Roman"/>
              <a:cs typeface="Times New Roman"/>
            </a:rPr>
            <a:t>Commitment to achieving equitable outcomes</a:t>
          </a:r>
          <a:endParaRPr lang="en-US" dirty="0"/>
        </a:p>
      </dgm:t>
      <dgm:extLst>
        <a:ext uri="{E40237B7-FDA0-4F09-8148-C483321AD2D9}">
          <dgm14:cNvPr xmlns:dgm14="http://schemas.microsoft.com/office/drawing/2010/diagram" id="0" name="" descr="Commitment to achieving equitable outcomes "/>
        </a:ext>
      </dgm:extLst>
    </dgm:pt>
    <dgm:pt modelId="{41209EF7-999D-4721-9968-37E355DA9A0C}" type="parTrans" cxnId="{F4C93B3B-0E3D-4E0A-9F1B-1059792852C8}">
      <dgm:prSet/>
      <dgm:spPr/>
      <dgm:t>
        <a:bodyPr/>
        <a:lstStyle/>
        <a:p>
          <a:endParaRPr lang="en-US"/>
        </a:p>
      </dgm:t>
    </dgm:pt>
    <dgm:pt modelId="{31029D13-242A-45B9-832F-E6FA6331D5A8}" type="sibTrans" cxnId="{F4C93B3B-0E3D-4E0A-9F1B-1059792852C8}">
      <dgm:prSet/>
      <dgm:spPr/>
      <dgm:t>
        <a:bodyPr/>
        <a:lstStyle/>
        <a:p>
          <a:endParaRPr lang="en-US"/>
        </a:p>
      </dgm:t>
    </dgm:pt>
    <dgm:pt modelId="{0042F0A0-D066-4BEB-935A-59577B526A6A}">
      <dgm:prSet/>
      <dgm:spPr>
        <a:solidFill>
          <a:srgbClr val="0070C0"/>
        </a:solidFill>
      </dgm:spPr>
      <dgm:t>
        <a:bodyPr/>
        <a:lstStyle/>
        <a:p>
          <a:r>
            <a:rPr lang="en-US" b="1" dirty="0">
              <a:latin typeface="Times New Roman"/>
              <a:cs typeface="Times New Roman"/>
            </a:rPr>
            <a:t>Competency-based</a:t>
          </a:r>
          <a:endParaRPr lang="en-US" dirty="0">
            <a:latin typeface="Times New Roman"/>
            <a:cs typeface="Times New Roman"/>
          </a:endParaRPr>
        </a:p>
      </dgm:t>
      <dgm:extLst>
        <a:ext uri="{E40237B7-FDA0-4F09-8148-C483321AD2D9}">
          <dgm14:cNvPr xmlns:dgm14="http://schemas.microsoft.com/office/drawing/2010/diagram" id="0" name="" descr="Competency-based"/>
        </a:ext>
      </dgm:extLst>
    </dgm:pt>
    <dgm:pt modelId="{36AA5AAF-54A3-4C67-85B5-046DBF636C58}" type="parTrans" cxnId="{EAAC7C2E-9BCA-4236-9327-ECAB0B990E0C}">
      <dgm:prSet/>
      <dgm:spPr/>
      <dgm:t>
        <a:bodyPr/>
        <a:lstStyle/>
        <a:p>
          <a:endParaRPr lang="en-US"/>
        </a:p>
      </dgm:t>
    </dgm:pt>
    <dgm:pt modelId="{EF2F2E76-F5D8-4566-9F3C-02476A6D2098}" type="sibTrans" cxnId="{EAAC7C2E-9BCA-4236-9327-ECAB0B990E0C}">
      <dgm:prSet/>
      <dgm:spPr/>
      <dgm:t>
        <a:bodyPr/>
        <a:lstStyle/>
        <a:p>
          <a:endParaRPr lang="en-US"/>
        </a:p>
      </dgm:t>
    </dgm:pt>
    <dgm:pt modelId="{EB87BC48-5878-4E96-8529-3767C518B112}">
      <dgm:prSet/>
      <dgm:spPr>
        <a:solidFill>
          <a:srgbClr val="0070C0"/>
        </a:solidFill>
      </dgm:spPr>
      <dgm:t>
        <a:bodyPr/>
        <a:lstStyle/>
        <a:p>
          <a:r>
            <a:rPr lang="en-US" b="1" dirty="0">
              <a:latin typeface="Times New Roman"/>
              <a:cs typeface="Times New Roman"/>
            </a:rPr>
            <a:t>Valuing all learners</a:t>
          </a:r>
          <a:endParaRPr lang="en-US" dirty="0">
            <a:latin typeface="Times New Roman"/>
            <a:cs typeface="Times New Roman"/>
          </a:endParaRPr>
        </a:p>
      </dgm:t>
      <dgm:extLst>
        <a:ext uri="{E40237B7-FDA0-4F09-8148-C483321AD2D9}">
          <dgm14:cNvPr xmlns:dgm14="http://schemas.microsoft.com/office/drawing/2010/diagram" id="0" name="" descr="Valuing all learners"/>
        </a:ext>
      </dgm:extLst>
    </dgm:pt>
    <dgm:pt modelId="{A940021B-429E-49D9-B523-B59AF1E8EE82}" type="parTrans" cxnId="{6544348A-B36A-476E-B03E-4B849F6EC001}">
      <dgm:prSet/>
      <dgm:spPr/>
      <dgm:t>
        <a:bodyPr/>
        <a:lstStyle/>
        <a:p>
          <a:endParaRPr lang="en-US"/>
        </a:p>
      </dgm:t>
    </dgm:pt>
    <dgm:pt modelId="{F6F4E9EF-CB2B-4328-9F99-733A1347A560}" type="sibTrans" cxnId="{6544348A-B36A-476E-B03E-4B849F6EC001}">
      <dgm:prSet/>
      <dgm:spPr/>
      <dgm:t>
        <a:bodyPr/>
        <a:lstStyle/>
        <a:p>
          <a:endParaRPr lang="en-US"/>
        </a:p>
      </dgm:t>
    </dgm:pt>
    <dgm:pt modelId="{2D4E008A-5CB9-4576-8448-78C00F467207}" type="pres">
      <dgm:prSet presAssocID="{A9480ECA-1CC3-4382-9546-FA0A3D4D9743}" presName="linearFlow" presStyleCnt="0">
        <dgm:presLayoutVars>
          <dgm:dir/>
          <dgm:resizeHandles val="exact"/>
        </dgm:presLayoutVars>
      </dgm:prSet>
      <dgm:spPr/>
    </dgm:pt>
    <dgm:pt modelId="{6E2E939B-FB98-41B7-BC88-FC34C7DD1E11}" type="pres">
      <dgm:prSet presAssocID="{70DE0E4A-76C7-450F-B954-39040099457B}" presName="composite" presStyleCnt="0"/>
      <dgm:spPr/>
    </dgm:pt>
    <dgm:pt modelId="{0CC1E177-17C9-45CC-9775-F0EB567A9D29}" type="pres">
      <dgm:prSet presAssocID="{70DE0E4A-76C7-450F-B954-39040099457B}" presName="imgShp" presStyleLbl="fgImgPlace1" presStyleIdx="0" presStyleCnt="4"/>
      <dgm:spPr/>
    </dgm:pt>
    <dgm:pt modelId="{79BE2969-6831-41CA-9871-3D3D6B532881}" type="pres">
      <dgm:prSet presAssocID="{70DE0E4A-76C7-450F-B954-39040099457B}" presName="txShp" presStyleLbl="node1" presStyleIdx="0" presStyleCnt="4">
        <dgm:presLayoutVars>
          <dgm:bulletEnabled val="1"/>
        </dgm:presLayoutVars>
      </dgm:prSet>
      <dgm:spPr/>
    </dgm:pt>
    <dgm:pt modelId="{FA9C794C-236F-46F4-81EF-9C968A5EF60E}" type="pres">
      <dgm:prSet presAssocID="{B148B756-FE19-4492-9D0C-7F148F69F3BF}" presName="spacing" presStyleCnt="0"/>
      <dgm:spPr/>
    </dgm:pt>
    <dgm:pt modelId="{9E3DB2CB-F956-43AC-A5AA-8EDF4A86F3AC}" type="pres">
      <dgm:prSet presAssocID="{85CE1F2A-BA9E-4752-94B9-74A629CC860F}" presName="composite" presStyleCnt="0"/>
      <dgm:spPr/>
    </dgm:pt>
    <dgm:pt modelId="{C10A7F69-A000-47CB-8D2B-D3AB25D71825}" type="pres">
      <dgm:prSet presAssocID="{85CE1F2A-BA9E-4752-94B9-74A629CC860F}" presName="imgShp" presStyleLbl="fgImgPlace1" presStyleIdx="1" presStyleCnt="4"/>
      <dgm:spPr/>
    </dgm:pt>
    <dgm:pt modelId="{9CFC44DC-41BF-46F0-9108-6BBDDDD0931E}" type="pres">
      <dgm:prSet presAssocID="{85CE1F2A-BA9E-4752-94B9-74A629CC860F}" presName="txShp" presStyleLbl="node1" presStyleIdx="1" presStyleCnt="4">
        <dgm:presLayoutVars>
          <dgm:bulletEnabled val="1"/>
        </dgm:presLayoutVars>
      </dgm:prSet>
      <dgm:spPr/>
    </dgm:pt>
    <dgm:pt modelId="{4629515B-A78A-48B0-BDD2-7497B4B74D5E}" type="pres">
      <dgm:prSet presAssocID="{31029D13-242A-45B9-832F-E6FA6331D5A8}" presName="spacing" presStyleCnt="0"/>
      <dgm:spPr/>
    </dgm:pt>
    <dgm:pt modelId="{A57027B0-597F-455D-BCA1-86273B273353}" type="pres">
      <dgm:prSet presAssocID="{0042F0A0-D066-4BEB-935A-59577B526A6A}" presName="composite" presStyleCnt="0"/>
      <dgm:spPr/>
    </dgm:pt>
    <dgm:pt modelId="{F501417F-D416-4380-80A0-2C6AD72C89AB}" type="pres">
      <dgm:prSet presAssocID="{0042F0A0-D066-4BEB-935A-59577B526A6A}" presName="imgShp" presStyleLbl="fgImgPlace1" presStyleIdx="2" presStyleCnt="4"/>
      <dgm:spPr/>
    </dgm:pt>
    <dgm:pt modelId="{9785AE3B-B097-4C9C-9C4A-A782E3740192}" type="pres">
      <dgm:prSet presAssocID="{0042F0A0-D066-4BEB-935A-59577B526A6A}" presName="txShp" presStyleLbl="node1" presStyleIdx="2" presStyleCnt="4">
        <dgm:presLayoutVars>
          <dgm:bulletEnabled val="1"/>
        </dgm:presLayoutVars>
      </dgm:prSet>
      <dgm:spPr/>
    </dgm:pt>
    <dgm:pt modelId="{BC7551CF-687C-43E2-B2DB-75D12C4F1D7F}" type="pres">
      <dgm:prSet presAssocID="{EF2F2E76-F5D8-4566-9F3C-02476A6D2098}" presName="spacing" presStyleCnt="0"/>
      <dgm:spPr/>
    </dgm:pt>
    <dgm:pt modelId="{5AA6896E-B23C-4118-975D-303F2E4E31EC}" type="pres">
      <dgm:prSet presAssocID="{EB87BC48-5878-4E96-8529-3767C518B112}" presName="composite" presStyleCnt="0"/>
      <dgm:spPr/>
    </dgm:pt>
    <dgm:pt modelId="{49F9308F-DE87-480C-91A4-A8E3DCC03A48}" type="pres">
      <dgm:prSet presAssocID="{EB87BC48-5878-4E96-8529-3767C518B112}" presName="imgShp" presStyleLbl="fgImgPlace1" presStyleIdx="3" presStyleCnt="4"/>
      <dgm:spPr/>
    </dgm:pt>
    <dgm:pt modelId="{E2D14177-6229-4BC0-91B3-18639411D8CD}" type="pres">
      <dgm:prSet presAssocID="{EB87BC48-5878-4E96-8529-3767C518B112}" presName="txShp" presStyleLbl="node1" presStyleIdx="3" presStyleCnt="4">
        <dgm:presLayoutVars>
          <dgm:bulletEnabled val="1"/>
        </dgm:presLayoutVars>
      </dgm:prSet>
      <dgm:spPr/>
    </dgm:pt>
  </dgm:ptLst>
  <dgm:cxnLst>
    <dgm:cxn modelId="{D93DF808-7716-4FE1-A100-E2EE9E9B4B47}" type="presOf" srcId="{A9480ECA-1CC3-4382-9546-FA0A3D4D9743}" destId="{2D4E008A-5CB9-4576-8448-78C00F467207}" srcOrd="0" destOrd="0" presId="urn:microsoft.com/office/officeart/2005/8/layout/vList3"/>
    <dgm:cxn modelId="{5A37F515-BF4B-4B11-8F4C-3CA86D96C008}" type="presOf" srcId="{EB87BC48-5878-4E96-8529-3767C518B112}" destId="{E2D14177-6229-4BC0-91B3-18639411D8CD}" srcOrd="0" destOrd="0" presId="urn:microsoft.com/office/officeart/2005/8/layout/vList3"/>
    <dgm:cxn modelId="{EAAC7C2E-9BCA-4236-9327-ECAB0B990E0C}" srcId="{A9480ECA-1CC3-4382-9546-FA0A3D4D9743}" destId="{0042F0A0-D066-4BEB-935A-59577B526A6A}" srcOrd="2" destOrd="0" parTransId="{36AA5AAF-54A3-4C67-85B5-046DBF636C58}" sibTransId="{EF2F2E76-F5D8-4566-9F3C-02476A6D2098}"/>
    <dgm:cxn modelId="{F4C93B3B-0E3D-4E0A-9F1B-1059792852C8}" srcId="{A9480ECA-1CC3-4382-9546-FA0A3D4D9743}" destId="{85CE1F2A-BA9E-4752-94B9-74A629CC860F}" srcOrd="1" destOrd="0" parTransId="{41209EF7-999D-4721-9968-37E355DA9A0C}" sibTransId="{31029D13-242A-45B9-832F-E6FA6331D5A8}"/>
    <dgm:cxn modelId="{6544348A-B36A-476E-B03E-4B849F6EC001}" srcId="{A9480ECA-1CC3-4382-9546-FA0A3D4D9743}" destId="{EB87BC48-5878-4E96-8529-3767C518B112}" srcOrd="3" destOrd="0" parTransId="{A940021B-429E-49D9-B523-B59AF1E8EE82}" sibTransId="{F6F4E9EF-CB2B-4328-9F99-733A1347A560}"/>
    <dgm:cxn modelId="{2346878D-F6D0-4D6B-962F-7CEA9F3959D2}" srcId="{A9480ECA-1CC3-4382-9546-FA0A3D4D9743}" destId="{70DE0E4A-76C7-450F-B954-39040099457B}" srcOrd="0" destOrd="0" parTransId="{BEF8B2C6-3F31-4E01-A0AD-E213BC5E3D5B}" sibTransId="{B148B756-FE19-4492-9D0C-7F148F69F3BF}"/>
    <dgm:cxn modelId="{30003A9A-4492-4D7C-89BA-B16BE86EA10E}" type="presOf" srcId="{70DE0E4A-76C7-450F-B954-39040099457B}" destId="{79BE2969-6831-41CA-9871-3D3D6B532881}" srcOrd="0" destOrd="0" presId="urn:microsoft.com/office/officeart/2005/8/layout/vList3"/>
    <dgm:cxn modelId="{261FE2CF-5CBE-47B9-8349-51DAAEA7A886}" type="presOf" srcId="{0042F0A0-D066-4BEB-935A-59577B526A6A}" destId="{9785AE3B-B097-4C9C-9C4A-A782E3740192}" srcOrd="0" destOrd="0" presId="urn:microsoft.com/office/officeart/2005/8/layout/vList3"/>
    <dgm:cxn modelId="{9B9C2FE5-14C4-4D47-8E31-C725DA1A1A19}" type="presOf" srcId="{85CE1F2A-BA9E-4752-94B9-74A629CC860F}" destId="{9CFC44DC-41BF-46F0-9108-6BBDDDD0931E}" srcOrd="0" destOrd="0" presId="urn:microsoft.com/office/officeart/2005/8/layout/vList3"/>
    <dgm:cxn modelId="{C613A2B6-4380-4727-A022-AF52BA5B5CFD}" type="presParOf" srcId="{2D4E008A-5CB9-4576-8448-78C00F467207}" destId="{6E2E939B-FB98-41B7-BC88-FC34C7DD1E11}" srcOrd="0" destOrd="0" presId="urn:microsoft.com/office/officeart/2005/8/layout/vList3"/>
    <dgm:cxn modelId="{F4FE32B5-8025-498C-A973-4F4420C59D5C}" type="presParOf" srcId="{6E2E939B-FB98-41B7-BC88-FC34C7DD1E11}" destId="{0CC1E177-17C9-45CC-9775-F0EB567A9D29}" srcOrd="0" destOrd="0" presId="urn:microsoft.com/office/officeart/2005/8/layout/vList3"/>
    <dgm:cxn modelId="{2CDB9501-317B-4C60-87BD-508D11C58681}" type="presParOf" srcId="{6E2E939B-FB98-41B7-BC88-FC34C7DD1E11}" destId="{79BE2969-6831-41CA-9871-3D3D6B532881}" srcOrd="1" destOrd="0" presId="urn:microsoft.com/office/officeart/2005/8/layout/vList3"/>
    <dgm:cxn modelId="{4A4B5336-75FF-4862-BA55-DF8FE3164D1F}" type="presParOf" srcId="{2D4E008A-5CB9-4576-8448-78C00F467207}" destId="{FA9C794C-236F-46F4-81EF-9C968A5EF60E}" srcOrd="1" destOrd="0" presId="urn:microsoft.com/office/officeart/2005/8/layout/vList3"/>
    <dgm:cxn modelId="{89C7AFE0-A7F0-4C10-8A3B-0432B8C1A1DE}" type="presParOf" srcId="{2D4E008A-5CB9-4576-8448-78C00F467207}" destId="{9E3DB2CB-F956-43AC-A5AA-8EDF4A86F3AC}" srcOrd="2" destOrd="0" presId="urn:microsoft.com/office/officeart/2005/8/layout/vList3"/>
    <dgm:cxn modelId="{96E23B74-0EB1-46A5-A25C-230B482592EC}" type="presParOf" srcId="{9E3DB2CB-F956-43AC-A5AA-8EDF4A86F3AC}" destId="{C10A7F69-A000-47CB-8D2B-D3AB25D71825}" srcOrd="0" destOrd="0" presId="urn:microsoft.com/office/officeart/2005/8/layout/vList3"/>
    <dgm:cxn modelId="{910AA4A7-06D4-4496-8E40-1FD7C42DB206}" type="presParOf" srcId="{9E3DB2CB-F956-43AC-A5AA-8EDF4A86F3AC}" destId="{9CFC44DC-41BF-46F0-9108-6BBDDDD0931E}" srcOrd="1" destOrd="0" presId="urn:microsoft.com/office/officeart/2005/8/layout/vList3"/>
    <dgm:cxn modelId="{C453BB4B-21C7-4B8C-AC43-5B2CF3186FA9}" type="presParOf" srcId="{2D4E008A-5CB9-4576-8448-78C00F467207}" destId="{4629515B-A78A-48B0-BDD2-7497B4B74D5E}" srcOrd="3" destOrd="0" presId="urn:microsoft.com/office/officeart/2005/8/layout/vList3"/>
    <dgm:cxn modelId="{FB049FDA-421C-4C66-9B97-B55EF1AB9337}" type="presParOf" srcId="{2D4E008A-5CB9-4576-8448-78C00F467207}" destId="{A57027B0-597F-455D-BCA1-86273B273353}" srcOrd="4" destOrd="0" presId="urn:microsoft.com/office/officeart/2005/8/layout/vList3"/>
    <dgm:cxn modelId="{859CE031-28F7-4895-BD37-153E4DE6A3FB}" type="presParOf" srcId="{A57027B0-597F-455D-BCA1-86273B273353}" destId="{F501417F-D416-4380-80A0-2C6AD72C89AB}" srcOrd="0" destOrd="0" presId="urn:microsoft.com/office/officeart/2005/8/layout/vList3"/>
    <dgm:cxn modelId="{9E0B5375-C5A0-4A7C-9824-77D8F1C9DAA9}" type="presParOf" srcId="{A57027B0-597F-455D-BCA1-86273B273353}" destId="{9785AE3B-B097-4C9C-9C4A-A782E3740192}" srcOrd="1" destOrd="0" presId="urn:microsoft.com/office/officeart/2005/8/layout/vList3"/>
    <dgm:cxn modelId="{6A33BA5B-D204-4757-B048-BA2482068AA5}" type="presParOf" srcId="{2D4E008A-5CB9-4576-8448-78C00F467207}" destId="{BC7551CF-687C-43E2-B2DB-75D12C4F1D7F}" srcOrd="5" destOrd="0" presId="urn:microsoft.com/office/officeart/2005/8/layout/vList3"/>
    <dgm:cxn modelId="{DDEE73AA-29F1-4E76-9DF6-2A7E8A08410C}" type="presParOf" srcId="{2D4E008A-5CB9-4576-8448-78C00F467207}" destId="{5AA6896E-B23C-4118-975D-303F2E4E31EC}" srcOrd="6" destOrd="0" presId="urn:microsoft.com/office/officeart/2005/8/layout/vList3"/>
    <dgm:cxn modelId="{B60E58F3-04DF-41EA-931A-7FE213593DA2}" type="presParOf" srcId="{5AA6896E-B23C-4118-975D-303F2E4E31EC}" destId="{49F9308F-DE87-480C-91A4-A8E3DCC03A48}" srcOrd="0" destOrd="0" presId="urn:microsoft.com/office/officeart/2005/8/layout/vList3"/>
    <dgm:cxn modelId="{B0FF162C-8244-4F23-B3E0-65AAC1C487FD}" type="presParOf" srcId="{5AA6896E-B23C-4118-975D-303F2E4E31EC}" destId="{E2D14177-6229-4BC0-91B3-18639411D8CD}" srcOrd="1" destOrd="0" presId="urn:microsoft.com/office/officeart/2005/8/layout/vList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9480ECA-1CC3-4382-9546-FA0A3D4D9743}" type="doc">
      <dgm:prSet loTypeId="urn:microsoft.com/office/officeart/2005/8/layout/vList3" loCatId="list" qsTypeId="urn:microsoft.com/office/officeart/2005/8/quickstyle/simple1" qsCatId="simple" csTypeId="urn:microsoft.com/office/officeart/2005/8/colors/accent1_2" csCatId="accent1" phldr="1"/>
      <dgm:spPr/>
    </dgm:pt>
    <dgm:pt modelId="{70DE0E4A-76C7-450F-B954-39040099457B}">
      <dgm:prSet phldrT="[Text]"/>
      <dgm:spPr>
        <a:solidFill>
          <a:srgbClr val="0070C0"/>
        </a:solidFill>
      </dgm:spPr>
      <dgm:t>
        <a:bodyPr/>
        <a:lstStyle/>
        <a:p>
          <a:pPr rtl="0">
            <a:buNone/>
          </a:pPr>
          <a:r>
            <a:rPr lang="en-US" b="1">
              <a:latin typeface="Times New Roman"/>
              <a:cs typeface="Times New Roman"/>
            </a:rPr>
            <a:t>High expectations</a:t>
          </a:r>
          <a:endParaRPr lang="en-US"/>
        </a:p>
      </dgm:t>
      <dgm:extLst>
        <a:ext uri="{E40237B7-FDA0-4F09-8148-C483321AD2D9}">
          <dgm14:cNvPr xmlns:dgm14="http://schemas.microsoft.com/office/drawing/2010/diagram" id="0" name="" descr="High expectations."/>
        </a:ext>
      </dgm:extLst>
    </dgm:pt>
    <dgm:pt modelId="{BEF8B2C6-3F31-4E01-A0AD-E213BC5E3D5B}" type="parTrans" cxnId="{2346878D-F6D0-4D6B-962F-7CEA9F3959D2}">
      <dgm:prSet/>
      <dgm:spPr/>
      <dgm:t>
        <a:bodyPr/>
        <a:lstStyle/>
        <a:p>
          <a:endParaRPr lang="en-US"/>
        </a:p>
      </dgm:t>
    </dgm:pt>
    <dgm:pt modelId="{B148B756-FE19-4492-9D0C-7F148F69F3BF}" type="sibTrans" cxnId="{2346878D-F6D0-4D6B-962F-7CEA9F3959D2}">
      <dgm:prSet/>
      <dgm:spPr/>
      <dgm:t>
        <a:bodyPr/>
        <a:lstStyle/>
        <a:p>
          <a:endParaRPr lang="en-US"/>
        </a:p>
      </dgm:t>
    </dgm:pt>
    <dgm:pt modelId="{85CE1F2A-BA9E-4752-94B9-74A629CC860F}">
      <dgm:prSet/>
      <dgm:spPr>
        <a:solidFill>
          <a:srgbClr val="0070C0"/>
        </a:solidFill>
      </dgm:spPr>
      <dgm:t>
        <a:bodyPr/>
        <a:lstStyle/>
        <a:p>
          <a:r>
            <a:rPr lang="en-US" b="1" dirty="0">
              <a:latin typeface="Times New Roman"/>
              <a:cs typeface="Times New Roman"/>
            </a:rPr>
            <a:t>Commitment to achieving equitable outcomes</a:t>
          </a:r>
          <a:endParaRPr lang="en-US" dirty="0"/>
        </a:p>
      </dgm:t>
      <dgm:extLst>
        <a:ext uri="{E40237B7-FDA0-4F09-8148-C483321AD2D9}">
          <dgm14:cNvPr xmlns:dgm14="http://schemas.microsoft.com/office/drawing/2010/diagram" id="0" name="" descr="Commitment to achieving equitable outcomes. "/>
        </a:ext>
      </dgm:extLst>
    </dgm:pt>
    <dgm:pt modelId="{41209EF7-999D-4721-9968-37E355DA9A0C}" type="parTrans" cxnId="{F4C93B3B-0E3D-4E0A-9F1B-1059792852C8}">
      <dgm:prSet/>
      <dgm:spPr/>
      <dgm:t>
        <a:bodyPr/>
        <a:lstStyle/>
        <a:p>
          <a:endParaRPr lang="en-US"/>
        </a:p>
      </dgm:t>
    </dgm:pt>
    <dgm:pt modelId="{31029D13-242A-45B9-832F-E6FA6331D5A8}" type="sibTrans" cxnId="{F4C93B3B-0E3D-4E0A-9F1B-1059792852C8}">
      <dgm:prSet/>
      <dgm:spPr/>
      <dgm:t>
        <a:bodyPr/>
        <a:lstStyle/>
        <a:p>
          <a:endParaRPr lang="en-US"/>
        </a:p>
      </dgm:t>
    </dgm:pt>
    <dgm:pt modelId="{0042F0A0-D066-4BEB-935A-59577B526A6A}">
      <dgm:prSet/>
      <dgm:spPr>
        <a:solidFill>
          <a:srgbClr val="0070C0"/>
        </a:solidFill>
      </dgm:spPr>
      <dgm:t>
        <a:bodyPr/>
        <a:lstStyle/>
        <a:p>
          <a:r>
            <a:rPr lang="en-US" b="1" dirty="0">
              <a:latin typeface="Times New Roman"/>
              <a:cs typeface="Times New Roman"/>
            </a:rPr>
            <a:t>Competency-based</a:t>
          </a:r>
          <a:r>
            <a:rPr lang="en-US" dirty="0">
              <a:latin typeface="Times New Roman"/>
              <a:cs typeface="Times New Roman"/>
            </a:rPr>
            <a:t> </a:t>
          </a:r>
        </a:p>
      </dgm:t>
      <dgm:extLst>
        <a:ext uri="{E40237B7-FDA0-4F09-8148-C483321AD2D9}">
          <dgm14:cNvPr xmlns:dgm14="http://schemas.microsoft.com/office/drawing/2010/diagram" id="0" name="" descr="Competency-based"/>
        </a:ext>
      </dgm:extLst>
    </dgm:pt>
    <dgm:pt modelId="{36AA5AAF-54A3-4C67-85B5-046DBF636C58}" type="parTrans" cxnId="{EAAC7C2E-9BCA-4236-9327-ECAB0B990E0C}">
      <dgm:prSet/>
      <dgm:spPr/>
      <dgm:t>
        <a:bodyPr/>
        <a:lstStyle/>
        <a:p>
          <a:endParaRPr lang="en-US"/>
        </a:p>
      </dgm:t>
    </dgm:pt>
    <dgm:pt modelId="{EF2F2E76-F5D8-4566-9F3C-02476A6D2098}" type="sibTrans" cxnId="{EAAC7C2E-9BCA-4236-9327-ECAB0B990E0C}">
      <dgm:prSet/>
      <dgm:spPr/>
      <dgm:t>
        <a:bodyPr/>
        <a:lstStyle/>
        <a:p>
          <a:endParaRPr lang="en-US"/>
        </a:p>
      </dgm:t>
    </dgm:pt>
    <dgm:pt modelId="{EB87BC48-5878-4E96-8529-3767C518B112}">
      <dgm:prSet/>
      <dgm:spPr>
        <a:solidFill>
          <a:srgbClr val="0070C0"/>
        </a:solidFill>
      </dgm:spPr>
      <dgm:t>
        <a:bodyPr/>
        <a:lstStyle/>
        <a:p>
          <a:r>
            <a:rPr lang="en-US" b="1" dirty="0">
              <a:latin typeface="Times New Roman"/>
              <a:cs typeface="Times New Roman"/>
            </a:rPr>
            <a:t>Valuing all learners</a:t>
          </a:r>
          <a:endParaRPr lang="en-US" dirty="0">
            <a:latin typeface="Times New Roman"/>
            <a:cs typeface="Times New Roman"/>
          </a:endParaRPr>
        </a:p>
      </dgm:t>
      <dgm:extLst>
        <a:ext uri="{E40237B7-FDA0-4F09-8148-C483321AD2D9}">
          <dgm14:cNvPr xmlns:dgm14="http://schemas.microsoft.com/office/drawing/2010/diagram" id="0" name="" descr="Valuing all learners. "/>
        </a:ext>
      </dgm:extLst>
    </dgm:pt>
    <dgm:pt modelId="{A940021B-429E-49D9-B523-B59AF1E8EE82}" type="parTrans" cxnId="{6544348A-B36A-476E-B03E-4B849F6EC001}">
      <dgm:prSet/>
      <dgm:spPr/>
      <dgm:t>
        <a:bodyPr/>
        <a:lstStyle/>
        <a:p>
          <a:endParaRPr lang="en-US"/>
        </a:p>
      </dgm:t>
    </dgm:pt>
    <dgm:pt modelId="{F6F4E9EF-CB2B-4328-9F99-733A1347A560}" type="sibTrans" cxnId="{6544348A-B36A-476E-B03E-4B849F6EC001}">
      <dgm:prSet/>
      <dgm:spPr/>
      <dgm:t>
        <a:bodyPr/>
        <a:lstStyle/>
        <a:p>
          <a:endParaRPr lang="en-US"/>
        </a:p>
      </dgm:t>
    </dgm:pt>
    <dgm:pt modelId="{2D4E008A-5CB9-4576-8448-78C00F467207}" type="pres">
      <dgm:prSet presAssocID="{A9480ECA-1CC3-4382-9546-FA0A3D4D9743}" presName="linearFlow" presStyleCnt="0">
        <dgm:presLayoutVars>
          <dgm:dir/>
          <dgm:resizeHandles val="exact"/>
        </dgm:presLayoutVars>
      </dgm:prSet>
      <dgm:spPr/>
    </dgm:pt>
    <dgm:pt modelId="{6E2E939B-FB98-41B7-BC88-FC34C7DD1E11}" type="pres">
      <dgm:prSet presAssocID="{70DE0E4A-76C7-450F-B954-39040099457B}" presName="composite" presStyleCnt="0"/>
      <dgm:spPr/>
    </dgm:pt>
    <dgm:pt modelId="{0CC1E177-17C9-45CC-9775-F0EB567A9D29}" type="pres">
      <dgm:prSet presAssocID="{70DE0E4A-76C7-450F-B954-39040099457B}" presName="imgShp" presStyleLbl="fgImgPlace1" presStyleIdx="0" presStyleCnt="4"/>
      <dgm:spPr/>
    </dgm:pt>
    <dgm:pt modelId="{79BE2969-6831-41CA-9871-3D3D6B532881}" type="pres">
      <dgm:prSet presAssocID="{70DE0E4A-76C7-450F-B954-39040099457B}" presName="txShp" presStyleLbl="node1" presStyleIdx="0" presStyleCnt="4">
        <dgm:presLayoutVars>
          <dgm:bulletEnabled val="1"/>
        </dgm:presLayoutVars>
      </dgm:prSet>
      <dgm:spPr/>
    </dgm:pt>
    <dgm:pt modelId="{FA9C794C-236F-46F4-81EF-9C968A5EF60E}" type="pres">
      <dgm:prSet presAssocID="{B148B756-FE19-4492-9D0C-7F148F69F3BF}" presName="spacing" presStyleCnt="0"/>
      <dgm:spPr/>
    </dgm:pt>
    <dgm:pt modelId="{9E3DB2CB-F956-43AC-A5AA-8EDF4A86F3AC}" type="pres">
      <dgm:prSet presAssocID="{85CE1F2A-BA9E-4752-94B9-74A629CC860F}" presName="composite" presStyleCnt="0"/>
      <dgm:spPr/>
    </dgm:pt>
    <dgm:pt modelId="{C10A7F69-A000-47CB-8D2B-D3AB25D71825}" type="pres">
      <dgm:prSet presAssocID="{85CE1F2A-BA9E-4752-94B9-74A629CC860F}" presName="imgShp" presStyleLbl="fgImgPlace1" presStyleIdx="1" presStyleCnt="4"/>
      <dgm:spPr/>
    </dgm:pt>
    <dgm:pt modelId="{9CFC44DC-41BF-46F0-9108-6BBDDDD0931E}" type="pres">
      <dgm:prSet presAssocID="{85CE1F2A-BA9E-4752-94B9-74A629CC860F}" presName="txShp" presStyleLbl="node1" presStyleIdx="1" presStyleCnt="4">
        <dgm:presLayoutVars>
          <dgm:bulletEnabled val="1"/>
        </dgm:presLayoutVars>
      </dgm:prSet>
      <dgm:spPr/>
    </dgm:pt>
    <dgm:pt modelId="{4629515B-A78A-48B0-BDD2-7497B4B74D5E}" type="pres">
      <dgm:prSet presAssocID="{31029D13-242A-45B9-832F-E6FA6331D5A8}" presName="spacing" presStyleCnt="0"/>
      <dgm:spPr/>
    </dgm:pt>
    <dgm:pt modelId="{A57027B0-597F-455D-BCA1-86273B273353}" type="pres">
      <dgm:prSet presAssocID="{0042F0A0-D066-4BEB-935A-59577B526A6A}" presName="composite" presStyleCnt="0"/>
      <dgm:spPr/>
    </dgm:pt>
    <dgm:pt modelId="{F501417F-D416-4380-80A0-2C6AD72C89AB}" type="pres">
      <dgm:prSet presAssocID="{0042F0A0-D066-4BEB-935A-59577B526A6A}" presName="imgShp" presStyleLbl="fgImgPlace1" presStyleIdx="2" presStyleCnt="4"/>
      <dgm:spPr/>
    </dgm:pt>
    <dgm:pt modelId="{9785AE3B-B097-4C9C-9C4A-A782E3740192}" type="pres">
      <dgm:prSet presAssocID="{0042F0A0-D066-4BEB-935A-59577B526A6A}" presName="txShp" presStyleLbl="node1" presStyleIdx="2" presStyleCnt="4">
        <dgm:presLayoutVars>
          <dgm:bulletEnabled val="1"/>
        </dgm:presLayoutVars>
      </dgm:prSet>
      <dgm:spPr/>
    </dgm:pt>
    <dgm:pt modelId="{BC7551CF-687C-43E2-B2DB-75D12C4F1D7F}" type="pres">
      <dgm:prSet presAssocID="{EF2F2E76-F5D8-4566-9F3C-02476A6D2098}" presName="spacing" presStyleCnt="0"/>
      <dgm:spPr/>
    </dgm:pt>
    <dgm:pt modelId="{5AA6896E-B23C-4118-975D-303F2E4E31EC}" type="pres">
      <dgm:prSet presAssocID="{EB87BC48-5878-4E96-8529-3767C518B112}" presName="composite" presStyleCnt="0"/>
      <dgm:spPr/>
    </dgm:pt>
    <dgm:pt modelId="{49F9308F-DE87-480C-91A4-A8E3DCC03A48}" type="pres">
      <dgm:prSet presAssocID="{EB87BC48-5878-4E96-8529-3767C518B112}" presName="imgShp" presStyleLbl="fgImgPlace1" presStyleIdx="3" presStyleCnt="4"/>
      <dgm:spPr/>
    </dgm:pt>
    <dgm:pt modelId="{E2D14177-6229-4BC0-91B3-18639411D8CD}" type="pres">
      <dgm:prSet presAssocID="{EB87BC48-5878-4E96-8529-3767C518B112}" presName="txShp" presStyleLbl="node1" presStyleIdx="3" presStyleCnt="4" custLinFactNeighborX="-179" custLinFactNeighborY="-4916">
        <dgm:presLayoutVars>
          <dgm:bulletEnabled val="1"/>
        </dgm:presLayoutVars>
      </dgm:prSet>
      <dgm:spPr/>
    </dgm:pt>
  </dgm:ptLst>
  <dgm:cxnLst>
    <dgm:cxn modelId="{D93DF808-7716-4FE1-A100-E2EE9E9B4B47}" type="presOf" srcId="{A9480ECA-1CC3-4382-9546-FA0A3D4D9743}" destId="{2D4E008A-5CB9-4576-8448-78C00F467207}" srcOrd="0" destOrd="0" presId="urn:microsoft.com/office/officeart/2005/8/layout/vList3"/>
    <dgm:cxn modelId="{EAAC7C2E-9BCA-4236-9327-ECAB0B990E0C}" srcId="{A9480ECA-1CC3-4382-9546-FA0A3D4D9743}" destId="{0042F0A0-D066-4BEB-935A-59577B526A6A}" srcOrd="2" destOrd="0" parTransId="{36AA5AAF-54A3-4C67-85B5-046DBF636C58}" sibTransId="{EF2F2E76-F5D8-4566-9F3C-02476A6D2098}"/>
    <dgm:cxn modelId="{F4C93B3B-0E3D-4E0A-9F1B-1059792852C8}" srcId="{A9480ECA-1CC3-4382-9546-FA0A3D4D9743}" destId="{85CE1F2A-BA9E-4752-94B9-74A629CC860F}" srcOrd="1" destOrd="0" parTransId="{41209EF7-999D-4721-9968-37E355DA9A0C}" sibTransId="{31029D13-242A-45B9-832F-E6FA6331D5A8}"/>
    <dgm:cxn modelId="{789BCA88-68C0-4DE4-9472-0DE002084DBA}" type="presOf" srcId="{70DE0E4A-76C7-450F-B954-39040099457B}" destId="{79BE2969-6831-41CA-9871-3D3D6B532881}" srcOrd="0" destOrd="0" presId="urn:microsoft.com/office/officeart/2005/8/layout/vList3"/>
    <dgm:cxn modelId="{6544348A-B36A-476E-B03E-4B849F6EC001}" srcId="{A9480ECA-1CC3-4382-9546-FA0A3D4D9743}" destId="{EB87BC48-5878-4E96-8529-3767C518B112}" srcOrd="3" destOrd="0" parTransId="{A940021B-429E-49D9-B523-B59AF1E8EE82}" sibTransId="{F6F4E9EF-CB2B-4328-9F99-733A1347A560}"/>
    <dgm:cxn modelId="{2346878D-F6D0-4D6B-962F-7CEA9F3959D2}" srcId="{A9480ECA-1CC3-4382-9546-FA0A3D4D9743}" destId="{70DE0E4A-76C7-450F-B954-39040099457B}" srcOrd="0" destOrd="0" parTransId="{BEF8B2C6-3F31-4E01-A0AD-E213BC5E3D5B}" sibTransId="{B148B756-FE19-4492-9D0C-7F148F69F3BF}"/>
    <dgm:cxn modelId="{2C9D1AB9-F8C2-4C6C-B7A4-74AAC6F7A3A0}" type="presOf" srcId="{85CE1F2A-BA9E-4752-94B9-74A629CC860F}" destId="{9CFC44DC-41BF-46F0-9108-6BBDDDD0931E}" srcOrd="0" destOrd="0" presId="urn:microsoft.com/office/officeart/2005/8/layout/vList3"/>
    <dgm:cxn modelId="{239933D8-1DA2-4B5A-806D-FACAC7F3810A}" type="presOf" srcId="{0042F0A0-D066-4BEB-935A-59577B526A6A}" destId="{9785AE3B-B097-4C9C-9C4A-A782E3740192}" srcOrd="0" destOrd="0" presId="urn:microsoft.com/office/officeart/2005/8/layout/vList3"/>
    <dgm:cxn modelId="{6CD3ADDD-59A5-4626-8F2B-0739763E40EE}" type="presOf" srcId="{EB87BC48-5878-4E96-8529-3767C518B112}" destId="{E2D14177-6229-4BC0-91B3-18639411D8CD}" srcOrd="0" destOrd="0" presId="urn:microsoft.com/office/officeart/2005/8/layout/vList3"/>
    <dgm:cxn modelId="{4454C290-1FE9-490E-B22C-9EC979ED5E95}" type="presParOf" srcId="{2D4E008A-5CB9-4576-8448-78C00F467207}" destId="{6E2E939B-FB98-41B7-BC88-FC34C7DD1E11}" srcOrd="0" destOrd="0" presId="urn:microsoft.com/office/officeart/2005/8/layout/vList3"/>
    <dgm:cxn modelId="{80878FB3-2C8A-4140-A7FE-4DB12303012F}" type="presParOf" srcId="{6E2E939B-FB98-41B7-BC88-FC34C7DD1E11}" destId="{0CC1E177-17C9-45CC-9775-F0EB567A9D29}" srcOrd="0" destOrd="0" presId="urn:microsoft.com/office/officeart/2005/8/layout/vList3"/>
    <dgm:cxn modelId="{E9D64BC6-1A0B-4620-AFFB-92FC9AA15CB5}" type="presParOf" srcId="{6E2E939B-FB98-41B7-BC88-FC34C7DD1E11}" destId="{79BE2969-6831-41CA-9871-3D3D6B532881}" srcOrd="1" destOrd="0" presId="urn:microsoft.com/office/officeart/2005/8/layout/vList3"/>
    <dgm:cxn modelId="{A5EBE461-9D45-413E-97B9-71CEB4649579}" type="presParOf" srcId="{2D4E008A-5CB9-4576-8448-78C00F467207}" destId="{FA9C794C-236F-46F4-81EF-9C968A5EF60E}" srcOrd="1" destOrd="0" presId="urn:microsoft.com/office/officeart/2005/8/layout/vList3"/>
    <dgm:cxn modelId="{4D1EA1B3-E62C-4B87-AF7D-7DE94F050C86}" type="presParOf" srcId="{2D4E008A-5CB9-4576-8448-78C00F467207}" destId="{9E3DB2CB-F956-43AC-A5AA-8EDF4A86F3AC}" srcOrd="2" destOrd="0" presId="urn:microsoft.com/office/officeart/2005/8/layout/vList3"/>
    <dgm:cxn modelId="{AE6A0753-5909-416C-98C3-A364C9CB0861}" type="presParOf" srcId="{9E3DB2CB-F956-43AC-A5AA-8EDF4A86F3AC}" destId="{C10A7F69-A000-47CB-8D2B-D3AB25D71825}" srcOrd="0" destOrd="0" presId="urn:microsoft.com/office/officeart/2005/8/layout/vList3"/>
    <dgm:cxn modelId="{F41A52EB-C546-4946-A1AA-D10A831C102C}" type="presParOf" srcId="{9E3DB2CB-F956-43AC-A5AA-8EDF4A86F3AC}" destId="{9CFC44DC-41BF-46F0-9108-6BBDDDD0931E}" srcOrd="1" destOrd="0" presId="urn:microsoft.com/office/officeart/2005/8/layout/vList3"/>
    <dgm:cxn modelId="{D6C501D9-3821-4651-907B-AB3DEB1661F3}" type="presParOf" srcId="{2D4E008A-5CB9-4576-8448-78C00F467207}" destId="{4629515B-A78A-48B0-BDD2-7497B4B74D5E}" srcOrd="3" destOrd="0" presId="urn:microsoft.com/office/officeart/2005/8/layout/vList3"/>
    <dgm:cxn modelId="{B0A41C7C-9EE9-44F2-AAA2-B5F1E42ADEFB}" type="presParOf" srcId="{2D4E008A-5CB9-4576-8448-78C00F467207}" destId="{A57027B0-597F-455D-BCA1-86273B273353}" srcOrd="4" destOrd="0" presId="urn:microsoft.com/office/officeart/2005/8/layout/vList3"/>
    <dgm:cxn modelId="{6EE15F6E-972D-4948-93C2-BF70A324A37D}" type="presParOf" srcId="{A57027B0-597F-455D-BCA1-86273B273353}" destId="{F501417F-D416-4380-80A0-2C6AD72C89AB}" srcOrd="0" destOrd="0" presId="urn:microsoft.com/office/officeart/2005/8/layout/vList3"/>
    <dgm:cxn modelId="{623AB196-0C23-443B-AD4F-4746E2B0C452}" type="presParOf" srcId="{A57027B0-597F-455D-BCA1-86273B273353}" destId="{9785AE3B-B097-4C9C-9C4A-A782E3740192}" srcOrd="1" destOrd="0" presId="urn:microsoft.com/office/officeart/2005/8/layout/vList3"/>
    <dgm:cxn modelId="{EDF718B2-E4B2-4DD9-A3C4-05D0101E92FB}" type="presParOf" srcId="{2D4E008A-5CB9-4576-8448-78C00F467207}" destId="{BC7551CF-687C-43E2-B2DB-75D12C4F1D7F}" srcOrd="5" destOrd="0" presId="urn:microsoft.com/office/officeart/2005/8/layout/vList3"/>
    <dgm:cxn modelId="{1F75C571-FB27-4FC6-9531-0F3AC87BD4BC}" type="presParOf" srcId="{2D4E008A-5CB9-4576-8448-78C00F467207}" destId="{5AA6896E-B23C-4118-975D-303F2E4E31EC}" srcOrd="6" destOrd="0" presId="urn:microsoft.com/office/officeart/2005/8/layout/vList3"/>
    <dgm:cxn modelId="{BE08C6B7-0B1B-4A93-BA16-28597C30AE7F}" type="presParOf" srcId="{5AA6896E-B23C-4118-975D-303F2E4E31EC}" destId="{49F9308F-DE87-480C-91A4-A8E3DCC03A48}" srcOrd="0" destOrd="0" presId="urn:microsoft.com/office/officeart/2005/8/layout/vList3"/>
    <dgm:cxn modelId="{D0AC302F-FAEE-4423-B9DD-06071C32C8B7}" type="presParOf" srcId="{5AA6896E-B23C-4118-975D-303F2E4E31EC}" destId="{E2D14177-6229-4BC0-91B3-18639411D8CD}" srcOrd="1" destOrd="0" presId="urn:microsoft.com/office/officeart/2005/8/layout/vList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BE2969-6831-41CA-9871-3D3D6B532881}">
      <dsp:nvSpPr>
        <dsp:cNvPr id="0" name=""/>
        <dsp:cNvSpPr/>
      </dsp:nvSpPr>
      <dsp:spPr>
        <a:xfrm rot="10800000">
          <a:off x="3176663" y="4299"/>
          <a:ext cx="10811647" cy="1813716"/>
        </a:xfrm>
        <a:prstGeom prst="homePlate">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99799" tIns="198120" rIns="369824" bIns="198120" numCol="1" spcCol="1270" anchor="ctr" anchorCtr="0">
          <a:noAutofit/>
        </a:bodyPr>
        <a:lstStyle/>
        <a:p>
          <a:pPr marL="0" lvl="0" indent="0" algn="ctr" defTabSz="2311400" rtl="0">
            <a:lnSpc>
              <a:spcPct val="90000"/>
            </a:lnSpc>
            <a:spcBef>
              <a:spcPct val="0"/>
            </a:spcBef>
            <a:spcAft>
              <a:spcPct val="35000"/>
            </a:spcAft>
            <a:buNone/>
          </a:pPr>
          <a:r>
            <a:rPr lang="en-US" sz="5200" b="1" kern="1200" dirty="0">
              <a:latin typeface="Times New Roman"/>
              <a:cs typeface="Times New Roman"/>
            </a:rPr>
            <a:t>High expectations </a:t>
          </a:r>
          <a:endParaRPr lang="en-US" sz="5200" kern="1200" dirty="0"/>
        </a:p>
      </dsp:txBody>
      <dsp:txXfrm rot="10800000">
        <a:off x="3630092" y="4299"/>
        <a:ext cx="10358218" cy="1813716"/>
      </dsp:txXfrm>
    </dsp:sp>
    <dsp:sp modelId="{0CC1E177-17C9-45CC-9775-F0EB567A9D29}">
      <dsp:nvSpPr>
        <dsp:cNvPr id="0" name=""/>
        <dsp:cNvSpPr/>
      </dsp:nvSpPr>
      <dsp:spPr>
        <a:xfrm>
          <a:off x="2269805" y="4299"/>
          <a:ext cx="1813716" cy="1813716"/>
        </a:xfrm>
        <a:prstGeom prst="ellipse">
          <a:avLst/>
        </a:prstGeom>
        <a:solidFill>
          <a:schemeClr val="accent1">
            <a:tint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CFC44DC-41BF-46F0-9108-6BBDDDD0931E}">
      <dsp:nvSpPr>
        <dsp:cNvPr id="0" name=""/>
        <dsp:cNvSpPr/>
      </dsp:nvSpPr>
      <dsp:spPr>
        <a:xfrm rot="10800000">
          <a:off x="3176663" y="2359424"/>
          <a:ext cx="10811647" cy="1813716"/>
        </a:xfrm>
        <a:prstGeom prst="homePlate">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99799" tIns="198120" rIns="369824" bIns="198120" numCol="1" spcCol="1270" anchor="ctr" anchorCtr="0">
          <a:noAutofit/>
        </a:bodyPr>
        <a:lstStyle/>
        <a:p>
          <a:pPr marL="0" lvl="0" indent="0" algn="ctr" defTabSz="2311400">
            <a:lnSpc>
              <a:spcPct val="90000"/>
            </a:lnSpc>
            <a:spcBef>
              <a:spcPct val="0"/>
            </a:spcBef>
            <a:spcAft>
              <a:spcPct val="35000"/>
            </a:spcAft>
            <a:buNone/>
          </a:pPr>
          <a:r>
            <a:rPr lang="en-US" sz="5200" b="1" kern="1200" dirty="0">
              <a:latin typeface="Times New Roman"/>
              <a:cs typeface="Times New Roman"/>
            </a:rPr>
            <a:t>Commitment to achieving equitable outcomes</a:t>
          </a:r>
          <a:endParaRPr lang="en-US" sz="5200" kern="1200" dirty="0"/>
        </a:p>
      </dsp:txBody>
      <dsp:txXfrm rot="10800000">
        <a:off x="3630092" y="2359424"/>
        <a:ext cx="10358218" cy="1813716"/>
      </dsp:txXfrm>
    </dsp:sp>
    <dsp:sp modelId="{C10A7F69-A000-47CB-8D2B-D3AB25D71825}">
      <dsp:nvSpPr>
        <dsp:cNvPr id="0" name=""/>
        <dsp:cNvSpPr/>
      </dsp:nvSpPr>
      <dsp:spPr>
        <a:xfrm>
          <a:off x="2269805" y="2359424"/>
          <a:ext cx="1813716" cy="1813716"/>
        </a:xfrm>
        <a:prstGeom prst="ellipse">
          <a:avLst/>
        </a:prstGeom>
        <a:solidFill>
          <a:schemeClr val="accent1">
            <a:tint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785AE3B-B097-4C9C-9C4A-A782E3740192}">
      <dsp:nvSpPr>
        <dsp:cNvPr id="0" name=""/>
        <dsp:cNvSpPr/>
      </dsp:nvSpPr>
      <dsp:spPr>
        <a:xfrm rot="10800000">
          <a:off x="3176663" y="4714549"/>
          <a:ext cx="10811647" cy="1813716"/>
        </a:xfrm>
        <a:prstGeom prst="homePlate">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99799" tIns="198120" rIns="369824" bIns="198120" numCol="1" spcCol="1270" anchor="ctr" anchorCtr="0">
          <a:noAutofit/>
        </a:bodyPr>
        <a:lstStyle/>
        <a:p>
          <a:pPr marL="0" lvl="0" indent="0" algn="ctr" defTabSz="2311400">
            <a:lnSpc>
              <a:spcPct val="90000"/>
            </a:lnSpc>
            <a:spcBef>
              <a:spcPct val="0"/>
            </a:spcBef>
            <a:spcAft>
              <a:spcPct val="35000"/>
            </a:spcAft>
            <a:buNone/>
          </a:pPr>
          <a:r>
            <a:rPr lang="en-US" sz="5200" b="1" kern="1200" dirty="0">
              <a:latin typeface="Times New Roman"/>
              <a:cs typeface="Times New Roman"/>
            </a:rPr>
            <a:t>Competency-based</a:t>
          </a:r>
          <a:endParaRPr lang="en-US" sz="5200" kern="1200" dirty="0">
            <a:latin typeface="Times New Roman"/>
            <a:cs typeface="Times New Roman"/>
          </a:endParaRPr>
        </a:p>
      </dsp:txBody>
      <dsp:txXfrm rot="10800000">
        <a:off x="3630092" y="4714549"/>
        <a:ext cx="10358218" cy="1813716"/>
      </dsp:txXfrm>
    </dsp:sp>
    <dsp:sp modelId="{F501417F-D416-4380-80A0-2C6AD72C89AB}">
      <dsp:nvSpPr>
        <dsp:cNvPr id="0" name=""/>
        <dsp:cNvSpPr/>
      </dsp:nvSpPr>
      <dsp:spPr>
        <a:xfrm>
          <a:off x="2269805" y="4714549"/>
          <a:ext cx="1813716" cy="1813716"/>
        </a:xfrm>
        <a:prstGeom prst="ellipse">
          <a:avLst/>
        </a:prstGeom>
        <a:solidFill>
          <a:schemeClr val="accent1">
            <a:tint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2D14177-6229-4BC0-91B3-18639411D8CD}">
      <dsp:nvSpPr>
        <dsp:cNvPr id="0" name=""/>
        <dsp:cNvSpPr/>
      </dsp:nvSpPr>
      <dsp:spPr>
        <a:xfrm rot="10800000">
          <a:off x="3176663" y="7069674"/>
          <a:ext cx="10811647" cy="1813716"/>
        </a:xfrm>
        <a:prstGeom prst="homePlate">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99799" tIns="198120" rIns="369824" bIns="198120" numCol="1" spcCol="1270" anchor="ctr" anchorCtr="0">
          <a:noAutofit/>
        </a:bodyPr>
        <a:lstStyle/>
        <a:p>
          <a:pPr marL="0" lvl="0" indent="0" algn="ctr" defTabSz="2311400">
            <a:lnSpc>
              <a:spcPct val="90000"/>
            </a:lnSpc>
            <a:spcBef>
              <a:spcPct val="0"/>
            </a:spcBef>
            <a:spcAft>
              <a:spcPct val="35000"/>
            </a:spcAft>
            <a:buNone/>
          </a:pPr>
          <a:r>
            <a:rPr lang="en-US" sz="5200" b="1" kern="1200" dirty="0">
              <a:latin typeface="Times New Roman"/>
              <a:cs typeface="Times New Roman"/>
            </a:rPr>
            <a:t>Valuing all learners</a:t>
          </a:r>
          <a:endParaRPr lang="en-US" sz="5200" kern="1200" dirty="0">
            <a:latin typeface="Times New Roman"/>
            <a:cs typeface="Times New Roman"/>
          </a:endParaRPr>
        </a:p>
      </dsp:txBody>
      <dsp:txXfrm rot="10800000">
        <a:off x="3630092" y="7069674"/>
        <a:ext cx="10358218" cy="1813716"/>
      </dsp:txXfrm>
    </dsp:sp>
    <dsp:sp modelId="{49F9308F-DE87-480C-91A4-A8E3DCC03A48}">
      <dsp:nvSpPr>
        <dsp:cNvPr id="0" name=""/>
        <dsp:cNvSpPr/>
      </dsp:nvSpPr>
      <dsp:spPr>
        <a:xfrm>
          <a:off x="2269805" y="7069674"/>
          <a:ext cx="1813716" cy="1813716"/>
        </a:xfrm>
        <a:prstGeom prst="ellipse">
          <a:avLst/>
        </a:prstGeom>
        <a:solidFill>
          <a:schemeClr val="accent1">
            <a:tint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BE2969-6831-41CA-9871-3D3D6B532881}">
      <dsp:nvSpPr>
        <dsp:cNvPr id="0" name=""/>
        <dsp:cNvSpPr/>
      </dsp:nvSpPr>
      <dsp:spPr>
        <a:xfrm rot="10800000">
          <a:off x="3176663" y="4299"/>
          <a:ext cx="10811647" cy="1813716"/>
        </a:xfrm>
        <a:prstGeom prst="homePlate">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99799" tIns="198120" rIns="369824" bIns="198120" numCol="1" spcCol="1270" anchor="ctr" anchorCtr="0">
          <a:noAutofit/>
        </a:bodyPr>
        <a:lstStyle/>
        <a:p>
          <a:pPr marL="0" lvl="0" indent="0" algn="ctr" defTabSz="2311400" rtl="0">
            <a:lnSpc>
              <a:spcPct val="90000"/>
            </a:lnSpc>
            <a:spcBef>
              <a:spcPct val="0"/>
            </a:spcBef>
            <a:spcAft>
              <a:spcPct val="35000"/>
            </a:spcAft>
            <a:buNone/>
          </a:pPr>
          <a:r>
            <a:rPr lang="en-US" sz="5200" b="1" kern="1200">
              <a:latin typeface="Times New Roman"/>
              <a:cs typeface="Times New Roman"/>
            </a:rPr>
            <a:t>High expectations</a:t>
          </a:r>
          <a:endParaRPr lang="en-US" sz="5200" kern="1200"/>
        </a:p>
      </dsp:txBody>
      <dsp:txXfrm rot="10800000">
        <a:off x="3630092" y="4299"/>
        <a:ext cx="10358218" cy="1813716"/>
      </dsp:txXfrm>
    </dsp:sp>
    <dsp:sp modelId="{0CC1E177-17C9-45CC-9775-F0EB567A9D29}">
      <dsp:nvSpPr>
        <dsp:cNvPr id="0" name=""/>
        <dsp:cNvSpPr/>
      </dsp:nvSpPr>
      <dsp:spPr>
        <a:xfrm>
          <a:off x="2269805" y="4299"/>
          <a:ext cx="1813716" cy="1813716"/>
        </a:xfrm>
        <a:prstGeom prst="ellipse">
          <a:avLst/>
        </a:prstGeom>
        <a:solidFill>
          <a:schemeClr val="accent1">
            <a:tint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CFC44DC-41BF-46F0-9108-6BBDDDD0931E}">
      <dsp:nvSpPr>
        <dsp:cNvPr id="0" name=""/>
        <dsp:cNvSpPr/>
      </dsp:nvSpPr>
      <dsp:spPr>
        <a:xfrm rot="10800000">
          <a:off x="3176663" y="2359424"/>
          <a:ext cx="10811647" cy="1813716"/>
        </a:xfrm>
        <a:prstGeom prst="homePlate">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99799" tIns="198120" rIns="369824" bIns="198120" numCol="1" spcCol="1270" anchor="ctr" anchorCtr="0">
          <a:noAutofit/>
        </a:bodyPr>
        <a:lstStyle/>
        <a:p>
          <a:pPr marL="0" lvl="0" indent="0" algn="ctr" defTabSz="2311400">
            <a:lnSpc>
              <a:spcPct val="90000"/>
            </a:lnSpc>
            <a:spcBef>
              <a:spcPct val="0"/>
            </a:spcBef>
            <a:spcAft>
              <a:spcPct val="35000"/>
            </a:spcAft>
            <a:buNone/>
          </a:pPr>
          <a:r>
            <a:rPr lang="en-US" sz="5200" b="1" kern="1200" dirty="0">
              <a:latin typeface="Times New Roman"/>
              <a:cs typeface="Times New Roman"/>
            </a:rPr>
            <a:t>Commitment to achieving equitable outcomes</a:t>
          </a:r>
          <a:endParaRPr lang="en-US" sz="5200" kern="1200" dirty="0"/>
        </a:p>
      </dsp:txBody>
      <dsp:txXfrm rot="10800000">
        <a:off x="3630092" y="2359424"/>
        <a:ext cx="10358218" cy="1813716"/>
      </dsp:txXfrm>
    </dsp:sp>
    <dsp:sp modelId="{C10A7F69-A000-47CB-8D2B-D3AB25D71825}">
      <dsp:nvSpPr>
        <dsp:cNvPr id="0" name=""/>
        <dsp:cNvSpPr/>
      </dsp:nvSpPr>
      <dsp:spPr>
        <a:xfrm>
          <a:off x="2269805" y="2359424"/>
          <a:ext cx="1813716" cy="1813716"/>
        </a:xfrm>
        <a:prstGeom prst="ellipse">
          <a:avLst/>
        </a:prstGeom>
        <a:solidFill>
          <a:schemeClr val="accent1">
            <a:tint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785AE3B-B097-4C9C-9C4A-A782E3740192}">
      <dsp:nvSpPr>
        <dsp:cNvPr id="0" name=""/>
        <dsp:cNvSpPr/>
      </dsp:nvSpPr>
      <dsp:spPr>
        <a:xfrm rot="10800000">
          <a:off x="3176663" y="4714549"/>
          <a:ext cx="10811647" cy="1813716"/>
        </a:xfrm>
        <a:prstGeom prst="homePlate">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99799" tIns="198120" rIns="369824" bIns="198120" numCol="1" spcCol="1270" anchor="ctr" anchorCtr="0">
          <a:noAutofit/>
        </a:bodyPr>
        <a:lstStyle/>
        <a:p>
          <a:pPr marL="0" lvl="0" indent="0" algn="ctr" defTabSz="2311400">
            <a:lnSpc>
              <a:spcPct val="90000"/>
            </a:lnSpc>
            <a:spcBef>
              <a:spcPct val="0"/>
            </a:spcBef>
            <a:spcAft>
              <a:spcPct val="35000"/>
            </a:spcAft>
            <a:buNone/>
          </a:pPr>
          <a:r>
            <a:rPr lang="en-US" sz="5200" b="1" kern="1200" dirty="0">
              <a:latin typeface="Times New Roman"/>
              <a:cs typeface="Times New Roman"/>
            </a:rPr>
            <a:t>Competency-based</a:t>
          </a:r>
          <a:r>
            <a:rPr lang="en-US" sz="5200" kern="1200" dirty="0">
              <a:latin typeface="Times New Roman"/>
              <a:cs typeface="Times New Roman"/>
            </a:rPr>
            <a:t> </a:t>
          </a:r>
        </a:p>
      </dsp:txBody>
      <dsp:txXfrm rot="10800000">
        <a:off x="3630092" y="4714549"/>
        <a:ext cx="10358218" cy="1813716"/>
      </dsp:txXfrm>
    </dsp:sp>
    <dsp:sp modelId="{F501417F-D416-4380-80A0-2C6AD72C89AB}">
      <dsp:nvSpPr>
        <dsp:cNvPr id="0" name=""/>
        <dsp:cNvSpPr/>
      </dsp:nvSpPr>
      <dsp:spPr>
        <a:xfrm>
          <a:off x="2269805" y="4714549"/>
          <a:ext cx="1813716" cy="1813716"/>
        </a:xfrm>
        <a:prstGeom prst="ellipse">
          <a:avLst/>
        </a:prstGeom>
        <a:solidFill>
          <a:schemeClr val="accent1">
            <a:tint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2D14177-6229-4BC0-91B3-18639411D8CD}">
      <dsp:nvSpPr>
        <dsp:cNvPr id="0" name=""/>
        <dsp:cNvSpPr/>
      </dsp:nvSpPr>
      <dsp:spPr>
        <a:xfrm rot="10800000">
          <a:off x="3157310" y="6980511"/>
          <a:ext cx="10811647" cy="1813716"/>
        </a:xfrm>
        <a:prstGeom prst="homePlate">
          <a:avLst/>
        </a:prstGeom>
        <a:solidFill>
          <a:srgbClr val="0070C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99799" tIns="198120" rIns="369824" bIns="198120" numCol="1" spcCol="1270" anchor="ctr" anchorCtr="0">
          <a:noAutofit/>
        </a:bodyPr>
        <a:lstStyle/>
        <a:p>
          <a:pPr marL="0" lvl="0" indent="0" algn="ctr" defTabSz="2311400">
            <a:lnSpc>
              <a:spcPct val="90000"/>
            </a:lnSpc>
            <a:spcBef>
              <a:spcPct val="0"/>
            </a:spcBef>
            <a:spcAft>
              <a:spcPct val="35000"/>
            </a:spcAft>
            <a:buNone/>
          </a:pPr>
          <a:r>
            <a:rPr lang="en-US" sz="5200" b="1" kern="1200" dirty="0">
              <a:latin typeface="Times New Roman"/>
              <a:cs typeface="Times New Roman"/>
            </a:rPr>
            <a:t>Valuing all learners</a:t>
          </a:r>
          <a:endParaRPr lang="en-US" sz="5200" kern="1200" dirty="0">
            <a:latin typeface="Times New Roman"/>
            <a:cs typeface="Times New Roman"/>
          </a:endParaRPr>
        </a:p>
      </dsp:txBody>
      <dsp:txXfrm rot="10800000">
        <a:off x="3610739" y="6980511"/>
        <a:ext cx="10358218" cy="1813716"/>
      </dsp:txXfrm>
    </dsp:sp>
    <dsp:sp modelId="{49F9308F-DE87-480C-91A4-A8E3DCC03A48}">
      <dsp:nvSpPr>
        <dsp:cNvPr id="0" name=""/>
        <dsp:cNvSpPr/>
      </dsp:nvSpPr>
      <dsp:spPr>
        <a:xfrm>
          <a:off x="2269805" y="7069674"/>
          <a:ext cx="1813716" cy="1813716"/>
        </a:xfrm>
        <a:prstGeom prst="ellipse">
          <a:avLst/>
        </a:prstGeom>
        <a:solidFill>
          <a:schemeClr val="accent1">
            <a:tint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F1B94F52-1885-8F40-913E-43837C1C5129}" type="datetime1">
              <a:rPr lang="en-US" smtClean="0"/>
              <a:t>4/8/2021</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E5D7771-19C7-D84F-898C-8B0CDC6F6003}" type="slidenum">
              <a:rPr lang="en-US" smtClean="0"/>
              <a:t>‹#›</a:t>
            </a:fld>
            <a:endParaRPr lang="en-US"/>
          </a:p>
        </p:txBody>
      </p:sp>
    </p:spTree>
    <p:extLst>
      <p:ext uri="{BB962C8B-B14F-4D97-AF65-F5344CB8AC3E}">
        <p14:creationId xmlns:p14="http://schemas.microsoft.com/office/powerpoint/2010/main" val="410216715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968D6E9-C2FC-A24A-8A5C-F7FDBF924036}" type="datetime1">
              <a:rPr lang="en-US" smtClean="0"/>
              <a:t>4/8/2021</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53E4DCFB-13A1-154D-ADC1-C6BA798FD344}" type="slidenum">
              <a:rPr lang="en-US" smtClean="0"/>
              <a:t>‹#›</a:t>
            </a:fld>
            <a:endParaRPr lang="en-US" dirty="0"/>
          </a:p>
        </p:txBody>
      </p:sp>
    </p:spTree>
    <p:extLst>
      <p:ext uri="{BB962C8B-B14F-4D97-AF65-F5344CB8AC3E}">
        <p14:creationId xmlns:p14="http://schemas.microsoft.com/office/powerpoint/2010/main" val="1122356958"/>
      </p:ext>
    </p:extLst>
  </p:cSld>
  <p:clrMap bg1="lt1" tx1="dk1" bg2="lt2" tx2="dk2" accent1="accent1" accent2="accent2" accent3="accent3" accent4="accent4" accent5="accent5" accent6="accent6" hlink="hlink" folHlink="folHlink"/>
  <p:hf hdr="0" ftr="0" dt="0"/>
  <p:notesStyle>
    <a:lvl1pPr marL="0" algn="l" defTabSz="1219261" rtl="0" eaLnBrk="1" latinLnBrk="0" hangingPunct="1">
      <a:defRPr sz="1200" kern="1200">
        <a:solidFill>
          <a:schemeClr val="tx1"/>
        </a:solidFill>
        <a:latin typeface="+mn-lt"/>
        <a:ea typeface="+mn-ea"/>
        <a:cs typeface="+mn-cs"/>
      </a:defRPr>
    </a:lvl1pPr>
    <a:lvl2pPr marL="234950" indent="0" algn="l" defTabSz="1219261" rtl="0" eaLnBrk="1" latinLnBrk="0" hangingPunct="1">
      <a:defRPr sz="1200" kern="1200">
        <a:solidFill>
          <a:schemeClr val="tx1"/>
        </a:solidFill>
        <a:latin typeface="+mn-lt"/>
        <a:ea typeface="+mn-ea"/>
        <a:cs typeface="+mn-cs"/>
      </a:defRPr>
    </a:lvl2pPr>
    <a:lvl3pPr marL="457200" indent="0" algn="l" defTabSz="1219261" rtl="0" eaLnBrk="1" latinLnBrk="0" hangingPunct="1">
      <a:defRPr sz="1200" kern="1200">
        <a:solidFill>
          <a:schemeClr val="tx1"/>
        </a:solidFill>
        <a:latin typeface="+mn-lt"/>
        <a:ea typeface="+mn-ea"/>
        <a:cs typeface="+mn-cs"/>
      </a:defRPr>
    </a:lvl3pPr>
    <a:lvl4pPr marL="692150" indent="0" algn="l" defTabSz="1219261" rtl="0" eaLnBrk="1" latinLnBrk="0" hangingPunct="1">
      <a:defRPr sz="1200" kern="1200">
        <a:solidFill>
          <a:schemeClr val="tx1"/>
        </a:solidFill>
        <a:latin typeface="+mn-lt"/>
        <a:ea typeface="+mn-ea"/>
        <a:cs typeface="+mn-cs"/>
      </a:defRPr>
    </a:lvl4pPr>
    <a:lvl5pPr marL="914400" indent="0" algn="l" defTabSz="1219261" rtl="0" eaLnBrk="1" latinLnBrk="0" hangingPunct="1">
      <a:defRPr sz="1200" kern="1200">
        <a:solidFill>
          <a:schemeClr val="tx1"/>
        </a:solidFill>
        <a:latin typeface="+mn-lt"/>
        <a:ea typeface="+mn-ea"/>
        <a:cs typeface="+mn-cs"/>
      </a:defRPr>
    </a:lvl5pPr>
    <a:lvl6pPr marL="6096305" algn="l" defTabSz="1219261" rtl="0" eaLnBrk="1" latinLnBrk="0" hangingPunct="1">
      <a:defRPr sz="3200" kern="1200">
        <a:solidFill>
          <a:schemeClr val="tx1"/>
        </a:solidFill>
        <a:latin typeface="+mn-lt"/>
        <a:ea typeface="+mn-ea"/>
        <a:cs typeface="+mn-cs"/>
      </a:defRPr>
    </a:lvl6pPr>
    <a:lvl7pPr marL="7315566" algn="l" defTabSz="1219261" rtl="0" eaLnBrk="1" latinLnBrk="0" hangingPunct="1">
      <a:defRPr sz="3200" kern="1200">
        <a:solidFill>
          <a:schemeClr val="tx1"/>
        </a:solidFill>
        <a:latin typeface="+mn-lt"/>
        <a:ea typeface="+mn-ea"/>
        <a:cs typeface="+mn-cs"/>
      </a:defRPr>
    </a:lvl7pPr>
    <a:lvl8pPr marL="8534827" algn="l" defTabSz="1219261" rtl="0" eaLnBrk="1" latinLnBrk="0" hangingPunct="1">
      <a:defRPr sz="3200" kern="1200">
        <a:solidFill>
          <a:schemeClr val="tx1"/>
        </a:solidFill>
        <a:latin typeface="+mn-lt"/>
        <a:ea typeface="+mn-ea"/>
        <a:cs typeface="+mn-cs"/>
      </a:defRPr>
    </a:lvl8pPr>
    <a:lvl9pPr marL="9754088" algn="l" defTabSz="1219261" rtl="0" eaLnBrk="1" latinLnBrk="0" hangingPunct="1">
      <a:defRPr sz="3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doi.org/10.1007/s10984-019-09303-z"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michiganvirtual.org/blog/competency-based-progression-designed-for-student-succes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michiganvirtual.org/blog/competency-based-progression-designed-for-student-success/"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edpolicyinca.org/sites/default/files/2020-08/pb_pace_edresearch_aug20.pdf" TargetMode="External"/><Relationship Id="rId2" Type="http://schemas.openxmlformats.org/officeDocument/2006/relationships/slide" Target="../slides/slide19.xml"/><Relationship Id="rId1" Type="http://schemas.openxmlformats.org/officeDocument/2006/relationships/notesMaster" Target="../notesMasters/notesMaster1.xml"/><Relationship Id="rId5" Type="http://schemas.openxmlformats.org/officeDocument/2006/relationships/hyperlink" Target="https://www.pexels.com/photo/woman-in-white-shirt-sitting-beside-man-in-red-long-sleeve-shirt-5684389/?utm_content=attributionCopyText&amp;utm_medium=referral&amp;utm_source=pexels" TargetMode="External"/><Relationship Id="rId4" Type="http://schemas.openxmlformats.org/officeDocument/2006/relationships/hyperlink" Target="https://www.pexels.com/@thirdman?utm_content=attributionCopyText&amp;utm_medium=referral&amp;utm_source=pexels"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8" Type="http://schemas.openxmlformats.org/officeDocument/2006/relationships/hyperlink" Target="https://www.pexels.com/photo/person-reading-on-book-2380263/?utm_content=attributionCopyText&amp;utm_medium=referral&amp;utm_source=pexels" TargetMode="External"/><Relationship Id="rId3" Type="http://schemas.openxmlformats.org/officeDocument/2006/relationships/hyperlink" Target="https://edpolicyinca.org/sites/default/files/2020-08/pb_pace_edresearch_aug20.pdf" TargetMode="External"/><Relationship Id="rId7" Type="http://schemas.openxmlformats.org/officeDocument/2006/relationships/hyperlink" Target="https://www.pexels.com/@diimejii?utm_content=attributionCopyText&amp;utm_medium=referral&amp;utm_source=pexels" TargetMode="External"/><Relationship Id="rId2" Type="http://schemas.openxmlformats.org/officeDocument/2006/relationships/slide" Target="../slides/slide20.xml"/><Relationship Id="rId1" Type="http://schemas.openxmlformats.org/officeDocument/2006/relationships/notesMaster" Target="../notesMasters/notesMaster1.xml"/><Relationship Id="rId6" Type="http://schemas.openxmlformats.org/officeDocument/2006/relationships/hyperlink" Target="https://doi.org/10.1016/j.edurev.2019.05.003" TargetMode="External"/><Relationship Id="rId5" Type="http://schemas.openxmlformats.org/officeDocument/2006/relationships/hyperlink" Target="https://doi.org/10.1080%2F87567555.1993.9926781" TargetMode="External"/><Relationship Id="rId4" Type="http://schemas.openxmlformats.org/officeDocument/2006/relationships/hyperlink" Target="https://en.wikipedia.org/wiki/Doi_(identifier)"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doi.org/10.1016/j.edurev.2019.05.003"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ies.ed.gov/ncee/edlabs/regions/midwest/events/2020/march-26.aspx"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restart-reinvent.learningpolicyinstitute.org/sites/default/files/product-files/Restart_Reinvent_Schools_COVID_REPORT.pdf" TargetMode="Externa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michiganvirtual.org/blog/competency-based-progression-designed-for-student-success/"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doi.org/10.24059/olj.v24i3.2180"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doi.org/10.14742/ajet.3404"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pexels.com/@julia-m-cameron?utm_content=attributionCopyText&amp;utm_medium=referral&amp;utm_source=pexels"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pexels.com/photo/woman-in-pink-shirt-sitting-by-the-table-while-smiling-4143791/?utm_content=attributionCopyText&amp;utm_medium=referral&amp;utm_source=pexels"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pexels.com/@julia-m-cameron?utm_content=attributionCopyText&amp;utm_medium=referral&amp;utm_source=pexels"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AB389DF-BC03-48A8-85FE-F97AF8D36D68}"/>
              </a:ext>
            </a:extLst>
          </p:cNvPr>
          <p:cNvSpPr>
            <a:spLocks noGrp="1"/>
          </p:cNvSpPr>
          <p:nvPr>
            <p:ph type="sldNum" sz="quarter" idx="5"/>
          </p:nvPr>
        </p:nvSpPr>
        <p:spPr/>
        <p:txBody>
          <a:bodyPr/>
          <a:lstStyle/>
          <a:p>
            <a:fld id="{53E4DCFB-13A1-154D-ADC1-C6BA798FD344}" type="slidenum">
              <a:rPr lang="en-US" smtClean="0"/>
              <a:t>0</a:t>
            </a:fld>
            <a:endParaRPr lang="en-US" dirty="0"/>
          </a:p>
        </p:txBody>
      </p:sp>
    </p:spTree>
    <p:extLst>
      <p:ext uri="{BB962C8B-B14F-4D97-AF65-F5344CB8AC3E}">
        <p14:creationId xmlns:p14="http://schemas.microsoft.com/office/powerpoint/2010/main" val="2504720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team from REL Appalachia worked closely with staff from the </a:t>
            </a:r>
            <a:r>
              <a:rPr lang="en-US" dirty="0" err="1"/>
              <a:t>Niswonger</a:t>
            </a:r>
            <a:r>
              <a:rPr lang="en-US" dirty="0"/>
              <a:t> Foundation and educators from the region to design the workshop to specifically meet the needs of educators in Tennessee. </a:t>
            </a:r>
          </a:p>
          <a:p>
            <a:endParaRPr lang="en-US" dirty="0"/>
          </a:p>
          <a:p>
            <a:r>
              <a:rPr lang="en-US" dirty="0"/>
              <a:t>I will be sharing the content from that workshop with you today.</a:t>
            </a:r>
            <a:endParaRPr lang="en-US" dirty="0">
              <a:cs typeface="Calibri"/>
            </a:endParaRPr>
          </a:p>
          <a:p>
            <a:endParaRPr lang="en-US" dirty="0">
              <a:solidFill>
                <a:schemeClr val="tx2"/>
              </a:solidFill>
              <a:cs typeface="Calibri"/>
            </a:endParaRPr>
          </a:p>
        </p:txBody>
      </p:sp>
      <p:sp>
        <p:nvSpPr>
          <p:cNvPr id="4" name="Slide Number Placeholder 3">
            <a:extLst>
              <a:ext uri="{FF2B5EF4-FFF2-40B4-BE49-F238E27FC236}">
                <a16:creationId xmlns:a16="http://schemas.microsoft.com/office/drawing/2014/main" id="{E389FBF6-7857-4504-B3C7-50B3D97073C4}"/>
              </a:ext>
            </a:extLst>
          </p:cNvPr>
          <p:cNvSpPr>
            <a:spLocks noGrp="1"/>
          </p:cNvSpPr>
          <p:nvPr>
            <p:ph type="sldNum" sz="quarter" idx="5"/>
          </p:nvPr>
        </p:nvSpPr>
        <p:spPr/>
        <p:txBody>
          <a:bodyPr/>
          <a:lstStyle/>
          <a:p>
            <a:fld id="{53E4DCFB-13A1-154D-ADC1-C6BA798FD344}" type="slidenum">
              <a:rPr lang="en-US" smtClean="0"/>
              <a:t>9</a:t>
            </a:fld>
            <a:endParaRPr lang="en-US" dirty="0"/>
          </a:p>
        </p:txBody>
      </p:sp>
    </p:spTree>
    <p:extLst>
      <p:ext uri="{BB962C8B-B14F-4D97-AF65-F5344CB8AC3E}">
        <p14:creationId xmlns:p14="http://schemas.microsoft.com/office/powerpoint/2010/main" val="2080634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get into the details of the specific models, we want to take some time to talk about hybrid learning in general and share some best practices that can be effective, no matter which model you use.</a:t>
            </a:r>
            <a:endParaRPr lang="en-US" dirty="0">
              <a:cs typeface="Calibri"/>
            </a:endParaRPr>
          </a:p>
          <a:p>
            <a:endParaRPr lang="en-US" dirty="0"/>
          </a:p>
          <a:p>
            <a:endParaRPr lang="en-US" dirty="0">
              <a:cs typeface="Calibri"/>
            </a:endParaRPr>
          </a:p>
        </p:txBody>
      </p:sp>
      <p:sp>
        <p:nvSpPr>
          <p:cNvPr id="4" name="Slide Number Placeholder 3">
            <a:extLst>
              <a:ext uri="{FF2B5EF4-FFF2-40B4-BE49-F238E27FC236}">
                <a16:creationId xmlns:a16="http://schemas.microsoft.com/office/drawing/2014/main" id="{A13A204C-CA3F-4ECD-B79E-F32816BB7E2A}"/>
              </a:ext>
            </a:extLst>
          </p:cNvPr>
          <p:cNvSpPr>
            <a:spLocks noGrp="1"/>
          </p:cNvSpPr>
          <p:nvPr>
            <p:ph type="sldNum" sz="quarter" idx="5"/>
          </p:nvPr>
        </p:nvSpPr>
        <p:spPr/>
        <p:txBody>
          <a:bodyPr/>
          <a:lstStyle/>
          <a:p>
            <a:fld id="{53E4DCFB-13A1-154D-ADC1-C6BA798FD344}" type="slidenum">
              <a:rPr lang="en-US" smtClean="0"/>
              <a:t>10</a:t>
            </a:fld>
            <a:endParaRPr lang="en-US" dirty="0"/>
          </a:p>
        </p:txBody>
      </p:sp>
    </p:spTree>
    <p:extLst>
      <p:ext uri="{BB962C8B-B14F-4D97-AF65-F5344CB8AC3E}">
        <p14:creationId xmlns:p14="http://schemas.microsoft.com/office/powerpoint/2010/main" val="743889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209550"/>
            <a:ext cx="6197600" cy="3486150"/>
          </a:xfrm>
        </p:spPr>
      </p:sp>
      <p:sp>
        <p:nvSpPr>
          <p:cNvPr id="3" name="Notes Placeholder 2"/>
          <p:cNvSpPr>
            <a:spLocks noGrp="1"/>
          </p:cNvSpPr>
          <p:nvPr>
            <p:ph type="body" idx="1"/>
          </p:nvPr>
        </p:nvSpPr>
        <p:spPr>
          <a:xfrm>
            <a:off x="406400" y="3928110"/>
            <a:ext cx="6197600" cy="5158740"/>
          </a:xfrm>
        </p:spPr>
        <p:txBody>
          <a:bodyPr/>
          <a:lstStyle/>
          <a:p>
            <a:r>
              <a:rPr lang="en-US" sz="1100" dirty="0"/>
              <a:t>K-12 schools have been experimenting with new models of remote instruction during the COVID crisis.  We want to recognize the fact that these models were imposed upon you and your students and were not selected in response to the needs of learners under normal conditions.  Circumstances have created the need for the model, regardless of whether it is equitable or appropriate for meeting students’ unique needs and we know that it is a struggle to do your work under these conditions.  What we’re hoping to do today is to help you understand what the research says about how hybrid learning can be effective, in hopes that that information will help you work within the confines of the current situation. </a:t>
            </a:r>
            <a:endParaRPr lang="en-US" sz="1100" dirty="0">
              <a:cs typeface="Calibri"/>
            </a:endParaRPr>
          </a:p>
          <a:p>
            <a:endParaRPr lang="en-US" sz="1100" dirty="0"/>
          </a:p>
          <a:p>
            <a:r>
              <a:rPr lang="en-US" sz="1100" dirty="0"/>
              <a:t>Two models that are prevalent are </a:t>
            </a:r>
            <a:endParaRPr lang="en-US" sz="1100" dirty="0">
              <a:cs typeface="Calibri"/>
            </a:endParaRPr>
          </a:p>
          <a:p>
            <a:pPr marL="0" indent="0">
              <a:spcAft>
                <a:spcPts val="900"/>
              </a:spcAft>
              <a:buFont typeface="Arial" panose="020B0604020202020204" pitchFamily="34" charset="0"/>
              <a:buNone/>
            </a:pPr>
            <a:endParaRPr lang="en-US" sz="1100" dirty="0">
              <a:cs typeface="Times New Roman"/>
            </a:endParaRPr>
          </a:p>
          <a:p>
            <a:pPr marL="0" indent="0">
              <a:spcAft>
                <a:spcPts val="900"/>
              </a:spcAft>
              <a:buFont typeface="Arial" panose="020B0604020202020204" pitchFamily="34" charset="0"/>
              <a:buNone/>
            </a:pPr>
            <a:r>
              <a:rPr lang="en-US" sz="1100" dirty="0">
                <a:cs typeface="Times New Roman"/>
              </a:rPr>
              <a:t>Alternating hybrid learning – in this model, teachers are teaching either to in-person students OR to remote students,  depending on the day.  </a:t>
            </a:r>
          </a:p>
          <a:p>
            <a:pPr marL="234950" lvl="1" indent="0">
              <a:spcAft>
                <a:spcPts val="900"/>
              </a:spcAft>
              <a:buFont typeface="Arial" panose="020B0604020202020204" pitchFamily="34" charset="0"/>
              <a:buNone/>
            </a:pPr>
            <a:endParaRPr lang="en-US" sz="1100" dirty="0">
              <a:cs typeface="Times New Roman"/>
            </a:endParaRPr>
          </a:p>
          <a:p>
            <a:pPr marL="234950" lvl="1" indent="0">
              <a:spcAft>
                <a:spcPts val="900"/>
              </a:spcAft>
              <a:buFont typeface="Arial" panose="020B0604020202020204" pitchFamily="34" charset="0"/>
              <a:buNone/>
            </a:pPr>
            <a:r>
              <a:rPr lang="en-US" sz="1100" dirty="0">
                <a:cs typeface="Times New Roman"/>
              </a:rPr>
              <a:t>Some schools have divided the students into smaller groups, with the groups having different schedules.  For example, Group A may be in person on Monday and Tuesday, while Group B is in person on Thursday and Friday, with all students working remotely on Wednesdays.</a:t>
            </a:r>
          </a:p>
          <a:p>
            <a:pPr marL="234950" lvl="1" indent="0">
              <a:spcAft>
                <a:spcPts val="900"/>
              </a:spcAft>
              <a:buFont typeface="Arial" panose="020B0604020202020204" pitchFamily="34" charset="0"/>
              <a:buNone/>
            </a:pPr>
            <a:endParaRPr lang="en-US" sz="1100" dirty="0">
              <a:cs typeface="Times New Roman"/>
            </a:endParaRPr>
          </a:p>
          <a:p>
            <a:pPr marL="234950" lvl="1" indent="0">
              <a:spcAft>
                <a:spcPts val="900"/>
              </a:spcAft>
              <a:buFont typeface="Arial" panose="020B0604020202020204" pitchFamily="34" charset="0"/>
              <a:buNone/>
            </a:pPr>
            <a:r>
              <a:rPr lang="en-US" sz="1100" dirty="0">
                <a:cs typeface="Times New Roman"/>
              </a:rPr>
              <a:t>Other schools have all of the students in person together on some days and home on others.  </a:t>
            </a:r>
          </a:p>
          <a:p>
            <a:pPr marL="234950" lvl="1" indent="0">
              <a:spcAft>
                <a:spcPts val="900"/>
              </a:spcAft>
              <a:buFont typeface="Arial" panose="020B0604020202020204" pitchFamily="34" charset="0"/>
              <a:buNone/>
            </a:pPr>
            <a:endParaRPr lang="en-US" sz="1100" dirty="0">
              <a:cs typeface="Times New Roman"/>
            </a:endParaRPr>
          </a:p>
          <a:p>
            <a:pPr marL="0" indent="0">
              <a:spcAft>
                <a:spcPts val="900"/>
              </a:spcAft>
              <a:buFont typeface="Arial" panose="020B0604020202020204" pitchFamily="34" charset="0"/>
              <a:buNone/>
            </a:pPr>
            <a:r>
              <a:rPr lang="en-US" sz="1100" dirty="0">
                <a:cs typeface="Times New Roman"/>
              </a:rPr>
              <a:t>Synchronous hybrid learning – in this model, the classroom teacher works with in-person and remote students simultaneously.  For example, one group of students might come to school every day, while another group is at home every day.</a:t>
            </a:r>
          </a:p>
          <a:p>
            <a:pPr marL="0" indent="0">
              <a:spcAft>
                <a:spcPts val="900"/>
              </a:spcAft>
              <a:buFont typeface="Arial" panose="020B0604020202020204" pitchFamily="34" charset="0"/>
              <a:buNone/>
            </a:pPr>
            <a:endParaRPr lang="en-US" sz="1100" dirty="0">
              <a:cs typeface="Times New Roman"/>
            </a:endParaRPr>
          </a:p>
          <a:p>
            <a:pPr>
              <a:spcAft>
                <a:spcPts val="900"/>
              </a:spcAft>
            </a:pPr>
            <a:r>
              <a:rPr lang="en-US" sz="1100" dirty="0">
                <a:cs typeface="Times New Roman"/>
              </a:rPr>
              <a:t>These are the two models we will review in depth during this workshop.  Before we get to the specific strategies for those two models, let’s look at some of what the research says are best practices regardless of which model you are using.</a:t>
            </a:r>
          </a:p>
          <a:p>
            <a:pPr>
              <a:spcAft>
                <a:spcPts val="900"/>
              </a:spcAft>
            </a:pPr>
            <a:endParaRPr lang="en-US" sz="1100" dirty="0">
              <a:cs typeface="Times New Roman"/>
            </a:endParaRPr>
          </a:p>
        </p:txBody>
      </p:sp>
      <p:sp>
        <p:nvSpPr>
          <p:cNvPr id="4" name="Slide Number Placeholder 3">
            <a:extLst>
              <a:ext uri="{FF2B5EF4-FFF2-40B4-BE49-F238E27FC236}">
                <a16:creationId xmlns:a16="http://schemas.microsoft.com/office/drawing/2014/main" id="{3E01621F-52B6-4BFB-BD34-BCA1725128BC}"/>
              </a:ext>
            </a:extLst>
          </p:cNvPr>
          <p:cNvSpPr>
            <a:spLocks noGrp="1"/>
          </p:cNvSpPr>
          <p:nvPr>
            <p:ph type="sldNum" sz="quarter" idx="5"/>
          </p:nvPr>
        </p:nvSpPr>
        <p:spPr/>
        <p:txBody>
          <a:bodyPr/>
          <a:lstStyle/>
          <a:p>
            <a:fld id="{53E4DCFB-13A1-154D-ADC1-C6BA798FD344}" type="slidenum">
              <a:rPr lang="en-US" smtClean="0"/>
              <a:t>11</a:t>
            </a:fld>
            <a:endParaRPr lang="en-US" dirty="0"/>
          </a:p>
        </p:txBody>
      </p:sp>
    </p:spTree>
    <p:extLst>
      <p:ext uri="{BB962C8B-B14F-4D97-AF65-F5344CB8AC3E}">
        <p14:creationId xmlns:p14="http://schemas.microsoft.com/office/powerpoint/2010/main" val="2939445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would like to know which model is being used in your school or district.  Either of these, both of these, or something else?  If it’s something else, please let us know what that is in the chat.</a:t>
            </a:r>
            <a:endParaRPr lang="en-US" dirty="0">
              <a:cs typeface="Calibri"/>
            </a:endParaRPr>
          </a:p>
          <a:p>
            <a:endParaRPr lang="en-US" dirty="0"/>
          </a:p>
          <a:p>
            <a:r>
              <a:rPr lang="en-US" dirty="0"/>
              <a:t>We’d also like you to share in the chat: what is one thing that teachers in your school or district find challenging about the model they are using?</a:t>
            </a:r>
            <a:endParaRPr lang="en-US" dirty="0">
              <a:cs typeface="Calibri"/>
            </a:endParaRPr>
          </a:p>
          <a:p>
            <a:endParaRPr lang="en-US" dirty="0"/>
          </a:p>
          <a:p>
            <a:r>
              <a:rPr lang="en-US" dirty="0"/>
              <a:t>We will use this information to shape our presentation as we go along, to try to meet your specific needs. </a:t>
            </a:r>
            <a:endParaRPr lang="en-US" dirty="0">
              <a:cs typeface="Calibri"/>
            </a:endParaRPr>
          </a:p>
          <a:p>
            <a:endParaRPr lang="en-US" dirty="0"/>
          </a:p>
        </p:txBody>
      </p:sp>
      <p:sp>
        <p:nvSpPr>
          <p:cNvPr id="4" name="Slide Number Placeholder 3">
            <a:extLst>
              <a:ext uri="{FF2B5EF4-FFF2-40B4-BE49-F238E27FC236}">
                <a16:creationId xmlns:a16="http://schemas.microsoft.com/office/drawing/2014/main" id="{93C8D377-EDC9-4F5D-A020-2CF167074A0B}"/>
              </a:ext>
            </a:extLst>
          </p:cNvPr>
          <p:cNvSpPr>
            <a:spLocks noGrp="1"/>
          </p:cNvSpPr>
          <p:nvPr>
            <p:ph type="sldNum" sz="quarter" idx="5"/>
          </p:nvPr>
        </p:nvSpPr>
        <p:spPr/>
        <p:txBody>
          <a:bodyPr/>
          <a:lstStyle/>
          <a:p>
            <a:fld id="{53E4DCFB-13A1-154D-ADC1-C6BA798FD344}" type="slidenum">
              <a:rPr lang="en-US" smtClean="0"/>
              <a:t>12</a:t>
            </a:fld>
            <a:endParaRPr lang="en-US" dirty="0"/>
          </a:p>
        </p:txBody>
      </p:sp>
    </p:spTree>
    <p:extLst>
      <p:ext uri="{BB962C8B-B14F-4D97-AF65-F5344CB8AC3E}">
        <p14:creationId xmlns:p14="http://schemas.microsoft.com/office/powerpoint/2010/main" val="294541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179388"/>
            <a:ext cx="6197600" cy="3486150"/>
          </a:xfrm>
        </p:spPr>
      </p:sp>
      <p:sp>
        <p:nvSpPr>
          <p:cNvPr id="3" name="Notes Placeholder 2"/>
          <p:cNvSpPr>
            <a:spLocks noGrp="1"/>
          </p:cNvSpPr>
          <p:nvPr>
            <p:ph type="body" idx="1"/>
          </p:nvPr>
        </p:nvSpPr>
        <p:spPr>
          <a:xfrm>
            <a:off x="406400" y="3897630"/>
            <a:ext cx="6197600" cy="4911090"/>
          </a:xfrm>
        </p:spPr>
        <p:txBody>
          <a:bodyPr/>
          <a:lstStyle/>
          <a:p>
            <a:r>
              <a:rPr lang="en-US" sz="1100" dirty="0"/>
              <a:t>It is important to note that there isn't a lot of previous research on the two models we just described in K-12 schools. However, there are some findings from previous research that we can adapt to the models that are currently being used. Prior to COVID, educators and researchers were exploring a wide variety of instructional models that incorporated technology. We explored this literature and found evidence that online learning and models that provide a combination of in-person and online or remote learning can be very effective.  Most of the research we are going to draw on was conducted looking at two models:  </a:t>
            </a:r>
            <a:endParaRPr lang="en-US" sz="1100" dirty="0">
              <a:cs typeface="Calibri"/>
            </a:endParaRPr>
          </a:p>
          <a:p>
            <a:endParaRPr lang="en-US" sz="1100" dirty="0">
              <a:cs typeface="Calibri"/>
            </a:endParaRPr>
          </a:p>
          <a:p>
            <a:pPr marL="171450" indent="-171450">
              <a:buFont typeface="Arial"/>
              <a:buChar char="•"/>
            </a:pPr>
            <a:r>
              <a:rPr lang="en-US" sz="1100" dirty="0">
                <a:cs typeface="Calibri"/>
              </a:rPr>
              <a:t>"Blended learning" where students and teachers are both in school, but the students are engaged in self-paced online activities with support from the teacher. Findings suggest that blended learning is beneficial for differentiating instruction and meeting individual students needs. </a:t>
            </a:r>
            <a:r>
              <a:rPr lang="en-US" sz="1100" dirty="0"/>
              <a:t>Blended learning that provides a thoughtful integration of technology and careful planning can be effective in increasing student creativity, independence and self-direction (Cleveland-Innes &amp; Wilton, 2018).</a:t>
            </a:r>
            <a:endParaRPr lang="en-US" sz="1100" dirty="0">
              <a:cs typeface="Calibri"/>
            </a:endParaRPr>
          </a:p>
          <a:p>
            <a:pPr marL="171450" indent="-171450">
              <a:buFont typeface="Arial"/>
              <a:buChar char="•"/>
            </a:pPr>
            <a:r>
              <a:rPr lang="en-US" sz="1100" dirty="0">
                <a:cs typeface="Calibri"/>
              </a:rPr>
              <a:t>Synchronous hybrid learning, which has been studied in the university setting. This research has suggested that this model has some benefits because it is flexible and can meet the needs of students' differing lifestyles (</a:t>
            </a:r>
            <a:r>
              <a:rPr lang="en-US" sz="1100" dirty="0"/>
              <a:t>Larbi-Siaw &amp; Owusu-Agyeman., 2017</a:t>
            </a:r>
            <a:r>
              <a:rPr lang="en-US" sz="1100" dirty="0">
                <a:cs typeface="Calibri"/>
              </a:rPr>
              <a:t>; </a:t>
            </a:r>
            <a:r>
              <a:rPr lang="en-US" sz="1100" dirty="0" err="1">
                <a:cs typeface="Calibri"/>
              </a:rPr>
              <a:t>Raes</a:t>
            </a:r>
            <a:r>
              <a:rPr lang="en-US" sz="1100" dirty="0">
                <a:cs typeface="Calibri"/>
              </a:rPr>
              <a:t> et al., 2020).</a:t>
            </a:r>
          </a:p>
          <a:p>
            <a:endParaRPr lang="en-US" sz="1100" b="1" dirty="0">
              <a:cs typeface="Calibri"/>
            </a:endParaRPr>
          </a:p>
          <a:p>
            <a:r>
              <a:rPr lang="en-US" sz="1100" b="1" i="0" dirty="0">
                <a:cs typeface="Calibri"/>
              </a:rPr>
              <a:t>References</a:t>
            </a:r>
          </a:p>
          <a:p>
            <a:pPr marL="228600" indent="-228600"/>
            <a:r>
              <a:rPr lang="en-US" sz="1100" dirty="0"/>
              <a:t>Cleveland-Innes, M. &amp; Wilton, D. (2018). </a:t>
            </a:r>
            <a:r>
              <a:rPr lang="en-US" sz="1100" i="1" dirty="0"/>
              <a:t>Guide to blended learning</a:t>
            </a:r>
            <a:r>
              <a:rPr lang="en-US" sz="1100" dirty="0"/>
              <a:t>. The Commonwealth of Learning.</a:t>
            </a:r>
            <a:endParaRPr lang="en-US" sz="1100" dirty="0">
              <a:cs typeface="Calibri"/>
            </a:endParaRPr>
          </a:p>
          <a:p>
            <a:pPr marL="228600" indent="-228600"/>
            <a:r>
              <a:rPr lang="en-US" sz="1100" dirty="0"/>
              <a:t>Larbi-Siaw, O. &amp; Owusu-Agyeman, Y. (2017). Miscellany of students' satisfaction in an asynchronous learning environment. </a:t>
            </a:r>
            <a:r>
              <a:rPr lang="en-US" sz="1100" i="1" dirty="0"/>
              <a:t>Journal of Educational Technology, 45</a:t>
            </a:r>
            <a:r>
              <a:rPr lang="en-US" sz="1100" dirty="0"/>
              <a:t>(4), 456-475. </a:t>
            </a:r>
            <a:endParaRPr lang="en-US" sz="1100" dirty="0">
              <a:cs typeface="Calibri"/>
            </a:endParaRPr>
          </a:p>
          <a:p>
            <a:pPr marL="228600" indent="-228600"/>
            <a:r>
              <a:rPr lang="en-US" sz="1100" dirty="0" err="1"/>
              <a:t>Raes</a:t>
            </a:r>
            <a:r>
              <a:rPr lang="en-US" sz="1100" dirty="0"/>
              <a:t>, A., </a:t>
            </a:r>
            <a:r>
              <a:rPr lang="en-US" sz="1100" dirty="0" err="1"/>
              <a:t>Detienne</a:t>
            </a:r>
            <a:r>
              <a:rPr lang="en-US" sz="1100" dirty="0"/>
              <a:t>, L. </a:t>
            </a:r>
            <a:r>
              <a:rPr lang="en-US" sz="1100" dirty="0" err="1"/>
              <a:t>Windey</a:t>
            </a:r>
            <a:r>
              <a:rPr lang="en-US" sz="1100" dirty="0"/>
              <a:t>, I., &amp; </a:t>
            </a:r>
            <a:r>
              <a:rPr lang="en-US" sz="1100" dirty="0" err="1"/>
              <a:t>Depaepe</a:t>
            </a:r>
            <a:r>
              <a:rPr lang="en-US" sz="1100" dirty="0"/>
              <a:t>, F. (2019). A systematic literature review on synchronous hybrid learning: gaps identified. </a:t>
            </a:r>
            <a:r>
              <a:rPr lang="en-US" sz="1100" i="1" dirty="0"/>
              <a:t>Learning Environments Research,</a:t>
            </a:r>
            <a:r>
              <a:rPr lang="en-US" sz="1100" b="1" dirty="0"/>
              <a:t> </a:t>
            </a:r>
            <a:r>
              <a:rPr lang="en-US" sz="1100" b="0" dirty="0"/>
              <a:t>23</a:t>
            </a:r>
            <a:r>
              <a:rPr lang="en-US" sz="1100" dirty="0"/>
              <a:t>, 269–290. </a:t>
            </a:r>
            <a:r>
              <a:rPr lang="en-US" sz="1100" dirty="0">
                <a:hlinkClick r:id="rId3"/>
              </a:rPr>
              <a:t>https://doi.org/10.1007/s10984-019-09303-z</a:t>
            </a:r>
            <a:r>
              <a:rPr lang="en-US" sz="1100" dirty="0"/>
              <a:t> </a:t>
            </a:r>
            <a:endParaRPr lang="en-US" sz="1100" dirty="0">
              <a:cs typeface="Calibri"/>
            </a:endParaRPr>
          </a:p>
          <a:p>
            <a:endParaRPr lang="en-US" sz="1100" b="1" i="1" dirty="0">
              <a:cs typeface="Calibri"/>
            </a:endParaRPr>
          </a:p>
          <a:p>
            <a:endParaRPr lang="en-US" sz="1100" b="1" i="1" dirty="0">
              <a:cs typeface="Calibri"/>
            </a:endParaRPr>
          </a:p>
          <a:p>
            <a:pPr>
              <a:spcBef>
                <a:spcPts val="600"/>
              </a:spcBef>
              <a:spcAft>
                <a:spcPts val="300"/>
              </a:spcAft>
            </a:pPr>
            <a:endParaRPr lang="en-US" sz="1100" dirty="0">
              <a:cs typeface="Calibri"/>
            </a:endParaRPr>
          </a:p>
          <a:p>
            <a:endParaRPr lang="en-US" sz="1100" dirty="0">
              <a:cs typeface="Calibri"/>
            </a:endParaRPr>
          </a:p>
        </p:txBody>
      </p:sp>
      <p:sp>
        <p:nvSpPr>
          <p:cNvPr id="4" name="Slide Number Placeholder 3">
            <a:extLst>
              <a:ext uri="{FF2B5EF4-FFF2-40B4-BE49-F238E27FC236}">
                <a16:creationId xmlns:a16="http://schemas.microsoft.com/office/drawing/2014/main" id="{ED2DD3B8-D28F-40A9-AB8E-32F33AAAA8C9}"/>
              </a:ext>
            </a:extLst>
          </p:cNvPr>
          <p:cNvSpPr>
            <a:spLocks noGrp="1"/>
          </p:cNvSpPr>
          <p:nvPr>
            <p:ph type="sldNum" sz="quarter" idx="5"/>
          </p:nvPr>
        </p:nvSpPr>
        <p:spPr/>
        <p:txBody>
          <a:bodyPr/>
          <a:lstStyle/>
          <a:p>
            <a:fld id="{53E4DCFB-13A1-154D-ADC1-C6BA798FD344}" type="slidenum">
              <a:rPr lang="en-US" smtClean="0"/>
              <a:t>13</a:t>
            </a:fld>
            <a:endParaRPr lang="en-US" dirty="0"/>
          </a:p>
        </p:txBody>
      </p:sp>
    </p:spTree>
    <p:extLst>
      <p:ext uri="{BB962C8B-B14F-4D97-AF65-F5344CB8AC3E}">
        <p14:creationId xmlns:p14="http://schemas.microsoft.com/office/powerpoint/2010/main" val="3225022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4238" y="331788"/>
            <a:ext cx="5130800" cy="2886075"/>
          </a:xfrm>
        </p:spPr>
      </p:sp>
      <p:sp>
        <p:nvSpPr>
          <p:cNvPr id="3" name="Notes Placeholder 2"/>
          <p:cNvSpPr>
            <a:spLocks noGrp="1"/>
          </p:cNvSpPr>
          <p:nvPr>
            <p:ph type="body" idx="1"/>
          </p:nvPr>
        </p:nvSpPr>
        <p:spPr>
          <a:xfrm>
            <a:off x="335280" y="3383280"/>
            <a:ext cx="6370320" cy="5730240"/>
          </a:xfrm>
        </p:spPr>
        <p:txBody>
          <a:bodyPr/>
          <a:lstStyle/>
          <a:p>
            <a:pPr>
              <a:spcBef>
                <a:spcPts val="600"/>
              </a:spcBef>
              <a:spcAft>
                <a:spcPts val="300"/>
              </a:spcAft>
              <a:defRPr/>
            </a:pPr>
            <a:r>
              <a:rPr lang="en-US" sz="1050" dirty="0">
                <a:cs typeface="Calibri"/>
              </a:rPr>
              <a:t>The research outlined several characteristics of effective hybrid learning. This information is drawn from the research on blended learning, and we think it applies to any situation where students are engaged in remote learning. </a:t>
            </a:r>
            <a:r>
              <a:rPr lang="en-US" sz="1050" dirty="0"/>
              <a:t>You can find this information on page 27 of the handbook.</a:t>
            </a:r>
            <a:endParaRPr lang="en-US" sz="1050" dirty="0">
              <a:cs typeface="Calibri"/>
            </a:endParaRPr>
          </a:p>
          <a:p>
            <a:pPr>
              <a:spcBef>
                <a:spcPts val="600"/>
              </a:spcBef>
              <a:spcAft>
                <a:spcPts val="300"/>
              </a:spcAft>
            </a:pPr>
            <a:r>
              <a:rPr lang="en-US" sz="1050" dirty="0">
                <a:cs typeface="Calibri"/>
              </a:rPr>
              <a:t>These are not different from characteristics of good teaching under any circumstances but are perhaps worth pointing out.  As we go through this list, you might want to think about some lessons you are planning and whether you might want to emphasize any of these characteristics. </a:t>
            </a:r>
          </a:p>
          <a:p>
            <a:pPr>
              <a:spcBef>
                <a:spcPts val="600"/>
              </a:spcBef>
              <a:spcAft>
                <a:spcPts val="300"/>
              </a:spcAft>
            </a:pPr>
            <a:endParaRPr lang="en-US" sz="1050" dirty="0">
              <a:cs typeface="Calibri"/>
            </a:endParaRPr>
          </a:p>
          <a:p>
            <a:pPr lvl="1">
              <a:spcBef>
                <a:spcPts val="300"/>
              </a:spcBef>
              <a:spcAft>
                <a:spcPts val="300"/>
              </a:spcAft>
              <a:buFont typeface="Times New Roman,Serif"/>
              <a:buChar char="•"/>
            </a:pPr>
            <a:r>
              <a:rPr lang="en-US" sz="1050" b="1" dirty="0"/>
              <a:t>High expectations. </a:t>
            </a:r>
            <a:r>
              <a:rPr lang="en-US" sz="1050" dirty="0"/>
              <a:t>Successful implementation occurred when there was a balance of rigorous work combined with sufficient support .  </a:t>
            </a:r>
            <a:endParaRPr lang="en-US" sz="1050" dirty="0">
              <a:cs typeface="Calibri"/>
            </a:endParaRPr>
          </a:p>
          <a:p>
            <a:pPr lvl="1">
              <a:spcBef>
                <a:spcPts val="300"/>
              </a:spcBef>
              <a:spcAft>
                <a:spcPts val="300"/>
              </a:spcAft>
              <a:buFont typeface="Times New Roman,Serif"/>
              <a:buChar char="•"/>
            </a:pPr>
            <a:r>
              <a:rPr lang="en-US" sz="1050" b="1" dirty="0"/>
              <a:t>Commitment to achieving equitable outcomes</a:t>
            </a:r>
            <a:r>
              <a:rPr lang="en-US" sz="1050" dirty="0"/>
              <a:t>. For hybrid learning to be effective, the needs and resources of all students must be considered and accommodated. </a:t>
            </a:r>
            <a:endParaRPr lang="en-US" sz="1050" dirty="0">
              <a:cs typeface="Calibri"/>
            </a:endParaRPr>
          </a:p>
          <a:p>
            <a:pPr lvl="1">
              <a:spcBef>
                <a:spcPts val="300"/>
              </a:spcBef>
              <a:spcAft>
                <a:spcPts val="300"/>
              </a:spcAft>
              <a:buFont typeface="Times New Roman,Serif"/>
              <a:buChar char="•"/>
            </a:pPr>
            <a:r>
              <a:rPr lang="en-US" sz="1050" b="1" dirty="0"/>
              <a:t>Competency-based learning, </a:t>
            </a:r>
            <a:r>
              <a:rPr lang="en-US" sz="1050" dirty="0"/>
              <a:t>or at least a desire to move toward using competencies as a measure of progress, was important. Competency-based learning acknowledges that all students are unique, as student progression is based on mastery of a unit rather than time-elapsed since the unit started (Green &amp; Harrington, 2020).</a:t>
            </a:r>
            <a:endParaRPr lang="en-US" sz="1050" dirty="0">
              <a:cs typeface="Calibri"/>
            </a:endParaRPr>
          </a:p>
          <a:p>
            <a:pPr lvl="1">
              <a:spcBef>
                <a:spcPts val="300"/>
              </a:spcBef>
              <a:spcAft>
                <a:spcPts val="300"/>
              </a:spcAft>
              <a:buFont typeface="Times New Roman,Serif"/>
              <a:buChar char="•"/>
            </a:pPr>
            <a:r>
              <a:rPr lang="en-US" sz="1050" b="1" dirty="0"/>
              <a:t>Valuing all learners. </a:t>
            </a:r>
            <a:r>
              <a:rPr lang="en-US" sz="1050" dirty="0"/>
              <a:t>Effective hybrid learning is most effective when it is designed to provide appropriate learning opportunities for all students, including those with different skills, exceptionalities, and needs. Prior to the pandemic, educators turned to blended learning as a way to personalize instruction to meet each student's unique strengths and needs (Green &amp; Harrington, 2020; Kennedy &amp; </a:t>
            </a:r>
            <a:r>
              <a:rPr lang="en-US" sz="1050" dirty="0" err="1"/>
              <a:t>Ferdig</a:t>
            </a:r>
            <a:r>
              <a:rPr lang="en-US" sz="1050" dirty="0"/>
              <a:t>, 2018)</a:t>
            </a:r>
          </a:p>
          <a:p>
            <a:pPr lvl="0"/>
            <a:endParaRPr lang="en-US" sz="1050" b="0" i="0" dirty="0">
              <a:cs typeface="Calibri"/>
            </a:endParaRPr>
          </a:p>
          <a:p>
            <a:pPr lvl="0"/>
            <a:r>
              <a:rPr lang="en-US" sz="1050" b="1" i="0" dirty="0"/>
              <a:t>References</a:t>
            </a:r>
            <a:endParaRPr lang="en-US" sz="1050" b="1" i="0" dirty="0">
              <a:cs typeface="Calibri"/>
            </a:endParaRPr>
          </a:p>
          <a:p>
            <a:pPr marL="228600" lvl="0" indent="-228600"/>
            <a:r>
              <a:rPr lang="en-US" sz="1050" dirty="0"/>
              <a:t>Green, C. &amp; Harrington, C. (2020). </a:t>
            </a:r>
            <a:r>
              <a:rPr lang="en-US" sz="1050" i="1" dirty="0"/>
              <a:t>Competency-based progression: Designed for student success. </a:t>
            </a:r>
            <a:r>
              <a:rPr lang="en-US" sz="1050" dirty="0"/>
              <a:t>Michigan Virtual. </a:t>
            </a:r>
            <a:r>
              <a:rPr lang="en-US" sz="1050" dirty="0">
                <a:hlinkClick r:id="rId3"/>
              </a:rPr>
              <a:t>https://michiganvirtual.org/blog/competency-based-progression-designed-for-student-success/</a:t>
            </a:r>
            <a:r>
              <a:rPr lang="en-US" sz="1050" dirty="0"/>
              <a:t> </a:t>
            </a:r>
            <a:endParaRPr lang="en-US" sz="1050" dirty="0">
              <a:cs typeface="Calibri"/>
            </a:endParaRPr>
          </a:p>
          <a:p>
            <a:pPr marL="228600" lvl="0" indent="-228600"/>
            <a:r>
              <a:rPr lang="en-US" sz="1050" dirty="0"/>
              <a:t>Kennedy, K. &amp; </a:t>
            </a:r>
            <a:r>
              <a:rPr lang="en-US" sz="1050" dirty="0" err="1"/>
              <a:t>Ferdig</a:t>
            </a:r>
            <a:r>
              <a:rPr lang="en-US" sz="1050" dirty="0"/>
              <a:t>, R. (Eds). (2018). </a:t>
            </a:r>
            <a:r>
              <a:rPr lang="en-US" sz="1050" i="1" dirty="0"/>
              <a:t>Handbook of research on K-12 online &amp; blended learning</a:t>
            </a:r>
            <a:r>
              <a:rPr lang="en-US" sz="1050" dirty="0"/>
              <a:t> (2nd ed.). Carnegie Mellon University ETC Press. </a:t>
            </a:r>
            <a:endParaRPr lang="en-US" sz="1050" dirty="0">
              <a:cs typeface="Calibri"/>
            </a:endParaRPr>
          </a:p>
          <a:p>
            <a:pPr marL="228600" lvl="0" indent="-228600"/>
            <a:r>
              <a:rPr lang="en-US" sz="1050" dirty="0"/>
              <a:t>Peterson, A., &amp; Arnold, B. (2016, April 8-12). </a:t>
            </a:r>
            <a:r>
              <a:rPr lang="en-US" sz="1050" i="1" dirty="0"/>
              <a:t>Social presence in synchronous hybrid settings: Be there.  AERA Online Paper Repository </a:t>
            </a:r>
            <a:r>
              <a:rPr lang="en-US" sz="1050" dirty="0"/>
              <a:t>[Paper presentation].  Annual Meeting of the American Educational Research Association, Washington DC, United States.</a:t>
            </a:r>
            <a:endParaRPr lang="en-US" sz="1050" dirty="0">
              <a:cs typeface="Calibri"/>
            </a:endParaRPr>
          </a:p>
          <a:p>
            <a:pPr marL="228600" lvl="0" indent="-228600"/>
            <a:r>
              <a:rPr lang="en-US" sz="1050" dirty="0"/>
              <a:t>Powell, C., </a:t>
            </a:r>
            <a:r>
              <a:rPr lang="en-US" sz="1050" dirty="0" err="1"/>
              <a:t>Rabbitt</a:t>
            </a:r>
            <a:r>
              <a:rPr lang="en-US" sz="1050" dirty="0"/>
              <a:t>, B., &amp; Kennedy, K. (2014). </a:t>
            </a:r>
            <a:r>
              <a:rPr lang="en-US" sz="1050" i="1" dirty="0" err="1"/>
              <a:t>iNACOL</a:t>
            </a:r>
            <a:r>
              <a:rPr lang="en-US" sz="1050" i="1" dirty="0"/>
              <a:t> blended learning teacher competency framework</a:t>
            </a:r>
            <a:r>
              <a:rPr lang="en-US" sz="1050" dirty="0"/>
              <a:t>. International Association for K-12 Online Learning. </a:t>
            </a:r>
            <a:endParaRPr lang="en-US" sz="1050" dirty="0">
              <a:cs typeface="Calibri"/>
            </a:endParaRPr>
          </a:p>
          <a:p>
            <a:pPr marL="469900" lvl="1">
              <a:spcBef>
                <a:spcPts val="300"/>
              </a:spcBef>
              <a:spcAft>
                <a:spcPts val="300"/>
              </a:spcAft>
            </a:pPr>
            <a:endParaRPr lang="en-US" sz="1050" dirty="0">
              <a:cs typeface="Calibri"/>
            </a:endParaRPr>
          </a:p>
        </p:txBody>
      </p:sp>
      <p:sp>
        <p:nvSpPr>
          <p:cNvPr id="4" name="Slide Number Placeholder 3">
            <a:extLst>
              <a:ext uri="{FF2B5EF4-FFF2-40B4-BE49-F238E27FC236}">
                <a16:creationId xmlns:a16="http://schemas.microsoft.com/office/drawing/2014/main" id="{45870E74-923F-431B-A227-A28B9714D71F}"/>
              </a:ext>
            </a:extLst>
          </p:cNvPr>
          <p:cNvSpPr>
            <a:spLocks noGrp="1"/>
          </p:cNvSpPr>
          <p:nvPr>
            <p:ph type="sldNum" sz="quarter" idx="5"/>
          </p:nvPr>
        </p:nvSpPr>
        <p:spPr/>
        <p:txBody>
          <a:bodyPr/>
          <a:lstStyle/>
          <a:p>
            <a:fld id="{53E4DCFB-13A1-154D-ADC1-C6BA798FD344}" type="slidenum">
              <a:rPr lang="en-US" smtClean="0"/>
              <a:t>14</a:t>
            </a:fld>
            <a:endParaRPr lang="en-US" dirty="0"/>
          </a:p>
        </p:txBody>
      </p:sp>
    </p:spTree>
    <p:extLst>
      <p:ext uri="{BB962C8B-B14F-4D97-AF65-F5344CB8AC3E}">
        <p14:creationId xmlns:p14="http://schemas.microsoft.com/office/powerpoint/2010/main" val="1175004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0763" y="239713"/>
            <a:ext cx="4994275" cy="2808287"/>
          </a:xfrm>
        </p:spPr>
      </p:sp>
      <p:sp>
        <p:nvSpPr>
          <p:cNvPr id="3" name="Notes Placeholder 2"/>
          <p:cNvSpPr>
            <a:spLocks noGrp="1"/>
          </p:cNvSpPr>
          <p:nvPr>
            <p:ph type="body" idx="1"/>
          </p:nvPr>
        </p:nvSpPr>
        <p:spPr>
          <a:xfrm>
            <a:off x="289560" y="3169919"/>
            <a:ext cx="6446520" cy="5886767"/>
          </a:xfrm>
        </p:spPr>
        <p:txBody>
          <a:bodyPr/>
          <a:lstStyle/>
          <a:p>
            <a:pPr>
              <a:spcBef>
                <a:spcPts val="600"/>
              </a:spcBef>
              <a:spcAft>
                <a:spcPts val="300"/>
              </a:spcAft>
            </a:pPr>
            <a:r>
              <a:rPr lang="en-US" dirty="0">
                <a:cs typeface="Calibri"/>
              </a:rPr>
              <a:t>With hybrid learning there is an even greater emphasis than before to home in on the instructional needs that will best serve students and trimming away activities that don't directly lead to essential outcomes.  Earlier in this workshop we asked you to list some of the challenges of hybrid learning, one of which is that there is reduced time to work with students.  So, with hybrid learning more than ever, it is important to narrow your focus carefully. The first two questions listed here may be ones that you are used to asking yourself when designing any instruction, but the third question is the one that’s new and different.</a:t>
            </a:r>
          </a:p>
          <a:p>
            <a:pPr>
              <a:spcBef>
                <a:spcPts val="600"/>
              </a:spcBef>
              <a:spcAft>
                <a:spcPts val="300"/>
              </a:spcAft>
            </a:pPr>
            <a:endParaRPr lang="en-US" dirty="0"/>
          </a:p>
          <a:p>
            <a:pPr>
              <a:spcBef>
                <a:spcPts val="600"/>
              </a:spcBef>
              <a:spcAft>
                <a:spcPts val="300"/>
              </a:spcAft>
            </a:pPr>
            <a:r>
              <a:rPr lang="en-US" dirty="0">
                <a:cs typeface="Calibri"/>
              </a:rPr>
              <a:t>There are a variety of curriculum design models that can help a teacher organize instruction this way, such as Universal Design for Learning, Constructivism, Competency-based Education, and Authentic Learning. These are discussed in greater detail in handout 1 on page 27 of your facilitator’s handbook.</a:t>
            </a:r>
          </a:p>
          <a:p>
            <a:pPr>
              <a:spcBef>
                <a:spcPts val="600"/>
              </a:spcBef>
              <a:spcAft>
                <a:spcPts val="300"/>
              </a:spcAft>
            </a:pPr>
            <a:endParaRPr lang="en-US" dirty="0">
              <a:cs typeface="Calibri"/>
            </a:endParaRPr>
          </a:p>
          <a:p>
            <a:pPr>
              <a:spcBef>
                <a:spcPts val="600"/>
              </a:spcBef>
              <a:spcAft>
                <a:spcPts val="300"/>
              </a:spcAft>
            </a:pPr>
            <a:r>
              <a:rPr lang="en-US" dirty="0">
                <a:cs typeface="Calibri"/>
              </a:rPr>
              <a:t>As an example, I recently heard a story about a teacher who only assigned one chapter of the book Walden to his student this  year.  He thought about his reasons for teaching Walden and the essential learnings that underlie that piece of curriculum.  He felt that the important thing was for students to understand how the historical, political and social context of the time influenced an American author's writing. He decided that one or two chapters of Walden, along with samples from other books, were likely to be sufficient for students to acquire that understanding.  I'm not saying that students should not read the whole book, but that the reasons for assigning a reading should be carefully examined and weighed against the practicalities of hybrid learning. </a:t>
            </a:r>
          </a:p>
          <a:p>
            <a:pPr>
              <a:spcBef>
                <a:spcPts val="600"/>
              </a:spcBef>
              <a:spcAft>
                <a:spcPts val="300"/>
              </a:spcAft>
            </a:pPr>
            <a:r>
              <a:rPr lang="en-US" sz="1200" b="0" i="0" kern="1200" dirty="0">
                <a:solidFill>
                  <a:schemeClr val="tx1"/>
                </a:solidFill>
                <a:effectLst/>
                <a:latin typeface="+mn-lt"/>
                <a:ea typeface="+mn-ea"/>
                <a:cs typeface="+mn-cs"/>
              </a:rPr>
              <a:t> </a:t>
            </a:r>
            <a:endParaRPr lang="en-US" dirty="0">
              <a:cs typeface="Calibri"/>
            </a:endParaRPr>
          </a:p>
          <a:p>
            <a:r>
              <a:rPr lang="en-US" b="1" i="0" dirty="0">
                <a:cs typeface="Calibri"/>
              </a:rPr>
              <a:t>References</a:t>
            </a:r>
            <a:endParaRPr lang="en-US" i="0" dirty="0">
              <a:cs typeface="Calibri"/>
            </a:endParaRPr>
          </a:p>
          <a:p>
            <a:pPr marL="228600" indent="-228600"/>
            <a:r>
              <a:rPr lang="en-US" dirty="0"/>
              <a:t>Cleveland-Innes, M. &amp; Wilton, D. (2018). </a:t>
            </a:r>
            <a:r>
              <a:rPr lang="en-US" i="1" dirty="0"/>
              <a:t>Guide to blended learning</a:t>
            </a:r>
            <a:r>
              <a:rPr lang="en-US" dirty="0"/>
              <a:t>. The Commonwealth of Learning.</a:t>
            </a:r>
            <a:endParaRPr lang="en-US" dirty="0">
              <a:cs typeface="Calibri"/>
            </a:endParaRPr>
          </a:p>
          <a:p>
            <a:pPr marL="228600" marR="0" lvl="0" indent="-228600" algn="l" defTabSz="1219261" rtl="0" eaLnBrk="1" fontAlgn="auto" latinLnBrk="0" hangingPunct="1">
              <a:lnSpc>
                <a:spcPct val="100000"/>
              </a:lnSpc>
              <a:spcBef>
                <a:spcPts val="0"/>
              </a:spcBef>
              <a:spcAft>
                <a:spcPts val="0"/>
              </a:spcAft>
              <a:buClrTx/>
              <a:buSzTx/>
              <a:buFontTx/>
              <a:buNone/>
              <a:tabLst/>
              <a:defRPr/>
            </a:pPr>
            <a:r>
              <a:rPr lang="en-US" dirty="0"/>
              <a:t>Green, C. &amp; Harrington, C. (2020). Competency-based progression: Designed for student success. Michigan Virtual. </a:t>
            </a:r>
            <a:r>
              <a:rPr lang="en-US" dirty="0">
                <a:hlinkClick r:id="rId3"/>
              </a:rPr>
              <a:t>https://michiganvirtual.org/blog/competency-based-progression-designed-for-student-success/</a:t>
            </a:r>
            <a:r>
              <a:rPr lang="en-US" dirty="0"/>
              <a:t> </a:t>
            </a:r>
            <a:endParaRPr lang="en-US" dirty="0">
              <a:cs typeface="Calibri"/>
            </a:endParaRPr>
          </a:p>
        </p:txBody>
      </p:sp>
      <p:sp>
        <p:nvSpPr>
          <p:cNvPr id="4" name="Slide Number Placeholder 3">
            <a:extLst>
              <a:ext uri="{FF2B5EF4-FFF2-40B4-BE49-F238E27FC236}">
                <a16:creationId xmlns:a16="http://schemas.microsoft.com/office/drawing/2014/main" id="{2B1548DD-7883-4B03-BEBF-D6CF4DF26682}"/>
              </a:ext>
            </a:extLst>
          </p:cNvPr>
          <p:cNvSpPr>
            <a:spLocks noGrp="1"/>
          </p:cNvSpPr>
          <p:nvPr>
            <p:ph type="sldNum" sz="quarter" idx="5"/>
          </p:nvPr>
        </p:nvSpPr>
        <p:spPr/>
        <p:txBody>
          <a:bodyPr/>
          <a:lstStyle/>
          <a:p>
            <a:fld id="{53E4DCFB-13A1-154D-ADC1-C6BA798FD344}" type="slidenum">
              <a:rPr lang="en-US" smtClean="0"/>
              <a:t>15</a:t>
            </a:fld>
            <a:endParaRPr lang="en-US" dirty="0"/>
          </a:p>
        </p:txBody>
      </p:sp>
    </p:spTree>
    <p:extLst>
      <p:ext uri="{BB962C8B-B14F-4D97-AF65-F5344CB8AC3E}">
        <p14:creationId xmlns:p14="http://schemas.microsoft.com/office/powerpoint/2010/main" val="3471605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47638"/>
            <a:ext cx="4983162" cy="2801937"/>
          </a:xfrm>
        </p:spPr>
      </p:sp>
      <p:sp>
        <p:nvSpPr>
          <p:cNvPr id="3" name="Notes Placeholder 2"/>
          <p:cNvSpPr>
            <a:spLocks noGrp="1"/>
          </p:cNvSpPr>
          <p:nvPr>
            <p:ph type="body" idx="1"/>
          </p:nvPr>
        </p:nvSpPr>
        <p:spPr>
          <a:xfrm>
            <a:off x="76200" y="3124200"/>
            <a:ext cx="6761480" cy="4926330"/>
          </a:xfrm>
        </p:spPr>
        <p:txBody>
          <a:bodyPr/>
          <a:lstStyle/>
          <a:p>
            <a:r>
              <a:rPr lang="en-US" sz="1000" dirty="0" err="1">
                <a:cs typeface="Calibri"/>
              </a:rPr>
              <a:t>lI'll</a:t>
            </a:r>
            <a:r>
              <a:rPr lang="en-US" sz="1000" dirty="0">
                <a:cs typeface="Calibri"/>
              </a:rPr>
              <a:t> lay out how I might think about this for your critique.  I'll walk through my thinking and then ask for your reactions.  </a:t>
            </a:r>
          </a:p>
          <a:p>
            <a:pPr>
              <a:spcAft>
                <a:spcPts val="600"/>
              </a:spcAft>
            </a:pPr>
            <a:r>
              <a:rPr lang="en-US" sz="1000" dirty="0">
                <a:cs typeface="Calibri"/>
              </a:rPr>
              <a:t>My first thought was to think of all the fun and engaging activities I did to meet a standard like this when I was a teacher. BUT!  It's never a good idea to begin lesson planning with an activity and then try to map it backwards to meet the standard.  So, I want to "start fresh".  I don't mean that I won't use any activities I have used before, just that I want to begin by looking at the standard. This one is from Tennessee Academic Standards for Social Studies, grade 7.  After choosing the standard, here is the process I used to design a lesson.  As I said, I’ll be looking for your critique. </a:t>
            </a:r>
          </a:p>
          <a:p>
            <a:pPr marL="171450" indent="-171450">
              <a:buFont typeface="Arial"/>
              <a:buChar char="•"/>
            </a:pPr>
            <a:r>
              <a:rPr lang="en-US" sz="1000" dirty="0"/>
              <a:t>What </a:t>
            </a:r>
            <a:r>
              <a:rPr lang="en-US" sz="1000" u="sng" dirty="0"/>
              <a:t>essential </a:t>
            </a:r>
            <a:r>
              <a:rPr lang="en-US" sz="1000" dirty="0"/>
              <a:t>things do I want students to know and be able to do?</a:t>
            </a:r>
            <a:endParaRPr lang="en-US" sz="1000" dirty="0">
              <a:cs typeface="Calibri"/>
            </a:endParaRPr>
          </a:p>
          <a:p>
            <a:pPr lvl="1" indent="-171450">
              <a:buFont typeface="Arial"/>
              <a:buChar char="•"/>
            </a:pPr>
            <a:r>
              <a:rPr lang="en-US" sz="1000" dirty="0"/>
              <a:t>Describe how geography shapes how people live in a place</a:t>
            </a:r>
            <a:endParaRPr lang="en-US" sz="1000" dirty="0">
              <a:cs typeface="Calibri"/>
            </a:endParaRPr>
          </a:p>
          <a:p>
            <a:pPr lvl="1" indent="-171450">
              <a:buFont typeface="Arial"/>
              <a:buChar char="•"/>
            </a:pPr>
            <a:r>
              <a:rPr lang="en-US" sz="1000" dirty="0"/>
              <a:t>Discuss the costs and benefits to altering the geography of a place</a:t>
            </a:r>
            <a:endParaRPr lang="en-US" sz="1000" dirty="0">
              <a:cs typeface="Calibri"/>
            </a:endParaRPr>
          </a:p>
          <a:p>
            <a:pPr>
              <a:spcAft>
                <a:spcPts val="600"/>
              </a:spcAft>
            </a:pPr>
            <a:r>
              <a:rPr lang="en-US" sz="1000" dirty="0">
                <a:cs typeface="Calibri"/>
              </a:rPr>
              <a:t>Next, I need to think about </a:t>
            </a:r>
          </a:p>
          <a:p>
            <a:pPr>
              <a:spcAft>
                <a:spcPts val="600"/>
              </a:spcAft>
            </a:pPr>
            <a:r>
              <a:rPr lang="en-US" sz="1000" dirty="0"/>
              <a:t>What experiences do they need to acquire that knowledge and skill?</a:t>
            </a:r>
            <a:endParaRPr lang="en-US" sz="1000" dirty="0">
              <a:cs typeface="Calibri"/>
            </a:endParaRPr>
          </a:p>
          <a:p>
            <a:pPr lvl="1" indent="-171450">
              <a:buFont typeface="Arial"/>
              <a:buChar char="•"/>
            </a:pPr>
            <a:r>
              <a:rPr lang="en-US" sz="1000" dirty="0">
                <a:cs typeface="Calibri"/>
              </a:rPr>
              <a:t>Look at how geography has impacted our town where we live</a:t>
            </a:r>
          </a:p>
          <a:p>
            <a:pPr lvl="1" indent="-171450">
              <a:buFont typeface="Arial"/>
              <a:buChar char="•"/>
            </a:pPr>
            <a:r>
              <a:rPr lang="en-US" sz="1000" dirty="0">
                <a:cs typeface="Calibri"/>
              </a:rPr>
              <a:t>Discuss whether we should turn the local pond into a swimming hole with a beach</a:t>
            </a:r>
          </a:p>
          <a:p>
            <a:pPr lvl="1" indent="-171450">
              <a:buFont typeface="Arial"/>
              <a:buChar char="•"/>
            </a:pPr>
            <a:r>
              <a:rPr lang="en-US" sz="1000" dirty="0">
                <a:cs typeface="Calibri"/>
              </a:rPr>
              <a:t>Examine how other cities and towns throughout the world are impacted by their geography</a:t>
            </a:r>
          </a:p>
          <a:p>
            <a:pPr lvl="1" indent="-171450">
              <a:buFont typeface="Arial"/>
              <a:buChar char="•"/>
            </a:pPr>
            <a:r>
              <a:rPr lang="en-US" sz="1000" dirty="0">
                <a:cs typeface="Calibri"/>
              </a:rPr>
              <a:t>Choose one topic (deforestation, housing development, etc.) and describe the costs and benefits of those alterations</a:t>
            </a:r>
          </a:p>
          <a:p>
            <a:pPr marL="171450" indent="-171450">
              <a:buFont typeface="Arial"/>
              <a:buChar char="•"/>
            </a:pPr>
            <a:r>
              <a:rPr lang="en-US" sz="1000" dirty="0"/>
              <a:t>How can those experiences be provided in a hybrid learning model?</a:t>
            </a:r>
            <a:endParaRPr lang="en-US" sz="1000" dirty="0">
              <a:cs typeface="Calibri"/>
            </a:endParaRPr>
          </a:p>
          <a:p>
            <a:pPr lvl="1" indent="-171450">
              <a:buFont typeface="Arial"/>
              <a:buChar char="•"/>
            </a:pPr>
            <a:r>
              <a:rPr lang="en-US" sz="1000" dirty="0">
                <a:cs typeface="Calibri"/>
              </a:rPr>
              <a:t>Use chat to list geographical features of our town (river, hills, rocky soil, etc.)</a:t>
            </a:r>
          </a:p>
          <a:p>
            <a:pPr lvl="1" indent="-171450">
              <a:buFont typeface="Arial"/>
              <a:buChar char="•"/>
            </a:pPr>
            <a:r>
              <a:rPr lang="en-US" sz="1000" dirty="0">
                <a:cs typeface="Calibri"/>
              </a:rPr>
              <a:t>Use Google sheets for small groups of students to list how they think those features impact the lives of people in our town</a:t>
            </a:r>
            <a:endParaRPr lang="en-US" sz="1000" dirty="0"/>
          </a:p>
          <a:p>
            <a:pPr lvl="1" indent="-171450">
              <a:buFont typeface="Arial"/>
              <a:buChar char="•"/>
            </a:pPr>
            <a:r>
              <a:rPr lang="en-US" sz="1000" dirty="0">
                <a:cs typeface="Calibri"/>
              </a:rPr>
              <a:t>Divide class into two groups– one to think of the "pros" and the other to think of the "cons" of turning the local pond into a swimming hole with a beach, then ask each group to comment on the others' work</a:t>
            </a:r>
            <a:endParaRPr lang="en-US" sz="1000" dirty="0"/>
          </a:p>
          <a:p>
            <a:pPr lvl="1" indent="-171450">
              <a:buFont typeface="Arial"/>
              <a:buChar char="•"/>
            </a:pPr>
            <a:r>
              <a:rPr lang="en-US" sz="1000" dirty="0">
                <a:cs typeface="Calibri"/>
              </a:rPr>
              <a:t>Present information about how other cities and towns throughout the world are impacted by their geography – follow up with a matching game (in which location will you find dense population, in which location will you find travel difficult?)</a:t>
            </a:r>
          </a:p>
          <a:p>
            <a:pPr>
              <a:spcAft>
                <a:spcPts val="600"/>
              </a:spcAft>
            </a:pPr>
            <a:r>
              <a:rPr lang="en-US" sz="1000" dirty="0">
                <a:cs typeface="Calibri"/>
              </a:rPr>
              <a:t>How will I assess student learning</a:t>
            </a:r>
          </a:p>
          <a:p>
            <a:pPr marL="63500" lvl="1">
              <a:spcAft>
                <a:spcPts val="600"/>
              </a:spcAft>
            </a:pPr>
            <a:r>
              <a:rPr lang="en-US" sz="1000" dirty="0">
                <a:cs typeface="Calibri"/>
              </a:rPr>
              <a:t>Paper on costs and benefits of deforestation, cultivation, etc. </a:t>
            </a:r>
          </a:p>
          <a:p>
            <a:pPr marL="63500" lvl="1">
              <a:spcAft>
                <a:spcPts val="600"/>
              </a:spcAft>
            </a:pPr>
            <a:r>
              <a:rPr lang="en-US" sz="1000" b="1" dirty="0">
                <a:cs typeface="Times New Roman"/>
              </a:rPr>
              <a:t>Poll</a:t>
            </a:r>
            <a:r>
              <a:rPr lang="en-US" sz="1000" dirty="0">
                <a:cs typeface="Times New Roman"/>
              </a:rPr>
              <a:t>:  how effective do you think this lesson plan is?  Does it home in on essential knowledge and skills, provide needed experiences, work in a hybrid setting, and include appropriate assessment?</a:t>
            </a:r>
          </a:p>
          <a:p>
            <a:pPr marL="63500" lvl="1"/>
            <a:r>
              <a:rPr lang="en-US" sz="1000" dirty="0">
                <a:cs typeface="Times New Roman"/>
              </a:rPr>
              <a:t>Scale of 1-5.  </a:t>
            </a:r>
            <a:endParaRPr lang="en-US" sz="1000" dirty="0">
              <a:cs typeface="Calibri"/>
            </a:endParaRPr>
          </a:p>
          <a:p>
            <a:pPr marL="63500" lvl="1"/>
            <a:r>
              <a:rPr lang="en-US" sz="1000" dirty="0">
                <a:cs typeface="Times New Roman"/>
              </a:rPr>
              <a:t>5 = very effective </a:t>
            </a:r>
            <a:endParaRPr lang="en-US" sz="1000" dirty="0">
              <a:cs typeface="Calibri"/>
            </a:endParaRPr>
          </a:p>
          <a:p>
            <a:pPr marL="63500" lvl="1"/>
            <a:r>
              <a:rPr lang="en-US" sz="1000" dirty="0">
                <a:cs typeface="Times New Roman"/>
              </a:rPr>
              <a:t>4 = effective  - might be if there were a few things that could be better, a </a:t>
            </a:r>
            <a:endParaRPr lang="en-US" sz="1000" dirty="0">
              <a:cs typeface="Calibri"/>
            </a:endParaRPr>
          </a:p>
          <a:p>
            <a:pPr marL="63500" lvl="1"/>
            <a:r>
              <a:rPr lang="en-US" sz="1000" dirty="0">
                <a:cs typeface="Times New Roman"/>
              </a:rPr>
              <a:t>3  = somewhat effective  or  "needs some work" a </a:t>
            </a:r>
            <a:endParaRPr lang="en-US" sz="1000" dirty="0">
              <a:cs typeface="Calibri"/>
            </a:endParaRPr>
          </a:p>
          <a:p>
            <a:pPr marL="63500" lvl="1"/>
            <a:r>
              <a:rPr lang="en-US" sz="1000" dirty="0">
                <a:cs typeface="Times New Roman"/>
              </a:rPr>
              <a:t>2 = slightly effective or would be "don't toss it" and a </a:t>
            </a:r>
            <a:endParaRPr lang="en-US" sz="1000" dirty="0">
              <a:cs typeface="Calibri"/>
            </a:endParaRPr>
          </a:p>
          <a:p>
            <a:pPr marL="63500" lvl="1"/>
            <a:r>
              <a:rPr lang="en-US" sz="1000" dirty="0">
                <a:cs typeface="Times New Roman"/>
              </a:rPr>
              <a:t>1  = ineffective  - would be "this lesson is completely off base". </a:t>
            </a:r>
            <a:endParaRPr lang="en-US" sz="1000" dirty="0">
              <a:cs typeface="Calibri"/>
            </a:endParaRPr>
          </a:p>
          <a:p>
            <a:pPr marL="63500" lvl="1">
              <a:spcAft>
                <a:spcPts val="600"/>
              </a:spcAft>
            </a:pPr>
            <a:r>
              <a:rPr lang="en-US" sz="1000" b="1" dirty="0">
                <a:cs typeface="Times New Roman"/>
              </a:rPr>
              <a:t>Chat</a:t>
            </a:r>
            <a:r>
              <a:rPr lang="en-US" sz="1000" dirty="0">
                <a:cs typeface="Times New Roman"/>
              </a:rPr>
              <a:t>:  Please let us know what improvements/revisions you would suggest.</a:t>
            </a:r>
          </a:p>
          <a:p>
            <a:pPr marL="63500" lvl="1">
              <a:spcAft>
                <a:spcPts val="600"/>
              </a:spcAft>
            </a:pPr>
            <a:endParaRPr lang="en-US" sz="1000" dirty="0">
              <a:cs typeface="Times New Roman"/>
            </a:endParaRPr>
          </a:p>
          <a:p>
            <a:pPr marL="63500" lvl="1">
              <a:spcAft>
                <a:spcPts val="600"/>
              </a:spcAft>
            </a:pPr>
            <a:endParaRPr lang="en-US" sz="1000" dirty="0">
              <a:cs typeface="Times New Roman"/>
            </a:endParaRPr>
          </a:p>
        </p:txBody>
      </p:sp>
      <p:sp>
        <p:nvSpPr>
          <p:cNvPr id="4" name="Slide Number Placeholder 3">
            <a:extLst>
              <a:ext uri="{FF2B5EF4-FFF2-40B4-BE49-F238E27FC236}">
                <a16:creationId xmlns:a16="http://schemas.microsoft.com/office/drawing/2014/main" id="{38ABA871-9C95-43A9-B115-EAB7C8F8EE57}"/>
              </a:ext>
            </a:extLst>
          </p:cNvPr>
          <p:cNvSpPr>
            <a:spLocks noGrp="1"/>
          </p:cNvSpPr>
          <p:nvPr>
            <p:ph type="sldNum" sz="quarter" idx="5"/>
          </p:nvPr>
        </p:nvSpPr>
        <p:spPr/>
        <p:txBody>
          <a:bodyPr/>
          <a:lstStyle/>
          <a:p>
            <a:fld id="{53E4DCFB-13A1-154D-ADC1-C6BA798FD344}" type="slidenum">
              <a:rPr lang="en-US" smtClean="0"/>
              <a:t>16</a:t>
            </a:fld>
            <a:endParaRPr lang="en-US" dirty="0"/>
          </a:p>
        </p:txBody>
      </p:sp>
    </p:spTree>
    <p:extLst>
      <p:ext uri="{BB962C8B-B14F-4D97-AF65-F5344CB8AC3E}">
        <p14:creationId xmlns:p14="http://schemas.microsoft.com/office/powerpoint/2010/main" val="34500473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are going to turn our attention to the alternating hybrid learning model, where students are in class sometimes and online other times.</a:t>
            </a:r>
            <a:endParaRPr lang="en-US" dirty="0">
              <a:cs typeface="Calibri"/>
            </a:endParaRPr>
          </a:p>
          <a:p>
            <a:endParaRPr lang="en-US" dirty="0">
              <a:cs typeface="Calibri"/>
            </a:endParaRPr>
          </a:p>
          <a:p>
            <a:r>
              <a:rPr lang="en-US" dirty="0">
                <a:cs typeface="Calibri"/>
              </a:rPr>
              <a:t>Some difficulties with this model can be that students do not value the online learning time in the same way, that it can be difficult for them to participate for a variety of reasons, or that students do not have the skills needed to work independently.</a:t>
            </a:r>
            <a:endParaRPr lang="en-US" dirty="0"/>
          </a:p>
        </p:txBody>
      </p:sp>
      <p:sp>
        <p:nvSpPr>
          <p:cNvPr id="4" name="Slide Number Placeholder 3">
            <a:extLst>
              <a:ext uri="{FF2B5EF4-FFF2-40B4-BE49-F238E27FC236}">
                <a16:creationId xmlns:a16="http://schemas.microsoft.com/office/drawing/2014/main" id="{DDA72CF8-80E0-4938-815B-F008630F455D}"/>
              </a:ext>
            </a:extLst>
          </p:cNvPr>
          <p:cNvSpPr>
            <a:spLocks noGrp="1"/>
          </p:cNvSpPr>
          <p:nvPr>
            <p:ph type="sldNum" sz="quarter" idx="5"/>
          </p:nvPr>
        </p:nvSpPr>
        <p:spPr/>
        <p:txBody>
          <a:bodyPr/>
          <a:lstStyle/>
          <a:p>
            <a:fld id="{53E4DCFB-13A1-154D-ADC1-C6BA798FD344}" type="slidenum">
              <a:rPr lang="en-US" smtClean="0"/>
              <a:t>17</a:t>
            </a:fld>
            <a:endParaRPr lang="en-US" dirty="0"/>
          </a:p>
        </p:txBody>
      </p:sp>
    </p:spTree>
    <p:extLst>
      <p:ext uri="{BB962C8B-B14F-4D97-AF65-F5344CB8AC3E}">
        <p14:creationId xmlns:p14="http://schemas.microsoft.com/office/powerpoint/2010/main" val="38661721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06400" y="4415790"/>
            <a:ext cx="6197600" cy="4591050"/>
          </a:xfrm>
        </p:spPr>
        <p:txBody>
          <a:bodyPr/>
          <a:lstStyle/>
          <a:p>
            <a:pPr>
              <a:defRPr/>
            </a:pPr>
            <a:r>
              <a:rPr lang="en-US" dirty="0">
                <a:cs typeface="Times New Roman"/>
              </a:rPr>
              <a:t>Tip #1 – use in person time for interactive activities</a:t>
            </a:r>
            <a:endParaRPr lang="en-US" dirty="0"/>
          </a:p>
          <a:p>
            <a:pPr>
              <a:defRPr/>
            </a:pPr>
            <a:endParaRPr lang="en-US" dirty="0">
              <a:cs typeface="Times New Roman"/>
            </a:endParaRPr>
          </a:p>
          <a:p>
            <a:pPr>
              <a:defRPr/>
            </a:pPr>
            <a:r>
              <a:rPr lang="en-US" dirty="0">
                <a:cs typeface="Times New Roman"/>
              </a:rPr>
              <a:t>An analysis of many studies that compared online </a:t>
            </a:r>
            <a:r>
              <a:rPr lang="en-US" b="1" dirty="0">
                <a:cs typeface="Times New Roman"/>
              </a:rPr>
              <a:t>and blended </a:t>
            </a:r>
            <a:r>
              <a:rPr lang="en-US" dirty="0">
                <a:cs typeface="Times New Roman"/>
              </a:rPr>
              <a:t>learning to traditional in-person instruction found that the impacts on student outcomes were greater when online instruction also included opportunities for face-to-face interaction with the instructor and/or peers, so it makes sense to use your more limited in-person time for these types of activities. These might include small-group activities that allow for peers to interact or direct teacher-to-student feedback.  Of course, there are limitations on the types of in-person activities students can engage in while maintaining social distance, so that needs to be considered when planning. </a:t>
            </a:r>
          </a:p>
          <a:p>
            <a:pPr marL="0" marR="0" lvl="0" indent="0" algn="l" defTabSz="1219261">
              <a:lnSpc>
                <a:spcPct val="100000"/>
              </a:lnSpc>
              <a:spcBef>
                <a:spcPts val="0"/>
              </a:spcBef>
              <a:spcAft>
                <a:spcPts val="0"/>
              </a:spcAft>
              <a:buClrTx/>
              <a:buSzTx/>
              <a:buFontTx/>
              <a:buNone/>
              <a:tabLst/>
              <a:defRPr/>
            </a:pPr>
            <a:endParaRPr lang="en-US" dirty="0">
              <a:cs typeface="Times New Roman"/>
            </a:endParaRPr>
          </a:p>
          <a:p>
            <a:pPr marL="0" marR="0" lvl="0" indent="0" algn="l" defTabSz="1219261">
              <a:lnSpc>
                <a:spcPct val="100000"/>
              </a:lnSpc>
              <a:spcBef>
                <a:spcPts val="0"/>
              </a:spcBef>
              <a:spcAft>
                <a:spcPts val="0"/>
              </a:spcAft>
              <a:buClrTx/>
              <a:buSzTx/>
              <a:buFontTx/>
              <a:buNone/>
              <a:tabLst/>
              <a:defRPr/>
            </a:pPr>
            <a:r>
              <a:rPr lang="en-US" b="1" i="0" dirty="0">
                <a:cs typeface="Times New Roman"/>
              </a:rPr>
              <a:t>References</a:t>
            </a:r>
          </a:p>
          <a:p>
            <a:pPr>
              <a:defRPr/>
            </a:pPr>
            <a:r>
              <a:rPr lang="en-US" sz="1200" kern="1200" dirty="0">
                <a:solidFill>
                  <a:schemeClr val="tx1"/>
                </a:solidFill>
                <a:effectLst/>
                <a:ea typeface="+mn-ea"/>
                <a:cs typeface="+mn-cs"/>
              </a:rPr>
              <a:t>Gallagher, H. A. &amp; Cottingham, B. (2020). </a:t>
            </a:r>
            <a:r>
              <a:rPr lang="en-US" sz="1200" i="1" kern="1200" dirty="0">
                <a:solidFill>
                  <a:schemeClr val="tx1"/>
                </a:solidFill>
                <a:effectLst/>
                <a:ea typeface="+mn-ea"/>
                <a:cs typeface="+mn-cs"/>
              </a:rPr>
              <a:t>Improving the quality of distance and blended learning </a:t>
            </a:r>
            <a:r>
              <a:rPr lang="en-US" sz="1200" kern="1200" dirty="0">
                <a:solidFill>
                  <a:schemeClr val="tx1"/>
                </a:solidFill>
                <a:effectLst/>
                <a:ea typeface="+mn-ea"/>
                <a:cs typeface="+mn-cs"/>
              </a:rPr>
              <a:t>(Policy Brief No. 8).</a:t>
            </a:r>
            <a:r>
              <a:rPr lang="en-US" dirty="0"/>
              <a:t> </a:t>
            </a:r>
            <a:r>
              <a:rPr lang="en-US" sz="1200" kern="1200" dirty="0">
                <a:solidFill>
                  <a:schemeClr val="tx1"/>
                </a:solidFill>
                <a:effectLst/>
                <a:ea typeface="+mn-ea"/>
                <a:cs typeface="+mn-cs"/>
              </a:rPr>
              <a:t> </a:t>
            </a:r>
            <a:r>
              <a:rPr lang="en-US" sz="1200" u="sng" kern="1200" dirty="0">
                <a:solidFill>
                  <a:schemeClr val="tx1"/>
                </a:solidFill>
                <a:effectLst/>
                <a:ea typeface="+mn-ea"/>
                <a:cs typeface="+mn-cs"/>
                <a:hlinkClick r:id="rId3"/>
              </a:rPr>
              <a:t>https://edpolicyinca.org/sites/default/files/2020-08/pb_pace_edresearch_aug20.pdf</a:t>
            </a:r>
            <a:endParaRPr lang="en-US" sz="1200" kern="1200" dirty="0">
              <a:solidFill>
                <a:schemeClr val="tx1"/>
              </a:solidFill>
              <a:effectLst/>
              <a:ea typeface="+mn-ea"/>
              <a:cs typeface="+mn-cs"/>
            </a:endParaRPr>
          </a:p>
          <a:p>
            <a:pPr marL="0" marR="0" lvl="0" indent="0" algn="l" defTabSz="1219261"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ea typeface="+mn-ea"/>
                <a:cs typeface="+mn-cs"/>
              </a:rPr>
              <a:t>Means, B., Toyama, Y., Murphy, R., &amp; </a:t>
            </a:r>
            <a:r>
              <a:rPr lang="en-US" dirty="0" err="1"/>
              <a:t>Bakia</a:t>
            </a:r>
            <a:r>
              <a:rPr lang="en-US" sz="1200" kern="1200" dirty="0">
                <a:solidFill>
                  <a:schemeClr val="tx1"/>
                </a:solidFill>
                <a:effectLst/>
                <a:ea typeface="+mn-ea"/>
                <a:cs typeface="+mn-cs"/>
              </a:rPr>
              <a:t>, M. (2013). The effectiveness of online and blended learning: A meta-analysis of the empirical literature. </a:t>
            </a:r>
            <a:r>
              <a:rPr lang="en-US" sz="1200" i="1" kern="1200" dirty="0">
                <a:solidFill>
                  <a:schemeClr val="tx1"/>
                </a:solidFill>
                <a:effectLst/>
                <a:ea typeface="+mn-ea"/>
                <a:cs typeface="+mn-cs"/>
              </a:rPr>
              <a:t>Teachers College Record, 115, </a:t>
            </a:r>
            <a:r>
              <a:rPr lang="en-US" sz="1200" kern="1200" dirty="0">
                <a:solidFill>
                  <a:schemeClr val="tx1"/>
                </a:solidFill>
                <a:effectLst/>
                <a:ea typeface="+mn-ea"/>
                <a:cs typeface="+mn-cs"/>
              </a:rPr>
              <a:t>1-47.</a:t>
            </a:r>
            <a:endParaRPr lang="en-US" sz="1200" kern="1200" dirty="0">
              <a:solidFill>
                <a:schemeClr val="tx1"/>
              </a:solidFill>
              <a:effectLst/>
              <a:cs typeface="Calibri"/>
            </a:endParaRPr>
          </a:p>
          <a:p>
            <a:pPr marL="0" marR="0" lvl="0" indent="0" algn="l" defTabSz="1219261" rtl="0" eaLnBrk="1" fontAlgn="auto" latinLnBrk="0" hangingPunct="1">
              <a:lnSpc>
                <a:spcPct val="100000"/>
              </a:lnSpc>
              <a:spcBef>
                <a:spcPts val="0"/>
              </a:spcBef>
              <a:spcAft>
                <a:spcPts val="0"/>
              </a:spcAft>
              <a:buClrTx/>
              <a:buSzTx/>
              <a:buFontTx/>
              <a:buNone/>
              <a:tabLst/>
              <a:defRPr/>
            </a:pPr>
            <a:endParaRPr lang="en-US" dirty="0"/>
          </a:p>
          <a:p>
            <a:pPr marL="0" marR="0" lvl="0" indent="0" algn="l" defTabSz="1219261" rtl="0" eaLnBrk="1" fontAlgn="auto" latinLnBrk="0" hangingPunct="1">
              <a:lnSpc>
                <a:spcPct val="100000"/>
              </a:lnSpc>
              <a:spcBef>
                <a:spcPts val="0"/>
              </a:spcBef>
              <a:spcAft>
                <a:spcPts val="0"/>
              </a:spcAft>
              <a:buClrTx/>
              <a:buSzTx/>
              <a:buFontTx/>
              <a:buNone/>
              <a:tabLst/>
              <a:defRPr/>
            </a:pPr>
            <a:r>
              <a:rPr lang="en-US" dirty="0"/>
              <a:t>Photo by </a:t>
            </a:r>
            <a:r>
              <a:rPr lang="en-US" b="1" dirty="0" err="1">
                <a:hlinkClick r:id="rId4"/>
              </a:rPr>
              <a:t>Thirdman</a:t>
            </a:r>
            <a:r>
              <a:rPr lang="en-US" dirty="0"/>
              <a:t> from </a:t>
            </a:r>
            <a:r>
              <a:rPr lang="en-US" b="1" dirty="0" err="1">
                <a:hlinkClick r:id="rId5"/>
              </a:rPr>
              <a:t>Pexels</a:t>
            </a:r>
            <a:endParaRPr lang="en-US" dirty="0"/>
          </a:p>
          <a:p>
            <a:endParaRPr lang="en-US" dirty="0"/>
          </a:p>
        </p:txBody>
      </p:sp>
      <p:sp>
        <p:nvSpPr>
          <p:cNvPr id="4" name="Slide Number Placeholder 3">
            <a:extLst>
              <a:ext uri="{FF2B5EF4-FFF2-40B4-BE49-F238E27FC236}">
                <a16:creationId xmlns:a16="http://schemas.microsoft.com/office/drawing/2014/main" id="{35CAD5D2-EA99-4799-B85F-D7F773F6C0E1}"/>
              </a:ext>
            </a:extLst>
          </p:cNvPr>
          <p:cNvSpPr>
            <a:spLocks noGrp="1"/>
          </p:cNvSpPr>
          <p:nvPr>
            <p:ph type="sldNum" sz="quarter" idx="5"/>
          </p:nvPr>
        </p:nvSpPr>
        <p:spPr/>
        <p:txBody>
          <a:bodyPr/>
          <a:lstStyle/>
          <a:p>
            <a:fld id="{53E4DCFB-13A1-154D-ADC1-C6BA798FD344}" type="slidenum">
              <a:rPr lang="en-US" smtClean="0"/>
              <a:t>18</a:t>
            </a:fld>
            <a:endParaRPr lang="en-US" dirty="0"/>
          </a:p>
        </p:txBody>
      </p:sp>
    </p:spTree>
    <p:extLst>
      <p:ext uri="{BB962C8B-B14F-4D97-AF65-F5344CB8AC3E}">
        <p14:creationId xmlns:p14="http://schemas.microsoft.com/office/powerpoint/2010/main" val="3522633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[Change the names]</a:t>
            </a:r>
          </a:p>
          <a:p>
            <a:endParaRPr lang="en-US" dirty="0">
              <a:cs typeface="Calibri"/>
            </a:endParaRPr>
          </a:p>
          <a:p>
            <a:endParaRPr lang="en-US" dirty="0"/>
          </a:p>
        </p:txBody>
      </p:sp>
      <p:sp>
        <p:nvSpPr>
          <p:cNvPr id="4" name="Slide Number Placeholder 3">
            <a:extLst>
              <a:ext uri="{FF2B5EF4-FFF2-40B4-BE49-F238E27FC236}">
                <a16:creationId xmlns:a16="http://schemas.microsoft.com/office/drawing/2014/main" id="{F7A2D1FB-7547-40D7-9ACB-18B8809AB58A}"/>
              </a:ext>
            </a:extLst>
          </p:cNvPr>
          <p:cNvSpPr>
            <a:spLocks noGrp="1"/>
          </p:cNvSpPr>
          <p:nvPr>
            <p:ph type="sldNum" sz="quarter" idx="5"/>
          </p:nvPr>
        </p:nvSpPr>
        <p:spPr/>
        <p:txBody>
          <a:bodyPr/>
          <a:lstStyle/>
          <a:p>
            <a:fld id="{53E4DCFB-13A1-154D-ADC1-C6BA798FD344}" type="slidenum">
              <a:rPr lang="en-US" smtClean="0"/>
              <a:t>1</a:t>
            </a:fld>
            <a:endParaRPr lang="en-US" dirty="0"/>
          </a:p>
        </p:txBody>
      </p:sp>
    </p:spTree>
    <p:extLst>
      <p:ext uri="{BB962C8B-B14F-4D97-AF65-F5344CB8AC3E}">
        <p14:creationId xmlns:p14="http://schemas.microsoft.com/office/powerpoint/2010/main" val="26737265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17525" y="133350"/>
            <a:ext cx="5837238" cy="3282950"/>
          </a:xfrm>
        </p:spPr>
      </p:sp>
      <p:sp>
        <p:nvSpPr>
          <p:cNvPr id="3" name="Notes Placeholder 2"/>
          <p:cNvSpPr>
            <a:spLocks noGrp="1"/>
          </p:cNvSpPr>
          <p:nvPr>
            <p:ph type="body" idx="1"/>
          </p:nvPr>
        </p:nvSpPr>
        <p:spPr>
          <a:xfrm>
            <a:off x="406400" y="3505200"/>
            <a:ext cx="6197600" cy="5657850"/>
          </a:xfrm>
        </p:spPr>
        <p:txBody>
          <a:bodyPr/>
          <a:lstStyle/>
          <a:p>
            <a:pPr>
              <a:spcAft>
                <a:spcPts val="600"/>
              </a:spcAft>
            </a:pPr>
            <a:r>
              <a:rPr lang="en-US" dirty="0">
                <a:cs typeface="Calibri"/>
              </a:rPr>
              <a:t>Here is a model for one way to use in-person time for interactivity, called the flipped classroom.  </a:t>
            </a:r>
          </a:p>
          <a:p>
            <a:pPr>
              <a:spcAft>
                <a:spcPts val="600"/>
              </a:spcAft>
            </a:pPr>
            <a:r>
              <a:rPr lang="en-US" dirty="0"/>
              <a:t>In a traditional classroom, most of the time is spent on acquiring knowledge. In a flipped classroom model, students engage with instructional material before class (e.g., through recorded lectures). The time in class is used to apply the material they learned (van </a:t>
            </a:r>
            <a:r>
              <a:rPr lang="en-US" dirty="0" err="1"/>
              <a:t>Alten</a:t>
            </a:r>
            <a:r>
              <a:rPr lang="en-US" dirty="0"/>
              <a:t> et al., 2019).</a:t>
            </a:r>
            <a:endParaRPr lang="en-US" dirty="0">
              <a:cs typeface="Calibri"/>
            </a:endParaRPr>
          </a:p>
          <a:p>
            <a:pPr>
              <a:spcAft>
                <a:spcPts val="600"/>
              </a:spcAft>
            </a:pPr>
            <a:endParaRPr lang="en-US" dirty="0"/>
          </a:p>
          <a:p>
            <a:pPr>
              <a:spcAft>
                <a:spcPts val="600"/>
              </a:spcAft>
            </a:pPr>
            <a:r>
              <a:rPr lang="en-US" dirty="0"/>
              <a:t>This method was first developed for use in higher education.  In 1993, Alison King published "From Sage on the Stage to Guide on the Side," in which she focuses on the importance of the use of class time for the construction of meaning rather than information transmission. </a:t>
            </a:r>
            <a:endParaRPr lang="en-US" dirty="0">
              <a:cs typeface="Calibri"/>
            </a:endParaRPr>
          </a:p>
          <a:p>
            <a:pPr>
              <a:spcAft>
                <a:spcPts val="600"/>
              </a:spcAft>
            </a:pPr>
            <a:endParaRPr lang="en-US" dirty="0">
              <a:cs typeface="Calibri"/>
            </a:endParaRPr>
          </a:p>
          <a:p>
            <a:pPr>
              <a:spcAft>
                <a:spcPts val="600"/>
              </a:spcAft>
            </a:pPr>
            <a:r>
              <a:rPr lang="en-US" dirty="0">
                <a:cs typeface="Calibri"/>
              </a:rPr>
              <a:t>This approach might be more appropriate for older students. The research we located examined the effectiveness of the flipped classroom with high school and college students. Younger students may find it more difficult to acquire new content without educator support. Our main message, however, is that if you are spending a lot of your in-person time delivering new content to students, consider whether this could be done during asynchronous time instead.</a:t>
            </a:r>
          </a:p>
          <a:p>
            <a:endParaRPr lang="en-US" i="1" dirty="0">
              <a:cs typeface="Calibri"/>
            </a:endParaRPr>
          </a:p>
          <a:p>
            <a:r>
              <a:rPr lang="en-US" b="1" i="0" dirty="0">
                <a:cs typeface="Calibri"/>
              </a:rPr>
              <a:t>References</a:t>
            </a:r>
            <a:endParaRPr lang="en-US" i="0" dirty="0">
              <a:cs typeface="Calibri"/>
            </a:endParaRPr>
          </a:p>
          <a:p>
            <a:pPr marL="228600" indent="-228600">
              <a:defRPr/>
            </a:pPr>
            <a:r>
              <a:rPr lang="en-US" sz="1200" kern="1200" dirty="0">
                <a:solidFill>
                  <a:schemeClr val="tx1"/>
                </a:solidFill>
                <a:effectLst/>
                <a:latin typeface="+mn-lt"/>
                <a:ea typeface="+mn-ea"/>
                <a:cs typeface="+mn-cs"/>
              </a:rPr>
              <a:t>Gallagher, H. A. &amp; Cottingham, B. (2020). </a:t>
            </a:r>
            <a:r>
              <a:rPr lang="en-US" sz="1200" i="1" kern="1200" dirty="0">
                <a:solidFill>
                  <a:schemeClr val="tx1"/>
                </a:solidFill>
                <a:effectLst/>
                <a:latin typeface="+mn-lt"/>
                <a:ea typeface="+mn-ea"/>
                <a:cs typeface="+mn-cs"/>
              </a:rPr>
              <a:t>Improving the quality of distance and blended learning </a:t>
            </a:r>
            <a:r>
              <a:rPr lang="en-US" sz="1200" kern="1200" dirty="0">
                <a:solidFill>
                  <a:schemeClr val="tx1"/>
                </a:solidFill>
                <a:effectLst/>
                <a:latin typeface="+mn-lt"/>
                <a:ea typeface="+mn-ea"/>
                <a:cs typeface="+mn-cs"/>
              </a:rPr>
              <a:t>(Policy Brief No. 8).</a:t>
            </a:r>
            <a:r>
              <a:rPr lang="en-US" dirty="0"/>
              <a:t> </a:t>
            </a:r>
            <a:r>
              <a:rPr lang="en-US" sz="1200"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hlinkClick r:id="rId3"/>
              </a:rPr>
              <a:t>https://edpolicyinca.org/sites/default/files/2020-08/pb_pace_edresearch_aug20.pdf</a:t>
            </a:r>
            <a:endParaRPr lang="en-US" dirty="0"/>
          </a:p>
          <a:p>
            <a:pPr marL="228600" indent="-228600"/>
            <a:r>
              <a:rPr lang="en-US" dirty="0"/>
              <a:t>King, A. (1993). From sage on the stage to guide on the side. </a:t>
            </a:r>
            <a:r>
              <a:rPr lang="en-US" i="1" dirty="0"/>
              <a:t>College Teaching, 41</a:t>
            </a:r>
            <a:r>
              <a:rPr lang="en-US" dirty="0"/>
              <a:t>(1), 30–35. </a:t>
            </a:r>
            <a:r>
              <a:rPr lang="en-US" dirty="0">
                <a:hlinkClick r:id="rId4" tooltip="Doi (identifier)"/>
              </a:rPr>
              <a:t>doi</a:t>
            </a:r>
            <a:r>
              <a:rPr lang="en-US" dirty="0"/>
              <a:t>:</a:t>
            </a:r>
            <a:r>
              <a:rPr lang="en-US" dirty="0">
                <a:hlinkClick r:id="rId5"/>
              </a:rPr>
              <a:t>10.1080/87567555.1993.9926781</a:t>
            </a:r>
            <a:r>
              <a:rPr lang="en-US" dirty="0"/>
              <a:t>. </a:t>
            </a:r>
            <a:endParaRPr lang="en-US" dirty="0">
              <a:cs typeface="Calibri"/>
            </a:endParaRPr>
          </a:p>
          <a:p>
            <a:pPr marL="228600" indent="-228600"/>
            <a:r>
              <a:rPr lang="en-US" dirty="0"/>
              <a:t>van </a:t>
            </a:r>
            <a:r>
              <a:rPr lang="en-US" dirty="0" err="1"/>
              <a:t>Alten</a:t>
            </a:r>
            <a:r>
              <a:rPr lang="en-US" dirty="0"/>
              <a:t>, D. C. D, </a:t>
            </a:r>
            <a:r>
              <a:rPr lang="en-US" dirty="0" err="1"/>
              <a:t>Phielix</a:t>
            </a:r>
            <a:r>
              <a:rPr lang="en-US" dirty="0"/>
              <a:t>, C., Janssen, J., &amp; Kester, L. (2019). Effects of flipping the classroom on learning outcomes and satisfaction: A meta-analysis. </a:t>
            </a:r>
            <a:r>
              <a:rPr lang="en-US" i="1" dirty="0"/>
              <a:t>Educational Research Review, 28</a:t>
            </a:r>
            <a:r>
              <a:rPr lang="en-US" dirty="0"/>
              <a:t>, 1-18. </a:t>
            </a:r>
            <a:r>
              <a:rPr lang="en-US" dirty="0">
                <a:hlinkClick r:id="rId6"/>
              </a:rPr>
              <a:t>https://doi.org/10.1016/j.edurev.2019.05.003</a:t>
            </a:r>
            <a:r>
              <a:rPr lang="en-US" dirty="0"/>
              <a:t> </a:t>
            </a:r>
          </a:p>
          <a:p>
            <a:pPr>
              <a:defRPr/>
            </a:pPr>
            <a:endParaRPr lang="en-US" dirty="0"/>
          </a:p>
          <a:p>
            <a:pPr marL="0" marR="0" lvl="0" indent="0" algn="l" defTabSz="1219261" rtl="0" eaLnBrk="1" fontAlgn="auto" latinLnBrk="0" hangingPunct="1">
              <a:lnSpc>
                <a:spcPct val="100000"/>
              </a:lnSpc>
              <a:spcBef>
                <a:spcPts val="0"/>
              </a:spcBef>
              <a:spcAft>
                <a:spcPts val="0"/>
              </a:spcAft>
              <a:buClrTx/>
              <a:buSzTx/>
              <a:buFontTx/>
              <a:buNone/>
              <a:tabLst/>
              <a:defRPr/>
            </a:pPr>
            <a:r>
              <a:rPr lang="en-US" dirty="0"/>
              <a:t>Photo by </a:t>
            </a:r>
            <a:r>
              <a:rPr lang="en-US" b="1" dirty="0">
                <a:hlinkClick r:id="rId7"/>
              </a:rPr>
              <a:t>Oladimeji </a:t>
            </a:r>
            <a:r>
              <a:rPr lang="en-US" b="1" dirty="0" err="1">
                <a:hlinkClick r:id="rId7"/>
              </a:rPr>
              <a:t>Ajegbile</a:t>
            </a:r>
            <a:r>
              <a:rPr lang="en-US" dirty="0"/>
              <a:t> from </a:t>
            </a:r>
            <a:r>
              <a:rPr lang="en-US" b="1" dirty="0" err="1">
                <a:hlinkClick r:id="rId8"/>
              </a:rPr>
              <a:t>Pexels</a:t>
            </a:r>
            <a:endParaRPr lang="en-US" dirty="0"/>
          </a:p>
          <a:p>
            <a:endParaRPr lang="en-US" dirty="0">
              <a:cs typeface="Calibri"/>
            </a:endParaRPr>
          </a:p>
        </p:txBody>
      </p:sp>
      <p:sp>
        <p:nvSpPr>
          <p:cNvPr id="4" name="Slide Number Placeholder 3">
            <a:extLst>
              <a:ext uri="{FF2B5EF4-FFF2-40B4-BE49-F238E27FC236}">
                <a16:creationId xmlns:a16="http://schemas.microsoft.com/office/drawing/2014/main" id="{0E5D9279-6269-4F9E-A9D8-F2CCB80B255E}"/>
              </a:ext>
            </a:extLst>
          </p:cNvPr>
          <p:cNvSpPr>
            <a:spLocks noGrp="1"/>
          </p:cNvSpPr>
          <p:nvPr>
            <p:ph type="sldNum" sz="quarter" idx="5"/>
          </p:nvPr>
        </p:nvSpPr>
        <p:spPr/>
        <p:txBody>
          <a:bodyPr/>
          <a:lstStyle/>
          <a:p>
            <a:fld id="{53E4DCFB-13A1-154D-ADC1-C6BA798FD344}" type="slidenum">
              <a:rPr lang="en-US" smtClean="0"/>
              <a:t>19</a:t>
            </a:fld>
            <a:endParaRPr lang="en-US" dirty="0"/>
          </a:p>
        </p:txBody>
      </p:sp>
    </p:spTree>
    <p:extLst>
      <p:ext uri="{BB962C8B-B14F-4D97-AF65-F5344CB8AC3E}">
        <p14:creationId xmlns:p14="http://schemas.microsoft.com/office/powerpoint/2010/main" val="482136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163513"/>
            <a:ext cx="6197600" cy="3486150"/>
          </a:xfrm>
        </p:spPr>
      </p:sp>
      <p:sp>
        <p:nvSpPr>
          <p:cNvPr id="3" name="Notes Placeholder 2"/>
          <p:cNvSpPr>
            <a:spLocks noGrp="1"/>
          </p:cNvSpPr>
          <p:nvPr>
            <p:ph type="body" idx="1"/>
          </p:nvPr>
        </p:nvSpPr>
        <p:spPr>
          <a:xfrm>
            <a:off x="406400" y="3882390"/>
            <a:ext cx="6197600" cy="4183380"/>
          </a:xfrm>
        </p:spPr>
        <p:txBody>
          <a:bodyPr/>
          <a:lstStyle/>
          <a:p>
            <a:pPr>
              <a:spcAft>
                <a:spcPts val="600"/>
              </a:spcAft>
            </a:pPr>
            <a:r>
              <a:rPr lang="en-US" dirty="0">
                <a:cs typeface="Calibri"/>
              </a:rPr>
              <a:t>There are lots of ways you can implement flipped classrooms.  The research covers some things that worked at the high school and college level: quizzing the students to see how well they understand the material that was provided before class or having them work in group activities where they apply their knowledge.</a:t>
            </a:r>
            <a:endParaRPr lang="en-US" dirty="0"/>
          </a:p>
          <a:p>
            <a:pPr>
              <a:spcAft>
                <a:spcPts val="600"/>
              </a:spcAft>
            </a:pPr>
            <a:endParaRPr lang="en-US" dirty="0">
              <a:cs typeface="Calibri"/>
            </a:endParaRPr>
          </a:p>
          <a:p>
            <a:pPr>
              <a:spcAft>
                <a:spcPts val="600"/>
              </a:spcAft>
            </a:pPr>
            <a:r>
              <a:rPr lang="en-US" dirty="0">
                <a:cs typeface="Calibri"/>
              </a:rPr>
              <a:t>We would like you to think about how this concept might work for your students. If you aren't a classroom teacher, think about how the teachers you work with might implement this model.  Are there videos students can watch or texts that they can read on their own so that their in-person time can be spent deepening their understanding through application of skills and knowledge?  Please jot any ideas you have in the chat.</a:t>
            </a:r>
          </a:p>
          <a:p>
            <a:pPr>
              <a:spcAft>
                <a:spcPts val="600"/>
              </a:spcAft>
            </a:pPr>
            <a:endParaRPr lang="en-US" dirty="0">
              <a:cs typeface="Calibri"/>
            </a:endParaRPr>
          </a:p>
          <a:p>
            <a:r>
              <a:rPr lang="en-US" b="1" i="0" dirty="0"/>
              <a:t>References</a:t>
            </a:r>
            <a:endParaRPr lang="en-US" i="0" dirty="0"/>
          </a:p>
          <a:p>
            <a:pPr marL="228600" indent="-228600"/>
            <a:r>
              <a:rPr lang="en-US" dirty="0"/>
              <a:t>van </a:t>
            </a:r>
            <a:r>
              <a:rPr lang="en-US" dirty="0" err="1"/>
              <a:t>Alten</a:t>
            </a:r>
            <a:r>
              <a:rPr lang="en-US" dirty="0"/>
              <a:t>, D. C. D, </a:t>
            </a:r>
            <a:r>
              <a:rPr lang="en-US" dirty="0" err="1"/>
              <a:t>Phielix</a:t>
            </a:r>
            <a:r>
              <a:rPr lang="en-US" dirty="0"/>
              <a:t>, C., Janssen, J., &amp; Kester, L. (2019). Effects of flipping the classroom on learning outcomes and satisfaction: A meta-analysis. </a:t>
            </a:r>
            <a:r>
              <a:rPr lang="en-US" i="1" dirty="0"/>
              <a:t>Educational Research Review, 28, </a:t>
            </a:r>
            <a:r>
              <a:rPr lang="en-US" dirty="0"/>
              <a:t>1-18. </a:t>
            </a:r>
            <a:r>
              <a:rPr lang="en-US" dirty="0">
                <a:hlinkClick r:id="rId3"/>
              </a:rPr>
              <a:t>https://doi.org/10.1016/j.edurev.2019.05.003</a:t>
            </a:r>
            <a:r>
              <a:rPr lang="en-US" dirty="0"/>
              <a:t> </a:t>
            </a:r>
            <a:endParaRPr lang="en-US" dirty="0">
              <a:cs typeface="Calibri"/>
            </a:endParaRPr>
          </a:p>
        </p:txBody>
      </p:sp>
      <p:sp>
        <p:nvSpPr>
          <p:cNvPr id="4" name="Slide Number Placeholder 3">
            <a:extLst>
              <a:ext uri="{FF2B5EF4-FFF2-40B4-BE49-F238E27FC236}">
                <a16:creationId xmlns:a16="http://schemas.microsoft.com/office/drawing/2014/main" id="{13B1976B-DB11-483C-B8EF-A21511A8C337}"/>
              </a:ext>
            </a:extLst>
          </p:cNvPr>
          <p:cNvSpPr>
            <a:spLocks noGrp="1"/>
          </p:cNvSpPr>
          <p:nvPr>
            <p:ph type="sldNum" sz="quarter" idx="5"/>
          </p:nvPr>
        </p:nvSpPr>
        <p:spPr/>
        <p:txBody>
          <a:bodyPr/>
          <a:lstStyle/>
          <a:p>
            <a:fld id="{53E4DCFB-13A1-154D-ADC1-C6BA798FD344}" type="slidenum">
              <a:rPr lang="en-US" smtClean="0"/>
              <a:t>20</a:t>
            </a:fld>
            <a:endParaRPr lang="en-US" dirty="0"/>
          </a:p>
        </p:txBody>
      </p:sp>
    </p:spTree>
    <p:extLst>
      <p:ext uri="{BB962C8B-B14F-4D97-AF65-F5344CB8AC3E}">
        <p14:creationId xmlns:p14="http://schemas.microsoft.com/office/powerpoint/2010/main" val="1606650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179388"/>
            <a:ext cx="6197600" cy="3486150"/>
          </a:xfrm>
        </p:spPr>
      </p:sp>
      <p:sp>
        <p:nvSpPr>
          <p:cNvPr id="3" name="Notes Placeholder 2"/>
          <p:cNvSpPr>
            <a:spLocks noGrp="1"/>
          </p:cNvSpPr>
          <p:nvPr>
            <p:ph type="body" idx="1"/>
          </p:nvPr>
        </p:nvSpPr>
        <p:spPr>
          <a:xfrm>
            <a:off x="406400" y="3897630"/>
            <a:ext cx="6197600" cy="5219382"/>
          </a:xfrm>
        </p:spPr>
        <p:txBody>
          <a:bodyPr/>
          <a:lstStyle/>
          <a:p>
            <a:pPr>
              <a:spcBef>
                <a:spcPts val="600"/>
              </a:spcBef>
              <a:spcAft>
                <a:spcPts val="300"/>
              </a:spcAft>
            </a:pPr>
            <a:r>
              <a:rPr lang="en-US" dirty="0">
                <a:cs typeface="Calibri"/>
              </a:rPr>
              <a:t>If the flipped classroom doesn’t sound right for you in all cases, some researchers have suggested approaching the matter from the other direction. That is, you can use your in-person time to introduce new concepts and then give them assignments to work on independently that help them learn more and apply their knowledge.  Some ideas include having students:</a:t>
            </a:r>
            <a:endParaRPr lang="en-US" dirty="0"/>
          </a:p>
          <a:p>
            <a:pPr marL="171450" indent="-171450">
              <a:spcAft>
                <a:spcPts val="300"/>
              </a:spcAft>
              <a:buFont typeface="Arial"/>
              <a:buChar char="•"/>
            </a:pPr>
            <a:r>
              <a:rPr lang="en-US" dirty="0">
                <a:cs typeface="Calibri"/>
              </a:rPr>
              <a:t>Collect data and evidence.</a:t>
            </a:r>
          </a:p>
          <a:p>
            <a:pPr marL="171450" indent="-171450">
              <a:spcAft>
                <a:spcPts val="300"/>
              </a:spcAft>
              <a:buFont typeface="Arial"/>
              <a:buChar char="•"/>
            </a:pPr>
            <a:r>
              <a:rPr lang="en-US" dirty="0">
                <a:cs typeface="Calibri"/>
              </a:rPr>
              <a:t>Complete additional reading.</a:t>
            </a:r>
          </a:p>
          <a:p>
            <a:pPr marL="171450" indent="-171450">
              <a:spcAft>
                <a:spcPts val="300"/>
              </a:spcAft>
              <a:buFont typeface="Arial"/>
              <a:buChar char="•"/>
            </a:pPr>
            <a:r>
              <a:rPr lang="en-US" dirty="0">
                <a:cs typeface="Calibri"/>
              </a:rPr>
              <a:t>Engage in written reflection.</a:t>
            </a:r>
          </a:p>
          <a:p>
            <a:pPr marL="171450" indent="-171450">
              <a:spcAft>
                <a:spcPts val="300"/>
              </a:spcAft>
              <a:buFont typeface="Arial"/>
              <a:buChar char="•"/>
            </a:pPr>
            <a:r>
              <a:rPr lang="en-US" dirty="0">
                <a:cs typeface="Calibri"/>
              </a:rPr>
              <a:t>Work in small groups to complete a task.</a:t>
            </a:r>
          </a:p>
          <a:p>
            <a:pPr marL="171450" indent="-171450">
              <a:spcAft>
                <a:spcPts val="300"/>
              </a:spcAft>
              <a:buFont typeface="Arial"/>
              <a:buChar char="•"/>
            </a:pPr>
            <a:r>
              <a:rPr lang="en-US" dirty="0">
                <a:cs typeface="Calibri"/>
              </a:rPr>
              <a:t>Prepare a presentation that they'll deliver when they return to class in-person.</a:t>
            </a:r>
          </a:p>
          <a:p>
            <a:pPr marL="171450" indent="-171450">
              <a:spcAft>
                <a:spcPts val="300"/>
              </a:spcAft>
              <a:buFont typeface="Arial"/>
              <a:buChar char="•"/>
            </a:pPr>
            <a:r>
              <a:rPr lang="en-US" dirty="0">
                <a:cs typeface="Calibri"/>
              </a:rPr>
              <a:t>Engage with interactive materials</a:t>
            </a:r>
            <a:r>
              <a:rPr lang="en-US" dirty="0"/>
              <a:t> rather than static worksheets</a:t>
            </a:r>
            <a:r>
              <a:rPr lang="en-US" b="0" dirty="0"/>
              <a:t>. Research with K-12 students has demonstrated that when students engaged with interactive materials, they outperformed students who participated in the same lesson without the interactive materials. This research included things like electronic field trips and web-based science labs.</a:t>
            </a:r>
            <a:endParaRPr lang="en-US" b="0" dirty="0">
              <a:cs typeface="Calibri"/>
            </a:endParaRPr>
          </a:p>
          <a:p>
            <a:r>
              <a:rPr lang="en-US" i="1" dirty="0"/>
              <a:t> </a:t>
            </a:r>
            <a:r>
              <a:rPr lang="en-US" dirty="0"/>
              <a:t> </a:t>
            </a:r>
            <a:endParaRPr lang="en-US" dirty="0">
              <a:cs typeface="Calibri"/>
            </a:endParaRPr>
          </a:p>
          <a:p>
            <a:r>
              <a:rPr lang="en-US" b="1" i="0" dirty="0">
                <a:cs typeface="Calibri"/>
              </a:rPr>
              <a:t>References</a:t>
            </a:r>
          </a:p>
          <a:p>
            <a:pPr marL="228600" marR="0" lvl="0" indent="-228600" algn="l" defTabSz="1219261" rtl="0" eaLnBrk="1" fontAlgn="auto" latinLnBrk="0" hangingPunct="1">
              <a:lnSpc>
                <a:spcPct val="100000"/>
              </a:lnSpc>
              <a:buClrTx/>
              <a:buSzTx/>
              <a:buFontTx/>
              <a:buNone/>
              <a:tabLst/>
              <a:defRPr/>
            </a:pPr>
            <a:r>
              <a:rPr lang="en-US" sz="1200" kern="1200" dirty="0">
                <a:solidFill>
                  <a:schemeClr val="tx1"/>
                </a:solidFill>
                <a:effectLst/>
                <a:latin typeface="+mn-lt"/>
                <a:ea typeface="+mn-ea"/>
                <a:cs typeface="+mn-cs"/>
              </a:rPr>
              <a:t>Conley, M., Jensen, L, Johnson, J., &amp; </a:t>
            </a:r>
            <a:r>
              <a:rPr lang="en-US" sz="1200" kern="1200" dirty="0" err="1">
                <a:solidFill>
                  <a:schemeClr val="tx1"/>
                </a:solidFill>
                <a:effectLst/>
                <a:latin typeface="+mn-lt"/>
                <a:ea typeface="+mn-ea"/>
                <a:cs typeface="+mn-cs"/>
              </a:rPr>
              <a:t>Loney</a:t>
            </a:r>
            <a:r>
              <a:rPr lang="en-US" sz="1200" kern="1200" dirty="0">
                <a:solidFill>
                  <a:schemeClr val="tx1"/>
                </a:solidFill>
                <a:effectLst/>
                <a:latin typeface="+mn-lt"/>
                <a:ea typeface="+mn-ea"/>
                <a:cs typeface="+mn-cs"/>
              </a:rPr>
              <a:t>, E. (2020, March 26). </a:t>
            </a:r>
            <a:r>
              <a:rPr lang="en-US" sz="1200" i="1" kern="1200" dirty="0">
                <a:solidFill>
                  <a:schemeClr val="tx1"/>
                </a:solidFill>
                <a:effectLst/>
                <a:latin typeface="+mn-lt"/>
                <a:ea typeface="+mn-ea"/>
                <a:cs typeface="+mn-cs"/>
              </a:rPr>
              <a:t>Quick chat: Shifting classroom practices to a virtual learning environment </a:t>
            </a:r>
            <a:r>
              <a:rPr lang="en-US" sz="1200" kern="1200" dirty="0">
                <a:solidFill>
                  <a:schemeClr val="tx1"/>
                </a:solidFill>
                <a:effectLst/>
                <a:latin typeface="+mn-lt"/>
                <a:ea typeface="+mn-ea"/>
                <a:cs typeface="+mn-cs"/>
              </a:rPr>
              <a:t>[Webinar]. </a:t>
            </a:r>
            <a:r>
              <a:rPr lang="en-US" sz="1200" u="sng" kern="1200" dirty="0">
                <a:solidFill>
                  <a:schemeClr val="tx1"/>
                </a:solidFill>
                <a:effectLst/>
                <a:latin typeface="+mn-lt"/>
                <a:ea typeface="+mn-ea"/>
                <a:cs typeface="+mn-cs"/>
                <a:hlinkClick r:id="rId3"/>
              </a:rPr>
              <a:t>https://ies.ed.gov/ncee/edlabs/regions/midwest/events/2020/march-26.aspx</a:t>
            </a:r>
            <a:endParaRPr lang="en-US" sz="1200" kern="1200" dirty="0">
              <a:solidFill>
                <a:schemeClr val="tx1"/>
              </a:solidFill>
              <a:effectLst/>
              <a:latin typeface="+mn-lt"/>
              <a:ea typeface="+mn-ea"/>
              <a:cs typeface="+mn-cs"/>
            </a:endParaRPr>
          </a:p>
          <a:p>
            <a:pPr marL="228600" indent="-228600"/>
            <a:r>
              <a:rPr lang="en-US" dirty="0"/>
              <a:t>Darling-Hammond, L., </a:t>
            </a:r>
            <a:r>
              <a:rPr lang="en-US" dirty="0" err="1"/>
              <a:t>Schachner</a:t>
            </a:r>
            <a:r>
              <a:rPr lang="en-US" dirty="0"/>
              <a:t>, A., &amp; Edgerton, A. (2020). </a:t>
            </a:r>
            <a:r>
              <a:rPr lang="en-US" i="1" dirty="0"/>
              <a:t>Restarting and reinventing school: learning in the time of COVID and beyond</a:t>
            </a:r>
            <a:r>
              <a:rPr lang="en-US" dirty="0"/>
              <a:t>. Learning Policy Institute. </a:t>
            </a:r>
            <a:r>
              <a:rPr lang="en-US" dirty="0">
                <a:hlinkClick r:id="rId4"/>
              </a:rPr>
              <a:t>https://restart-reinvent.learningpolicyinstitute.org/sites/default/files/product-files/Restart_Reinvent_Schools_COVID_REPORT.pdf</a:t>
            </a:r>
            <a:r>
              <a:rPr lang="en-US" dirty="0"/>
              <a:t> </a:t>
            </a:r>
            <a:endParaRPr lang="en-US" dirty="0">
              <a:cs typeface="Calibri"/>
            </a:endParaRPr>
          </a:p>
          <a:p>
            <a:pPr>
              <a:spcBef>
                <a:spcPts val="600"/>
              </a:spcBef>
              <a:spcAft>
                <a:spcPts val="300"/>
              </a:spcAft>
            </a:pPr>
            <a:endParaRPr lang="en-US" dirty="0">
              <a:cs typeface="Calibri"/>
            </a:endParaRPr>
          </a:p>
          <a:p>
            <a:pPr>
              <a:spcBef>
                <a:spcPts val="600"/>
              </a:spcBef>
              <a:spcAft>
                <a:spcPts val="300"/>
              </a:spcAft>
            </a:pPr>
            <a:endParaRPr lang="en-US" dirty="0">
              <a:cs typeface="Calibri"/>
            </a:endParaRPr>
          </a:p>
          <a:p>
            <a:pPr lvl="1">
              <a:spcBef>
                <a:spcPts val="300"/>
              </a:spcBef>
              <a:spcAft>
                <a:spcPts val="300"/>
              </a:spcAft>
            </a:pPr>
            <a:endParaRPr lang="en-US" dirty="0">
              <a:cs typeface="Calibri"/>
            </a:endParaRPr>
          </a:p>
          <a:p>
            <a:endParaRPr lang="en-US" dirty="0">
              <a:cs typeface="Calibri"/>
            </a:endParaRPr>
          </a:p>
        </p:txBody>
      </p:sp>
      <p:sp>
        <p:nvSpPr>
          <p:cNvPr id="4" name="Slide Number Placeholder 3">
            <a:extLst>
              <a:ext uri="{FF2B5EF4-FFF2-40B4-BE49-F238E27FC236}">
                <a16:creationId xmlns:a16="http://schemas.microsoft.com/office/drawing/2014/main" id="{A5E62FEE-96DE-4A4F-81EC-C604BFCC65BB}"/>
              </a:ext>
            </a:extLst>
          </p:cNvPr>
          <p:cNvSpPr>
            <a:spLocks noGrp="1"/>
          </p:cNvSpPr>
          <p:nvPr>
            <p:ph type="sldNum" sz="quarter" idx="5"/>
          </p:nvPr>
        </p:nvSpPr>
        <p:spPr/>
        <p:txBody>
          <a:bodyPr/>
          <a:lstStyle/>
          <a:p>
            <a:fld id="{53E4DCFB-13A1-154D-ADC1-C6BA798FD344}" type="slidenum">
              <a:rPr lang="en-US" smtClean="0"/>
              <a:t>21</a:t>
            </a:fld>
            <a:endParaRPr lang="en-US" dirty="0"/>
          </a:p>
        </p:txBody>
      </p:sp>
    </p:spTree>
    <p:extLst>
      <p:ext uri="{BB962C8B-B14F-4D97-AF65-F5344CB8AC3E}">
        <p14:creationId xmlns:p14="http://schemas.microsoft.com/office/powerpoint/2010/main" val="2530980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74725" y="193675"/>
            <a:ext cx="5029200" cy="2828925"/>
          </a:xfrm>
        </p:spPr>
      </p:sp>
      <p:sp>
        <p:nvSpPr>
          <p:cNvPr id="3" name="Notes Placeholder 2"/>
          <p:cNvSpPr>
            <a:spLocks noGrp="1"/>
          </p:cNvSpPr>
          <p:nvPr>
            <p:ph type="body" idx="1"/>
          </p:nvPr>
        </p:nvSpPr>
        <p:spPr>
          <a:xfrm>
            <a:off x="228600" y="3022600"/>
            <a:ext cx="6598920" cy="5892800"/>
          </a:xfrm>
        </p:spPr>
        <p:txBody>
          <a:bodyPr/>
          <a:lstStyle/>
          <a:p>
            <a:pPr>
              <a:spcAft>
                <a:spcPts val="600"/>
              </a:spcAft>
            </a:pPr>
            <a:r>
              <a:rPr lang="en-US" sz="1000" dirty="0"/>
              <a:t>Keeping in mind the characteristics of effective hybrid learning, use your time in breakout sessions to share ideas about how a teacher might effectively use in-person time and structure independent work time.  We will post these questions in the chat now – please copy them to take with you to the breakout room.</a:t>
            </a:r>
            <a:endParaRPr lang="en-US" sz="1000" dirty="0">
              <a:cs typeface="Calibri"/>
            </a:endParaRPr>
          </a:p>
          <a:p>
            <a:pPr>
              <a:spcAft>
                <a:spcPts val="600"/>
              </a:spcAft>
              <a:defRPr/>
            </a:pPr>
            <a:r>
              <a:rPr lang="en-US" sz="1000" dirty="0"/>
              <a:t>In your breakout group, you will need a facilitator whose job will be to ask everyone to introduce themselves, and to help the conversation along.  </a:t>
            </a:r>
          </a:p>
          <a:p>
            <a:pPr>
              <a:spcAft>
                <a:spcPts val="600"/>
              </a:spcAft>
              <a:defRPr/>
            </a:pPr>
            <a:endParaRPr lang="en-US" sz="1000" dirty="0">
              <a:cs typeface="Calibri"/>
            </a:endParaRPr>
          </a:p>
          <a:p>
            <a:pPr>
              <a:spcAft>
                <a:spcPts val="600"/>
              </a:spcAft>
            </a:pPr>
            <a:r>
              <a:rPr lang="en-US" sz="1000" dirty="0"/>
              <a:t>We will also need a reporter to share one answer to each of the questions for when we return to the full group.</a:t>
            </a:r>
            <a:endParaRPr lang="en-US" sz="1000" dirty="0">
              <a:cs typeface="Calibri"/>
            </a:endParaRPr>
          </a:p>
          <a:p>
            <a:pPr>
              <a:spcAft>
                <a:spcPts val="600"/>
              </a:spcAft>
            </a:pPr>
            <a:r>
              <a:rPr lang="en-US" sz="1000" dirty="0"/>
              <a:t>To make it easy to select a facilitator and a recorder, we would like to ask the person with the most first cousins to be the facilitator, and the one with the fewest first cousins to be the reporter.  So, when you get to the breakout room, if you’re willing to be the facilitator or the recorder, please let everyone know how many first cousins you have.  If you don’t want to take on a role, you don’t need to share that information.</a:t>
            </a:r>
            <a:endParaRPr lang="en-US" sz="1000" dirty="0">
              <a:cs typeface="Calibri"/>
            </a:endParaRPr>
          </a:p>
          <a:p>
            <a:pPr>
              <a:spcAft>
                <a:spcPts val="600"/>
              </a:spcAft>
            </a:pPr>
            <a:r>
              <a:rPr lang="en-US" sz="1000" dirty="0"/>
              <a:t>You will have 15 minutes in the breakout room, so we’ll see you back here at XX:XX.</a:t>
            </a:r>
            <a:endParaRPr lang="en-US" sz="1000" dirty="0">
              <a:cs typeface="Calibri"/>
            </a:endParaRPr>
          </a:p>
          <a:p>
            <a:pPr>
              <a:spcAft>
                <a:spcPts val="600"/>
              </a:spcAft>
            </a:pPr>
            <a:r>
              <a:rPr lang="en-US" sz="1000" dirty="0"/>
              <a:t>So, to recap:</a:t>
            </a:r>
            <a:endParaRPr lang="en-US" sz="1000" dirty="0">
              <a:cs typeface="Calibri"/>
            </a:endParaRPr>
          </a:p>
          <a:p>
            <a:pPr>
              <a:spcAft>
                <a:spcPts val="600"/>
              </a:spcAft>
            </a:pPr>
            <a:r>
              <a:rPr lang="en-US" sz="1000" dirty="0"/>
              <a:t>We'll put the discussion questions in the chat. You will still be able to see them when you get to your breakout room.</a:t>
            </a:r>
            <a:endParaRPr lang="en-US" sz="1000" dirty="0">
              <a:cs typeface="Calibri"/>
            </a:endParaRPr>
          </a:p>
          <a:p>
            <a:pPr>
              <a:spcAft>
                <a:spcPts val="600"/>
              </a:spcAft>
            </a:pPr>
            <a:r>
              <a:rPr lang="en-US" sz="1000" dirty="0"/>
              <a:t>When you get to your breakout, please figure out who will be facilitator and who will be recorder.  </a:t>
            </a:r>
            <a:endParaRPr lang="en-US" sz="1000" dirty="0">
              <a:cs typeface="Calibri"/>
            </a:endParaRPr>
          </a:p>
          <a:p>
            <a:pPr>
              <a:spcAft>
                <a:spcPts val="600"/>
              </a:spcAft>
            </a:pPr>
            <a:r>
              <a:rPr lang="en-US" sz="1000" dirty="0"/>
              <a:t>Take a few minutes to review the research on page 26 of the handbook before beginning introductions and the discussion</a:t>
            </a:r>
          </a:p>
          <a:p>
            <a:pPr>
              <a:spcAft>
                <a:spcPts val="600"/>
              </a:spcAft>
            </a:pPr>
            <a:endParaRPr lang="en-US" sz="1000" dirty="0">
              <a:cs typeface="Calibri"/>
            </a:endParaRPr>
          </a:p>
          <a:p>
            <a:pPr lvl="0"/>
            <a:r>
              <a:rPr lang="en-US" sz="1000" b="1" i="0" dirty="0"/>
              <a:t>References</a:t>
            </a:r>
            <a:endParaRPr lang="en-US" sz="1000" i="0" dirty="0">
              <a:cs typeface="Calibri"/>
            </a:endParaRPr>
          </a:p>
          <a:p>
            <a:pPr marL="228600" lvl="0" indent="-228600"/>
            <a:r>
              <a:rPr lang="en-US" sz="1000" dirty="0"/>
              <a:t>Green, C. &amp; Harrington, C. (2020). </a:t>
            </a:r>
            <a:r>
              <a:rPr lang="en-US" sz="1000" i="1" dirty="0"/>
              <a:t>Competency-based progression: Designed for student success. </a:t>
            </a:r>
            <a:r>
              <a:rPr lang="en-US" sz="1000" dirty="0"/>
              <a:t>Michigan Virtual. </a:t>
            </a:r>
            <a:r>
              <a:rPr lang="en-US" sz="1000" dirty="0">
                <a:hlinkClick r:id="rId3"/>
              </a:rPr>
              <a:t>https://michiganvirtual.org/blog/competency-based-progression-designed-for-student-success/</a:t>
            </a:r>
            <a:r>
              <a:rPr lang="en-US" sz="1000" dirty="0"/>
              <a:t> </a:t>
            </a:r>
            <a:endParaRPr lang="en-US" sz="1000" dirty="0">
              <a:cs typeface="Calibri"/>
            </a:endParaRPr>
          </a:p>
          <a:p>
            <a:pPr marL="228600" lvl="0" indent="-228600"/>
            <a:r>
              <a:rPr lang="en-US" sz="1000" dirty="0"/>
              <a:t>Kennedy, K. &amp; </a:t>
            </a:r>
            <a:r>
              <a:rPr lang="en-US" sz="1000" dirty="0" err="1"/>
              <a:t>Ferdig</a:t>
            </a:r>
            <a:r>
              <a:rPr lang="en-US" sz="1000" dirty="0"/>
              <a:t>, R. (Eds). (2018). </a:t>
            </a:r>
            <a:r>
              <a:rPr lang="en-US" sz="1000" i="1" dirty="0"/>
              <a:t>Handbook of research on K-12 online &amp; blended learning</a:t>
            </a:r>
            <a:r>
              <a:rPr lang="en-US" sz="1000" dirty="0"/>
              <a:t> (2nd ed.). Carnegie Mellon University ETC Press. </a:t>
            </a:r>
            <a:endParaRPr lang="en-US" sz="1000" dirty="0">
              <a:cs typeface="Calibri"/>
            </a:endParaRPr>
          </a:p>
          <a:p>
            <a:pPr marL="228600" lvl="0" indent="-228600"/>
            <a:r>
              <a:rPr lang="en-US" sz="1000" dirty="0"/>
              <a:t>Peterson, A., &amp; Arnold, B. (2016, April 8-12). </a:t>
            </a:r>
            <a:r>
              <a:rPr lang="en-US" sz="1000" i="1" dirty="0"/>
              <a:t>Social presence in synchronous hybrid settings: Be there </a:t>
            </a:r>
            <a:r>
              <a:rPr lang="en-US" sz="1000" dirty="0"/>
              <a:t>[Paper presentation]. Annual Meeting of the American Educational Research Association, Washington, DC, United States.</a:t>
            </a:r>
            <a:endParaRPr lang="en-US" sz="1000" dirty="0">
              <a:cs typeface="Calibri"/>
            </a:endParaRPr>
          </a:p>
          <a:p>
            <a:pPr marL="228600" lvl="0" indent="-228600"/>
            <a:r>
              <a:rPr lang="en-US" sz="1000" dirty="0"/>
              <a:t>Powell, C., </a:t>
            </a:r>
            <a:r>
              <a:rPr lang="en-US" sz="1000" dirty="0" err="1"/>
              <a:t>Rabbitt</a:t>
            </a:r>
            <a:r>
              <a:rPr lang="en-US" sz="1000" dirty="0"/>
              <a:t>, B., &amp; Kennedy, K. (2014). </a:t>
            </a:r>
            <a:r>
              <a:rPr lang="en-US" sz="1000" i="1" dirty="0" err="1"/>
              <a:t>iNACOL</a:t>
            </a:r>
            <a:r>
              <a:rPr lang="en-US" sz="1000" i="1" dirty="0"/>
              <a:t> blended learning teacher competency framework</a:t>
            </a:r>
            <a:r>
              <a:rPr lang="en-US" sz="1000" dirty="0"/>
              <a:t>. International Association for K-12 Online Learning. </a:t>
            </a:r>
            <a:endParaRPr lang="en-US" sz="1000" dirty="0">
              <a:cs typeface="Calibri"/>
            </a:endParaRPr>
          </a:p>
          <a:p>
            <a:endParaRPr lang="en-US" sz="1000" dirty="0"/>
          </a:p>
          <a:p>
            <a:endParaRPr lang="en-US" sz="1000" dirty="0"/>
          </a:p>
          <a:p>
            <a:endParaRPr lang="en-US" sz="1000" dirty="0"/>
          </a:p>
        </p:txBody>
      </p:sp>
      <p:sp>
        <p:nvSpPr>
          <p:cNvPr id="4" name="Slide Number Placeholder 3">
            <a:extLst>
              <a:ext uri="{FF2B5EF4-FFF2-40B4-BE49-F238E27FC236}">
                <a16:creationId xmlns:a16="http://schemas.microsoft.com/office/drawing/2014/main" id="{C51E22A8-381F-4CD9-A5FC-D45B78D55057}"/>
              </a:ext>
            </a:extLst>
          </p:cNvPr>
          <p:cNvSpPr>
            <a:spLocks noGrp="1"/>
          </p:cNvSpPr>
          <p:nvPr>
            <p:ph type="sldNum" sz="quarter" idx="5"/>
          </p:nvPr>
        </p:nvSpPr>
        <p:spPr/>
        <p:txBody>
          <a:bodyPr/>
          <a:lstStyle/>
          <a:p>
            <a:fld id="{53E4DCFB-13A1-154D-ADC1-C6BA798FD344}" type="slidenum">
              <a:rPr lang="en-US" smtClean="0"/>
              <a:t>22</a:t>
            </a:fld>
            <a:endParaRPr lang="en-US" dirty="0"/>
          </a:p>
        </p:txBody>
      </p:sp>
    </p:spTree>
    <p:extLst>
      <p:ext uri="{BB962C8B-B14F-4D97-AF65-F5344CB8AC3E}">
        <p14:creationId xmlns:p14="http://schemas.microsoft.com/office/powerpoint/2010/main" val="31729922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hear now from the reporters from each room.</a:t>
            </a:r>
            <a:endParaRPr lang="en-US" dirty="0">
              <a:cs typeface="Calibri"/>
            </a:endParaRPr>
          </a:p>
          <a:p>
            <a:endParaRPr lang="en-US" dirty="0"/>
          </a:p>
          <a:p>
            <a:r>
              <a:rPr lang="en-US" dirty="0"/>
              <a:t>If the idea you were going to share was already mentioned, you can either mention a different one or pass.</a:t>
            </a:r>
            <a:endParaRPr lang="en-US" dirty="0">
              <a:cs typeface="Calibri"/>
            </a:endParaRPr>
          </a:p>
          <a:p>
            <a:endParaRPr lang="en-US" dirty="0">
              <a:cs typeface="Calibri"/>
            </a:endParaRPr>
          </a:p>
          <a:p>
            <a:r>
              <a:rPr lang="en-US" dirty="0">
                <a:cs typeface="Calibri"/>
              </a:rPr>
              <a:t>If you have any questions for the presenters at this time, please put them in the chat.  Please remember that it's helpful if you begin your question by typing a Q so that the chat monitors can easily find them and respond. </a:t>
            </a:r>
          </a:p>
          <a:p>
            <a:endParaRPr lang="en-US" dirty="0">
              <a:cs typeface="Calibri"/>
            </a:endParaRPr>
          </a:p>
        </p:txBody>
      </p:sp>
      <p:sp>
        <p:nvSpPr>
          <p:cNvPr id="4" name="Slide Number Placeholder 3">
            <a:extLst>
              <a:ext uri="{FF2B5EF4-FFF2-40B4-BE49-F238E27FC236}">
                <a16:creationId xmlns:a16="http://schemas.microsoft.com/office/drawing/2014/main" id="{DF52C3AE-9818-40AD-842B-40235A597B3D}"/>
              </a:ext>
            </a:extLst>
          </p:cNvPr>
          <p:cNvSpPr>
            <a:spLocks noGrp="1"/>
          </p:cNvSpPr>
          <p:nvPr>
            <p:ph type="sldNum" sz="quarter" idx="5"/>
          </p:nvPr>
        </p:nvSpPr>
        <p:spPr/>
        <p:txBody>
          <a:bodyPr/>
          <a:lstStyle/>
          <a:p>
            <a:fld id="{53E4DCFB-13A1-154D-ADC1-C6BA798FD344}" type="slidenum">
              <a:rPr lang="en-US" smtClean="0"/>
              <a:t>23</a:t>
            </a:fld>
            <a:endParaRPr lang="en-US" dirty="0"/>
          </a:p>
        </p:txBody>
      </p:sp>
    </p:spTree>
    <p:extLst>
      <p:ext uri="{BB962C8B-B14F-4D97-AF65-F5344CB8AC3E}">
        <p14:creationId xmlns:p14="http://schemas.microsoft.com/office/powerpoint/2010/main" val="8878942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255588"/>
            <a:ext cx="6197600" cy="3486150"/>
          </a:xfrm>
        </p:spPr>
      </p:sp>
      <p:sp>
        <p:nvSpPr>
          <p:cNvPr id="3" name="Notes Placeholder 2"/>
          <p:cNvSpPr>
            <a:spLocks noGrp="1"/>
          </p:cNvSpPr>
          <p:nvPr>
            <p:ph type="body" idx="1"/>
          </p:nvPr>
        </p:nvSpPr>
        <p:spPr>
          <a:xfrm>
            <a:off x="406400" y="3973830"/>
            <a:ext cx="6197600" cy="4865370"/>
          </a:xfrm>
        </p:spPr>
        <p:txBody>
          <a:bodyPr/>
          <a:lstStyle/>
          <a:p>
            <a:r>
              <a:rPr lang="en-US" dirty="0"/>
              <a:t>Now we are going to turn our attention to the synchronous hybrid learning model, where teachers are working with students in-person and online simultaneously.</a:t>
            </a:r>
            <a:endParaRPr lang="en-US" dirty="0">
              <a:cs typeface="Calibri"/>
            </a:endParaRPr>
          </a:p>
          <a:p>
            <a:endParaRPr lang="en-US" dirty="0">
              <a:cs typeface="Calibri"/>
            </a:endParaRPr>
          </a:p>
          <a:p>
            <a:r>
              <a:rPr lang="en-US" dirty="0">
                <a:cs typeface="Calibri"/>
              </a:rPr>
              <a:t>This can be particularly difficult when there is not adequate technology to allow teachers, in-class students and online students to see and interact with each other easily.  Teachers may not feel connected to students, students may not feel connected to each other, and this lack of connectedness can lead to a lack of motivation to be invested in learning.</a:t>
            </a:r>
          </a:p>
          <a:p>
            <a:endParaRPr lang="en-US" dirty="0">
              <a:cs typeface="Calibri"/>
            </a:endParaRPr>
          </a:p>
          <a:p>
            <a:r>
              <a:rPr lang="en-US" dirty="0">
                <a:cs typeface="Calibri"/>
              </a:rPr>
              <a:t>How can connectedness and communication be established in a hybrid classroom, even with limited technology?</a:t>
            </a:r>
          </a:p>
        </p:txBody>
      </p:sp>
      <p:sp>
        <p:nvSpPr>
          <p:cNvPr id="4" name="Slide Number Placeholder 3">
            <a:extLst>
              <a:ext uri="{FF2B5EF4-FFF2-40B4-BE49-F238E27FC236}">
                <a16:creationId xmlns:a16="http://schemas.microsoft.com/office/drawing/2014/main" id="{F77B9ECE-7A66-4C7B-80E0-DDB95449F8FC}"/>
              </a:ext>
            </a:extLst>
          </p:cNvPr>
          <p:cNvSpPr>
            <a:spLocks noGrp="1"/>
          </p:cNvSpPr>
          <p:nvPr>
            <p:ph type="sldNum" sz="quarter" idx="5"/>
          </p:nvPr>
        </p:nvSpPr>
        <p:spPr/>
        <p:txBody>
          <a:bodyPr/>
          <a:lstStyle/>
          <a:p>
            <a:fld id="{53E4DCFB-13A1-154D-ADC1-C6BA798FD344}" type="slidenum">
              <a:rPr lang="en-US" smtClean="0"/>
              <a:t>24</a:t>
            </a:fld>
            <a:endParaRPr lang="en-US" dirty="0"/>
          </a:p>
        </p:txBody>
      </p:sp>
    </p:spTree>
    <p:extLst>
      <p:ext uri="{BB962C8B-B14F-4D97-AF65-F5344CB8AC3E}">
        <p14:creationId xmlns:p14="http://schemas.microsoft.com/office/powerpoint/2010/main" val="1449338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research identified "connectedness” and “communication” as two keys to successful synchronous hybrid learning.  We’ll look at strategies for each of these.</a:t>
            </a:r>
            <a:endParaRPr lang="en-US" dirty="0">
              <a:cs typeface="Calibri"/>
            </a:endParaRPr>
          </a:p>
          <a:p>
            <a:endParaRPr lang="en-US" dirty="0"/>
          </a:p>
          <a:p>
            <a:endParaRPr lang="en-US" dirty="0">
              <a:cs typeface="Calibri"/>
            </a:endParaRPr>
          </a:p>
          <a:p>
            <a:r>
              <a:rPr lang="en-US" dirty="0">
                <a:cs typeface="Calibri"/>
              </a:rPr>
              <a:t>Image from Microsoft stock images</a:t>
            </a:r>
          </a:p>
        </p:txBody>
      </p:sp>
      <p:sp>
        <p:nvSpPr>
          <p:cNvPr id="4" name="Slide Number Placeholder 3">
            <a:extLst>
              <a:ext uri="{FF2B5EF4-FFF2-40B4-BE49-F238E27FC236}">
                <a16:creationId xmlns:a16="http://schemas.microsoft.com/office/drawing/2014/main" id="{75EC5593-FB78-434D-86EC-66E3AA5CF12D}"/>
              </a:ext>
            </a:extLst>
          </p:cNvPr>
          <p:cNvSpPr>
            <a:spLocks noGrp="1"/>
          </p:cNvSpPr>
          <p:nvPr>
            <p:ph type="sldNum" sz="quarter" idx="5"/>
          </p:nvPr>
        </p:nvSpPr>
        <p:spPr/>
        <p:txBody>
          <a:bodyPr/>
          <a:lstStyle/>
          <a:p>
            <a:fld id="{53E4DCFB-13A1-154D-ADC1-C6BA798FD344}" type="slidenum">
              <a:rPr lang="en-US" smtClean="0"/>
              <a:t>25</a:t>
            </a:fld>
            <a:endParaRPr lang="en-US" dirty="0"/>
          </a:p>
        </p:txBody>
      </p:sp>
    </p:spTree>
    <p:extLst>
      <p:ext uri="{BB962C8B-B14F-4D97-AF65-F5344CB8AC3E}">
        <p14:creationId xmlns:p14="http://schemas.microsoft.com/office/powerpoint/2010/main" val="38060307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81113" y="269875"/>
            <a:ext cx="4586287" cy="2579688"/>
          </a:xfrm>
        </p:spPr>
      </p:sp>
      <p:sp>
        <p:nvSpPr>
          <p:cNvPr id="3" name="Notes Placeholder 2"/>
          <p:cNvSpPr>
            <a:spLocks noGrp="1"/>
          </p:cNvSpPr>
          <p:nvPr>
            <p:ph type="body" idx="1"/>
          </p:nvPr>
        </p:nvSpPr>
        <p:spPr>
          <a:xfrm>
            <a:off x="335280" y="3002280"/>
            <a:ext cx="6431280" cy="5836920"/>
          </a:xfrm>
        </p:spPr>
        <p:txBody>
          <a:bodyPr/>
          <a:lstStyle/>
          <a:p>
            <a:r>
              <a:rPr lang="en-US" sz="1100" dirty="0">
                <a:cs typeface="Calibri"/>
              </a:rPr>
              <a:t>One thing that makes learning successful is connectedness.</a:t>
            </a:r>
          </a:p>
          <a:p>
            <a:endParaRPr lang="en-US" sz="1100" dirty="0">
              <a:cs typeface="Calibri"/>
            </a:endParaRPr>
          </a:p>
          <a:p>
            <a:r>
              <a:rPr lang="en-US" sz="1100" dirty="0">
                <a:cs typeface="Calibri"/>
              </a:rPr>
              <a:t>Let’s begin by looking at some strategies that have been shown to be effective in establishing connectedness.  You can find details about the research on page 26 of your handbook. </a:t>
            </a:r>
          </a:p>
          <a:p>
            <a:endParaRPr lang="en-US" sz="1100" dirty="0">
              <a:cs typeface="Calibri"/>
            </a:endParaRPr>
          </a:p>
          <a:p>
            <a:r>
              <a:rPr lang="en-US" sz="1100" dirty="0">
                <a:cs typeface="Times New Roman"/>
              </a:rPr>
              <a:t>The research we located highlighted that it is often a challenge for both in-person students to feel connected to online students and for online students to feel connected to one another, but it also highlighted strategies that can enhance connectedness for both groups of students. These include:</a:t>
            </a:r>
            <a:endParaRPr lang="en-US" sz="1100" dirty="0">
              <a:cs typeface="Calibri"/>
            </a:endParaRPr>
          </a:p>
          <a:p>
            <a:endParaRPr lang="en-US" sz="1100" dirty="0">
              <a:cs typeface="Times New Roman"/>
            </a:endParaRPr>
          </a:p>
          <a:p>
            <a:pPr marL="171450" indent="-171450">
              <a:buFont typeface="Arial" panose="020B0604020202020204" pitchFamily="34" charset="0"/>
              <a:buChar char="•"/>
            </a:pPr>
            <a:r>
              <a:rPr lang="en-US" sz="1100" dirty="0">
                <a:cs typeface="Times New Roman"/>
              </a:rPr>
              <a:t>using small groups—One study we located compared different approaches to grouping students and found that it worked better to group online students together and in-person students together. This seems counterintuitive, but the researchers found that it allowed for a common shared experience for groups and reduced frustration.</a:t>
            </a:r>
          </a:p>
          <a:p>
            <a:pPr marL="171450" indent="-171450">
              <a:buFont typeface="Arial" panose="020B0604020202020204" pitchFamily="34" charset="0"/>
              <a:buChar char="•"/>
            </a:pPr>
            <a:r>
              <a:rPr lang="en-US" sz="1100" dirty="0">
                <a:cs typeface="Times New Roman"/>
              </a:rPr>
              <a:t>using technologies that are needed for communication and, for as much as possible, use technologies to enhance communication and serve pedagogical purposes. In this model, it is easy to get overwhelmed by all of the technology, so this is a good time to pare things down to just what you need to establish social presence, facilitate communication, and meet your instructional needs.  You also might consider minimizing transitions between technologies and between whole-group and small-group time, as these transitions create opportunities for disruption. Of course, it is also a good idea to test out any technology you are planning to use before hand to the extent possible. </a:t>
            </a:r>
          </a:p>
          <a:p>
            <a:pPr marL="171450" indent="-171450">
              <a:buFont typeface="Arial" panose="020B0604020202020204" pitchFamily="34" charset="0"/>
              <a:buChar char="•"/>
            </a:pPr>
            <a:r>
              <a:rPr lang="en-US" sz="1100" dirty="0">
                <a:cs typeface="Times New Roman"/>
              </a:rPr>
              <a:t>promoting the feeling of the class being a cohesive group by avoiding language like “here” or “there” that makes students feel that they are in two separate groups. Instead, you might refer to students by name.</a:t>
            </a:r>
          </a:p>
          <a:p>
            <a:endParaRPr lang="en-US" sz="1100" dirty="0">
              <a:cs typeface="Times New Roman"/>
            </a:endParaRPr>
          </a:p>
          <a:p>
            <a:r>
              <a:rPr lang="en-US" sz="1100" b="1" i="1" dirty="0"/>
              <a:t>References</a:t>
            </a:r>
            <a:endParaRPr lang="en-US" sz="1100" b="1" i="1" dirty="0">
              <a:cs typeface="Calibri"/>
            </a:endParaRPr>
          </a:p>
          <a:p>
            <a:pPr marL="228600" marR="0" lvl="0" indent="-228600" algn="l" defTabSz="1219261" rtl="0" eaLnBrk="1" fontAlgn="auto" latinLnBrk="0" hangingPunct="1">
              <a:buClrTx/>
              <a:buSzTx/>
              <a:buFontTx/>
              <a:buNone/>
              <a:tabLst/>
              <a:defRPr/>
            </a:pPr>
            <a:r>
              <a:rPr lang="en-US" sz="1100" kern="1200" dirty="0" err="1">
                <a:solidFill>
                  <a:schemeClr val="tx1"/>
                </a:solidFill>
                <a:effectLst/>
                <a:ea typeface="+mn-ea"/>
                <a:cs typeface="+mn-cs"/>
              </a:rPr>
              <a:t>Angelone</a:t>
            </a:r>
            <a:r>
              <a:rPr lang="en-US" sz="1100" kern="1200" dirty="0">
                <a:solidFill>
                  <a:schemeClr val="tx1"/>
                </a:solidFill>
                <a:effectLst/>
                <a:ea typeface="+mn-ea"/>
                <a:cs typeface="+mn-cs"/>
              </a:rPr>
              <a:t>, L., Warner, Z., &amp; </a:t>
            </a:r>
            <a:r>
              <a:rPr lang="en-US" sz="1100" kern="1200" dirty="0" err="1">
                <a:solidFill>
                  <a:schemeClr val="tx1"/>
                </a:solidFill>
                <a:effectLst/>
                <a:ea typeface="+mn-ea"/>
                <a:cs typeface="+mn-cs"/>
              </a:rPr>
              <a:t>Zydney</a:t>
            </a:r>
            <a:r>
              <a:rPr lang="en-US" sz="1100" kern="1200" dirty="0">
                <a:solidFill>
                  <a:schemeClr val="tx1"/>
                </a:solidFill>
                <a:effectLst/>
                <a:ea typeface="+mn-ea"/>
                <a:cs typeface="+mn-cs"/>
              </a:rPr>
              <a:t>, J.M. (2020). Optimizing the technological design of a blended synchronous learning environment. </a:t>
            </a:r>
            <a:r>
              <a:rPr lang="en-US" sz="1100" i="1" kern="1200" dirty="0">
                <a:solidFill>
                  <a:schemeClr val="tx1"/>
                </a:solidFill>
                <a:effectLst/>
                <a:ea typeface="+mn-ea"/>
                <a:cs typeface="+mn-cs"/>
              </a:rPr>
              <a:t>Online Learning, 24(3</a:t>
            </a:r>
            <a:r>
              <a:rPr lang="en-US" sz="1100" kern="1200" dirty="0">
                <a:solidFill>
                  <a:schemeClr val="tx1"/>
                </a:solidFill>
                <a:effectLst/>
                <a:ea typeface="+mn-ea"/>
                <a:cs typeface="+mn-cs"/>
              </a:rPr>
              <a:t>), 222-240. </a:t>
            </a:r>
            <a:r>
              <a:rPr lang="en-US" sz="1100" u="sng" kern="1200" dirty="0">
                <a:solidFill>
                  <a:schemeClr val="tx1"/>
                </a:solidFill>
                <a:effectLst/>
                <a:ea typeface="+mn-ea"/>
                <a:cs typeface="+mn-cs"/>
                <a:hlinkClick r:id="rId3"/>
              </a:rPr>
              <a:t>https://doi.org/10.24059/olj.v24i3.2180</a:t>
            </a:r>
            <a:endParaRPr lang="en-US" sz="1100" u="sng" kern="1200" dirty="0">
              <a:solidFill>
                <a:schemeClr val="tx1"/>
              </a:solidFill>
              <a:effectLst/>
              <a:ea typeface="+mn-ea"/>
              <a:cs typeface="+mn-cs"/>
            </a:endParaRPr>
          </a:p>
          <a:p>
            <a:pPr marL="228600" indent="-228600">
              <a:defRPr/>
            </a:pPr>
            <a:r>
              <a:rPr lang="en-US" sz="1100" kern="1200" dirty="0">
                <a:solidFill>
                  <a:schemeClr val="tx1"/>
                </a:solidFill>
                <a:effectLst/>
                <a:ea typeface="+mn-ea"/>
                <a:cs typeface="+mn-cs"/>
              </a:rPr>
              <a:t>Peterson, A., &amp; Arnold, B. (2016, April 8-12). Social presence in synchronous hybrid settings: Be there [Paper presentation]. Annual Meeting of the American Educational Research Association, Washington, DC, United States.</a:t>
            </a:r>
            <a:endParaRPr lang="en-US" sz="1100" kern="1200" dirty="0">
              <a:solidFill>
                <a:schemeClr val="tx1"/>
              </a:solidFill>
              <a:effectLst/>
              <a:cs typeface="Calibri"/>
            </a:endParaRPr>
          </a:p>
          <a:p>
            <a:pPr marL="0" marR="0" lvl="0" indent="0" algn="l" defTabSz="1219261"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ea typeface="+mn-ea"/>
              <a:cs typeface="+mn-cs"/>
            </a:endParaRPr>
          </a:p>
          <a:p>
            <a:endParaRPr lang="en-US" sz="1100" b="1" i="1" dirty="0"/>
          </a:p>
        </p:txBody>
      </p:sp>
      <p:sp>
        <p:nvSpPr>
          <p:cNvPr id="4" name="Slide Number Placeholder 3">
            <a:extLst>
              <a:ext uri="{FF2B5EF4-FFF2-40B4-BE49-F238E27FC236}">
                <a16:creationId xmlns:a16="http://schemas.microsoft.com/office/drawing/2014/main" id="{D059EAE2-8DCB-4F9D-9A48-A3FD8711FA2A}"/>
              </a:ext>
            </a:extLst>
          </p:cNvPr>
          <p:cNvSpPr>
            <a:spLocks noGrp="1"/>
          </p:cNvSpPr>
          <p:nvPr>
            <p:ph type="sldNum" sz="quarter" idx="5"/>
          </p:nvPr>
        </p:nvSpPr>
        <p:spPr/>
        <p:txBody>
          <a:bodyPr/>
          <a:lstStyle/>
          <a:p>
            <a:fld id="{53E4DCFB-13A1-154D-ADC1-C6BA798FD344}" type="slidenum">
              <a:rPr lang="en-US" smtClean="0"/>
              <a:t>26</a:t>
            </a:fld>
            <a:endParaRPr lang="en-US" dirty="0"/>
          </a:p>
        </p:txBody>
      </p:sp>
    </p:spTree>
    <p:extLst>
      <p:ext uri="{BB962C8B-B14F-4D97-AF65-F5344CB8AC3E}">
        <p14:creationId xmlns:p14="http://schemas.microsoft.com/office/powerpoint/2010/main" val="15045285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06400" y="4415790"/>
            <a:ext cx="6197600" cy="4183380"/>
          </a:xfrm>
        </p:spPr>
        <p:txBody>
          <a:bodyPr/>
          <a:lstStyle/>
          <a:p>
            <a:r>
              <a:rPr lang="en-US" sz="1100" dirty="0">
                <a:cs typeface="Times New Roman"/>
              </a:rPr>
              <a:t>Along with connectedness, the ability for teachers and students to communicate smoothly with each other and with the teacher has been shown to improve the synchronous hybrid experience.  You can find details about the research in handout 1 on page 26 of the handbook.</a:t>
            </a:r>
            <a:endParaRPr lang="en-US" sz="1100" dirty="0"/>
          </a:p>
          <a:p>
            <a:endParaRPr lang="en-US" sz="1100" dirty="0">
              <a:cs typeface="Times New Roman"/>
            </a:endParaRPr>
          </a:p>
          <a:p>
            <a:r>
              <a:rPr lang="en-US" sz="1100" dirty="0">
                <a:cs typeface="Times New Roman"/>
              </a:rPr>
              <a:t>The research listed some crucial elements that were needed for this environment to be successful and ensure that all students are engaged:</a:t>
            </a:r>
          </a:p>
          <a:p>
            <a:pPr marL="171450" indent="-171450">
              <a:buFont typeface="Arial" panose="020B0604020202020204" pitchFamily="34" charset="0"/>
              <a:buChar char="•"/>
            </a:pPr>
            <a:r>
              <a:rPr lang="en-US" sz="1100" dirty="0">
                <a:cs typeface="Times New Roman"/>
              </a:rPr>
              <a:t>Giving balanced attention between both groups, </a:t>
            </a:r>
          </a:p>
          <a:p>
            <a:pPr marL="171450" indent="-171450">
              <a:buFont typeface="Arial" panose="020B0604020202020204" pitchFamily="34" charset="0"/>
              <a:buChar char="•"/>
            </a:pPr>
            <a:r>
              <a:rPr lang="en-US" sz="1100" dirty="0">
                <a:cs typeface="Times New Roman"/>
              </a:rPr>
              <a:t>Ensuring audio quality is good, and </a:t>
            </a:r>
          </a:p>
          <a:p>
            <a:pPr marL="171450" indent="-171450">
              <a:buFont typeface="Arial" panose="020B0604020202020204" pitchFamily="34" charset="0"/>
              <a:buChar char="•"/>
            </a:pPr>
            <a:r>
              <a:rPr lang="en-US" sz="1100" dirty="0">
                <a:cs typeface="Times New Roman"/>
              </a:rPr>
              <a:t>Tailoring activities to the model. This might include being very intentional about where activities like demonstrations happen in the classroom, to ensure that everything happening falls within the view of the camera.  (Wang et al., 2018).  </a:t>
            </a:r>
          </a:p>
          <a:p>
            <a:endParaRPr lang="en-US" sz="1100" dirty="0">
              <a:cs typeface="Times New Roman"/>
            </a:endParaRPr>
          </a:p>
          <a:p>
            <a:r>
              <a:rPr lang="en-US" sz="1100" dirty="0">
                <a:cs typeface="Times New Roman"/>
              </a:rPr>
              <a:t>One tip emerged from one of the studies we located:</a:t>
            </a:r>
            <a:endParaRPr lang="en-US" sz="1100" dirty="0"/>
          </a:p>
          <a:p>
            <a:pPr lvl="1">
              <a:buFont typeface="Times New Roman" panose="020B0604020202020204" pitchFamily="34" charset="0"/>
              <a:buChar char="–"/>
            </a:pPr>
            <a:r>
              <a:rPr lang="en-US" sz="1100" dirty="0">
                <a:cs typeface="Times New Roman"/>
              </a:rPr>
              <a:t>Consider partnering every online student with a student in the class. If the teacher is having a hard time monitoring the chat while teaching, the partner who is present in class can alert the teacher to the online student’s question. One challenge with this is that the partner needs to pay attention to the chat, which may be distracting.</a:t>
            </a:r>
          </a:p>
          <a:p>
            <a:endParaRPr lang="en-US" sz="1100" b="0" i="0" dirty="0"/>
          </a:p>
          <a:p>
            <a:r>
              <a:rPr lang="en-US" sz="1100" b="1" i="1" dirty="0"/>
              <a:t>Reference</a:t>
            </a:r>
            <a:endParaRPr lang="en-US" sz="1100" b="1" i="1" dirty="0">
              <a:cs typeface="Calibri"/>
            </a:endParaRPr>
          </a:p>
          <a:p>
            <a:pPr marL="228600" marR="0" lvl="0" indent="-228600" algn="l" defTabSz="1219261"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ea typeface="+mn-ea"/>
                <a:cs typeface="+mn-cs"/>
              </a:rPr>
              <a:t>Wang, Q., Huang, C., &amp; Quek, C. L. (2018). Students’ perspectives on the design and implementation of a blended synchronous learning environment. </a:t>
            </a:r>
            <a:r>
              <a:rPr lang="en-US" sz="1100" i="1" kern="1200" dirty="0">
                <a:solidFill>
                  <a:schemeClr val="tx1"/>
                </a:solidFill>
                <a:effectLst/>
                <a:ea typeface="+mn-ea"/>
                <a:cs typeface="+mn-cs"/>
              </a:rPr>
              <a:t>Australasian Journal of Educational Technology,</a:t>
            </a:r>
            <a:r>
              <a:rPr lang="en-US" sz="1100" kern="1200" dirty="0">
                <a:solidFill>
                  <a:schemeClr val="tx1"/>
                </a:solidFill>
                <a:effectLst/>
                <a:ea typeface="+mn-ea"/>
                <a:cs typeface="+mn-cs"/>
              </a:rPr>
              <a:t> </a:t>
            </a:r>
            <a:r>
              <a:rPr lang="en-US" sz="1100" i="1" kern="1200" dirty="0">
                <a:solidFill>
                  <a:schemeClr val="tx1"/>
                </a:solidFill>
                <a:effectLst/>
                <a:ea typeface="+mn-ea"/>
                <a:cs typeface="+mn-cs"/>
              </a:rPr>
              <a:t>34</a:t>
            </a:r>
            <a:r>
              <a:rPr lang="en-US" sz="1100" kern="1200" dirty="0">
                <a:solidFill>
                  <a:schemeClr val="tx1"/>
                </a:solidFill>
                <a:effectLst/>
                <a:ea typeface="+mn-ea"/>
                <a:cs typeface="+mn-cs"/>
              </a:rPr>
              <a:t>(1). </a:t>
            </a:r>
            <a:r>
              <a:rPr lang="en-US" sz="1100" u="sng" kern="1200" dirty="0">
                <a:solidFill>
                  <a:schemeClr val="tx1"/>
                </a:solidFill>
                <a:effectLst/>
                <a:ea typeface="+mn-ea"/>
                <a:cs typeface="+mn-cs"/>
                <a:hlinkClick r:id="rId3"/>
              </a:rPr>
              <a:t>https://doi.org/10.14742/ajet.3404</a:t>
            </a:r>
            <a:endParaRPr lang="en-US" sz="1100" kern="1200" dirty="0">
              <a:solidFill>
                <a:schemeClr val="tx1"/>
              </a:solidFill>
              <a:effectLst/>
              <a:ea typeface="+mn-ea"/>
              <a:cs typeface="+mn-cs"/>
            </a:endParaRPr>
          </a:p>
          <a:p>
            <a:endParaRPr lang="en-US" sz="1100" b="1" i="1" dirty="0"/>
          </a:p>
        </p:txBody>
      </p:sp>
      <p:sp>
        <p:nvSpPr>
          <p:cNvPr id="4" name="Slide Number Placeholder 3">
            <a:extLst>
              <a:ext uri="{FF2B5EF4-FFF2-40B4-BE49-F238E27FC236}">
                <a16:creationId xmlns:a16="http://schemas.microsoft.com/office/drawing/2014/main" id="{C5B5FCD4-9A5C-43CA-B24E-A8721C3D8924}"/>
              </a:ext>
            </a:extLst>
          </p:cNvPr>
          <p:cNvSpPr>
            <a:spLocks noGrp="1"/>
          </p:cNvSpPr>
          <p:nvPr>
            <p:ph type="sldNum" sz="quarter" idx="5"/>
          </p:nvPr>
        </p:nvSpPr>
        <p:spPr/>
        <p:txBody>
          <a:bodyPr/>
          <a:lstStyle/>
          <a:p>
            <a:fld id="{53E4DCFB-13A1-154D-ADC1-C6BA798FD344}" type="slidenum">
              <a:rPr lang="en-US" smtClean="0"/>
              <a:t>27</a:t>
            </a:fld>
            <a:endParaRPr lang="en-US" dirty="0"/>
          </a:p>
        </p:txBody>
      </p:sp>
    </p:spTree>
    <p:extLst>
      <p:ext uri="{BB962C8B-B14F-4D97-AF65-F5344CB8AC3E}">
        <p14:creationId xmlns:p14="http://schemas.microsoft.com/office/powerpoint/2010/main" val="22118732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209550"/>
            <a:ext cx="6197600" cy="3486150"/>
          </a:xfrm>
        </p:spPr>
      </p:sp>
      <p:sp>
        <p:nvSpPr>
          <p:cNvPr id="3" name="Notes Placeholder 2"/>
          <p:cNvSpPr>
            <a:spLocks noGrp="1"/>
          </p:cNvSpPr>
          <p:nvPr>
            <p:ph type="body" idx="1"/>
          </p:nvPr>
        </p:nvSpPr>
        <p:spPr>
          <a:xfrm>
            <a:off x="406400" y="3928110"/>
            <a:ext cx="6197600" cy="5158740"/>
          </a:xfrm>
        </p:spPr>
        <p:txBody>
          <a:bodyPr/>
          <a:lstStyle/>
          <a:p>
            <a:r>
              <a:rPr lang="en-US" sz="1100" dirty="0"/>
              <a:t>We will post these questions in the chat now – please copy them to take with you to the breakout room.</a:t>
            </a:r>
            <a:endParaRPr lang="en-US" sz="1100" dirty="0">
              <a:cs typeface="Calibri"/>
            </a:endParaRPr>
          </a:p>
          <a:p>
            <a:endParaRPr lang="en-US" sz="1100" dirty="0"/>
          </a:p>
          <a:p>
            <a:pPr>
              <a:defRPr/>
            </a:pPr>
            <a:r>
              <a:rPr lang="en-US" sz="1100" dirty="0"/>
              <a:t>In your breakout group, you will need a facilitator whose job will be to ask everyone to introduce themselves and to help the conversation along.  </a:t>
            </a:r>
          </a:p>
          <a:p>
            <a:pPr>
              <a:defRPr/>
            </a:pPr>
            <a:endParaRPr lang="en-US" sz="1100" dirty="0">
              <a:cs typeface="Calibri"/>
            </a:endParaRPr>
          </a:p>
          <a:p>
            <a:pPr marL="0" marR="0" lvl="0" indent="0" algn="l" defTabSz="1219261" rtl="0" eaLnBrk="1" fontAlgn="auto" latinLnBrk="0" hangingPunct="1">
              <a:lnSpc>
                <a:spcPct val="100000"/>
              </a:lnSpc>
              <a:spcBef>
                <a:spcPts val="0"/>
              </a:spcBef>
              <a:spcAft>
                <a:spcPts val="0"/>
              </a:spcAft>
              <a:buClrTx/>
              <a:buSzTx/>
              <a:buFontTx/>
              <a:buNone/>
              <a:tabLst/>
              <a:defRPr/>
            </a:pPr>
            <a:r>
              <a:rPr lang="en-US" sz="1100" dirty="0"/>
              <a:t>We will also need a reporter to share an answer to one of the questions for when we return to the full group.</a:t>
            </a:r>
            <a:endParaRPr lang="en-US" sz="1100" dirty="0">
              <a:cs typeface="Calibri"/>
            </a:endParaRPr>
          </a:p>
          <a:p>
            <a:r>
              <a:rPr lang="en-US" sz="1100" dirty="0"/>
              <a:t>To make it easy to select a facilitator and a recorder, we would like to ask the person who has owned the most pets in his/her life to be the facilitator, and the person who has owned the fewest pets in his/her life to be the recorder.  So, when you get to the breakout room, if you’re willing to be the facilitator or the recorder, please let everyone know how many pets you have owned.  If you don’t want to take on a role, you don’t need to share that information.</a:t>
            </a:r>
            <a:endParaRPr lang="en-US" sz="1100" dirty="0">
              <a:cs typeface="Calibri"/>
            </a:endParaRPr>
          </a:p>
          <a:p>
            <a:endParaRPr lang="en-US" sz="1100" dirty="0"/>
          </a:p>
          <a:p>
            <a:r>
              <a:rPr lang="en-US" sz="1100" dirty="0"/>
              <a:t>You will have 15 minutes in the breakout room, so we’ll see you back here at YY:YY.</a:t>
            </a:r>
            <a:endParaRPr lang="en-US" sz="1100" dirty="0">
              <a:cs typeface="Calibri"/>
            </a:endParaRPr>
          </a:p>
          <a:p>
            <a:endParaRPr lang="en-US" sz="1100" dirty="0"/>
          </a:p>
          <a:p>
            <a:r>
              <a:rPr lang="en-US" sz="1100" dirty="0"/>
              <a:t>So, to recap:</a:t>
            </a:r>
            <a:endParaRPr lang="en-US" sz="1100" dirty="0">
              <a:cs typeface="Calibri"/>
            </a:endParaRPr>
          </a:p>
          <a:p>
            <a:r>
              <a:rPr lang="en-US" sz="1100" dirty="0"/>
              <a:t>Please copy the discussion questions.</a:t>
            </a:r>
            <a:endParaRPr lang="en-US" sz="1100" dirty="0">
              <a:cs typeface="Calibri"/>
            </a:endParaRPr>
          </a:p>
          <a:p>
            <a:r>
              <a:rPr lang="en-US" sz="1100" dirty="0"/>
              <a:t>When you get to your breakout, please figure out who will be facilitator and who will be recorder.  </a:t>
            </a:r>
            <a:endParaRPr lang="en-US" sz="1100" dirty="0">
              <a:cs typeface="Calibri"/>
            </a:endParaRPr>
          </a:p>
          <a:p>
            <a:pPr marL="0" marR="0" lvl="0" indent="0" algn="l" defTabSz="1219261" rtl="0" eaLnBrk="1" fontAlgn="auto" latinLnBrk="0" hangingPunct="1">
              <a:lnSpc>
                <a:spcPct val="100000"/>
              </a:lnSpc>
              <a:spcBef>
                <a:spcPts val="0"/>
              </a:spcBef>
              <a:spcAft>
                <a:spcPts val="0"/>
              </a:spcAft>
              <a:buClrTx/>
              <a:buSzTx/>
              <a:buFontTx/>
              <a:buNone/>
              <a:tabLst/>
              <a:defRPr/>
            </a:pPr>
            <a:r>
              <a:rPr lang="en-US" sz="1100" dirty="0"/>
              <a:t>Take a few minutes to review the research on page XX of the handbook before beginning introductions and the discussion</a:t>
            </a:r>
            <a:endParaRPr lang="en-US" sz="1100" dirty="0">
              <a:cs typeface="Calibri"/>
            </a:endParaRPr>
          </a:p>
          <a:p>
            <a:pPr>
              <a:defRPr/>
            </a:pPr>
            <a:r>
              <a:rPr lang="en-US" sz="1100" dirty="0"/>
              <a:t>Recorders be prepared to share out one idea from this discussion with the larger group. </a:t>
            </a:r>
            <a:endParaRPr lang="en-US" sz="1100" dirty="0">
              <a:cs typeface="Calibri"/>
            </a:endParaRPr>
          </a:p>
          <a:p>
            <a:pPr marL="0" marR="0" lvl="0" indent="0" algn="l" defTabSz="1219261" rtl="0" eaLnBrk="1" fontAlgn="auto" latinLnBrk="0" hangingPunct="1">
              <a:lnSpc>
                <a:spcPct val="100000"/>
              </a:lnSpc>
              <a:spcBef>
                <a:spcPts val="0"/>
              </a:spcBef>
              <a:spcAft>
                <a:spcPts val="0"/>
              </a:spcAft>
              <a:buClrTx/>
              <a:buSzTx/>
              <a:buFontTx/>
              <a:buNone/>
              <a:tabLst/>
              <a:defRPr/>
            </a:pPr>
            <a:endParaRPr lang="en-US" sz="1100" dirty="0"/>
          </a:p>
          <a:p>
            <a:pPr marL="0" marR="0" lvl="0" indent="0" algn="l" defTabSz="1219261" rtl="0" eaLnBrk="1" fontAlgn="auto" latinLnBrk="0" hangingPunct="1">
              <a:lnSpc>
                <a:spcPct val="100000"/>
              </a:lnSpc>
              <a:spcBef>
                <a:spcPts val="0"/>
              </a:spcBef>
              <a:spcAft>
                <a:spcPts val="0"/>
              </a:spcAft>
              <a:buClrTx/>
              <a:buSzTx/>
              <a:buFontTx/>
              <a:buNone/>
              <a:tabLst/>
              <a:defRPr/>
            </a:pPr>
            <a:endParaRPr lang="en-US" sz="1100" dirty="0"/>
          </a:p>
          <a:p>
            <a:endParaRPr lang="en-US" sz="1100" dirty="0"/>
          </a:p>
          <a:p>
            <a:endParaRPr lang="en-US" sz="1100" dirty="0"/>
          </a:p>
        </p:txBody>
      </p:sp>
      <p:sp>
        <p:nvSpPr>
          <p:cNvPr id="4" name="Slide Number Placeholder 3">
            <a:extLst>
              <a:ext uri="{FF2B5EF4-FFF2-40B4-BE49-F238E27FC236}">
                <a16:creationId xmlns:a16="http://schemas.microsoft.com/office/drawing/2014/main" id="{ED223C08-29BA-469B-83E0-D9254EC34982}"/>
              </a:ext>
            </a:extLst>
          </p:cNvPr>
          <p:cNvSpPr>
            <a:spLocks noGrp="1"/>
          </p:cNvSpPr>
          <p:nvPr>
            <p:ph type="sldNum" sz="quarter" idx="5"/>
          </p:nvPr>
        </p:nvSpPr>
        <p:spPr/>
        <p:txBody>
          <a:bodyPr/>
          <a:lstStyle/>
          <a:p>
            <a:fld id="{53E4DCFB-13A1-154D-ADC1-C6BA798FD344}" type="slidenum">
              <a:rPr lang="en-US" smtClean="0"/>
              <a:t>28</a:t>
            </a:fld>
            <a:endParaRPr lang="en-US" dirty="0"/>
          </a:p>
        </p:txBody>
      </p:sp>
    </p:spTree>
    <p:extLst>
      <p:ext uri="{BB962C8B-B14F-4D97-AF65-F5344CB8AC3E}">
        <p14:creationId xmlns:p14="http://schemas.microsoft.com/office/powerpoint/2010/main" val="4028107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a:rPr>
              <a:t>Welcome!</a:t>
            </a:r>
            <a:r>
              <a:rPr lang="en-US" dirty="0"/>
              <a:t> This is the third of three workshops designed to build the capacity of the educators in the region to leverage technology to deliver quality remote instruction.  Many of you were with us for the first workshop on student engagement and our second workshop on monitoring student progress and providing feedback in a virtual environment. </a:t>
            </a:r>
            <a:endParaRPr lang="en-US" dirty="0">
              <a:cs typeface="Calibri"/>
            </a:endParaRPr>
          </a:p>
          <a:p>
            <a:pPr>
              <a:defRPr/>
            </a:pPr>
            <a:endParaRPr lang="en-US" dirty="0"/>
          </a:p>
          <a:p>
            <a:pPr>
              <a:defRPr/>
            </a:pPr>
            <a:r>
              <a:rPr lang="en-US" dirty="0"/>
              <a:t>[Note:  adjust your comments if you are not presenting the entire workshop in the day's session]</a:t>
            </a:r>
            <a:endParaRPr lang="en-US" dirty="0">
              <a:cs typeface="Calibri"/>
            </a:endParaRPr>
          </a:p>
          <a:p>
            <a:pPr>
              <a:defRPr/>
            </a:pPr>
            <a:endParaRPr lang="en-US" dirty="0"/>
          </a:p>
          <a:p>
            <a:pPr defTabSz="1242427">
              <a:defRPr/>
            </a:pPr>
            <a:r>
              <a:rPr lang="en-US" dirty="0"/>
              <a:t>Photo by </a:t>
            </a:r>
            <a:r>
              <a:rPr lang="en-US" b="1" dirty="0">
                <a:hlinkClick r:id="rId3"/>
              </a:rPr>
              <a:t>Julia M Cameron</a:t>
            </a:r>
            <a:r>
              <a:rPr lang="en-US" dirty="0"/>
              <a:t> from </a:t>
            </a:r>
            <a:r>
              <a:rPr lang="en-US" b="1" dirty="0" err="1">
                <a:hlinkClick r:id="rId4"/>
              </a:rPr>
              <a:t>Pexels</a:t>
            </a:r>
            <a:endParaRPr lang="en-US" dirty="0">
              <a:cs typeface="Calibri"/>
            </a:endParaRPr>
          </a:p>
          <a:p>
            <a:endParaRPr lang="en-US" dirty="0"/>
          </a:p>
          <a:p>
            <a:endParaRPr lang="en-US" dirty="0">
              <a:cs typeface="Calibri"/>
            </a:endParaRPr>
          </a:p>
        </p:txBody>
      </p:sp>
      <p:sp>
        <p:nvSpPr>
          <p:cNvPr id="4" name="Slide Number Placeholder 3">
            <a:extLst>
              <a:ext uri="{FF2B5EF4-FFF2-40B4-BE49-F238E27FC236}">
                <a16:creationId xmlns:a16="http://schemas.microsoft.com/office/drawing/2014/main" id="{553F49AC-38F1-49F2-9658-F7D8C8A508B9}"/>
              </a:ext>
            </a:extLst>
          </p:cNvPr>
          <p:cNvSpPr>
            <a:spLocks noGrp="1"/>
          </p:cNvSpPr>
          <p:nvPr>
            <p:ph type="sldNum" sz="quarter" idx="5"/>
          </p:nvPr>
        </p:nvSpPr>
        <p:spPr/>
        <p:txBody>
          <a:bodyPr/>
          <a:lstStyle/>
          <a:p>
            <a:fld id="{53E4DCFB-13A1-154D-ADC1-C6BA798FD344}" type="slidenum">
              <a:rPr lang="en-US" smtClean="0"/>
              <a:t>2</a:t>
            </a:fld>
            <a:endParaRPr lang="en-US" dirty="0"/>
          </a:p>
        </p:txBody>
      </p:sp>
    </p:spTree>
    <p:extLst>
      <p:ext uri="{BB962C8B-B14F-4D97-AF65-F5344CB8AC3E}">
        <p14:creationId xmlns:p14="http://schemas.microsoft.com/office/powerpoint/2010/main" val="27964244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hear now from the recorders from each room.</a:t>
            </a:r>
            <a:endParaRPr lang="en-US" dirty="0">
              <a:cs typeface="Calibri"/>
            </a:endParaRPr>
          </a:p>
          <a:p>
            <a:endParaRPr lang="en-US" dirty="0"/>
          </a:p>
          <a:p>
            <a:r>
              <a:rPr lang="en-US" dirty="0"/>
              <a:t>If the idea you were going to share was already mentioned, you can either mention a different one or pass.</a:t>
            </a:r>
          </a:p>
          <a:p>
            <a:pPr marL="0" marR="0" lvl="0" indent="0" algn="l" defTabSz="1219261"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1219261" rtl="0" eaLnBrk="1" fontAlgn="auto" latinLnBrk="0" hangingPunct="1">
              <a:lnSpc>
                <a:spcPct val="100000"/>
              </a:lnSpc>
              <a:spcBef>
                <a:spcPts val="0"/>
              </a:spcBef>
              <a:spcAft>
                <a:spcPts val="0"/>
              </a:spcAft>
              <a:buClrTx/>
              <a:buSzTx/>
              <a:buFontTx/>
              <a:buNone/>
              <a:tabLst/>
              <a:defRPr/>
            </a:pPr>
            <a:r>
              <a:rPr lang="en-US" dirty="0">
                <a:effectLst/>
              </a:rPr>
              <a:t>[Note: Depending on number of groups there might not be time for every group to share out. If time is short, reporters who haven't had a turn can type any ideas that haven't already been mentioned in the chat.  OR if there is time after each group has shared one idea, others can be invited to share additional ideas]</a:t>
            </a:r>
          </a:p>
          <a:p>
            <a:endParaRPr lang="en-US" dirty="0">
              <a:cs typeface="Calibri"/>
            </a:endParaRPr>
          </a:p>
          <a:p>
            <a:r>
              <a:rPr lang="en-US" dirty="0"/>
              <a:t>If you have any questions for the presenters at this time, please put them in the chat.  Please remember that it's helpful if you begin your question by typing a Q so that the chat monitors can easily find them and respond. </a:t>
            </a:r>
          </a:p>
        </p:txBody>
      </p:sp>
      <p:sp>
        <p:nvSpPr>
          <p:cNvPr id="4" name="Slide Number Placeholder 3">
            <a:extLst>
              <a:ext uri="{FF2B5EF4-FFF2-40B4-BE49-F238E27FC236}">
                <a16:creationId xmlns:a16="http://schemas.microsoft.com/office/drawing/2014/main" id="{FD4AE1A0-74E8-45E3-9409-927840A4ACA9}"/>
              </a:ext>
            </a:extLst>
          </p:cNvPr>
          <p:cNvSpPr>
            <a:spLocks noGrp="1"/>
          </p:cNvSpPr>
          <p:nvPr>
            <p:ph type="sldNum" sz="quarter" idx="5"/>
          </p:nvPr>
        </p:nvSpPr>
        <p:spPr/>
        <p:txBody>
          <a:bodyPr/>
          <a:lstStyle/>
          <a:p>
            <a:fld id="{53E4DCFB-13A1-154D-ADC1-C6BA798FD344}" type="slidenum">
              <a:rPr lang="en-US" smtClean="0"/>
              <a:t>29</a:t>
            </a:fld>
            <a:endParaRPr lang="en-US" dirty="0"/>
          </a:p>
        </p:txBody>
      </p:sp>
    </p:spTree>
    <p:extLst>
      <p:ext uri="{BB962C8B-B14F-4D97-AF65-F5344CB8AC3E}">
        <p14:creationId xmlns:p14="http://schemas.microsoft.com/office/powerpoint/2010/main" val="22764200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42427">
              <a:lnSpc>
                <a:spcPct val="100000"/>
              </a:lnSpc>
              <a:spcBef>
                <a:spcPts val="0"/>
              </a:spcBef>
              <a:spcAft>
                <a:spcPts val="0"/>
              </a:spcAft>
              <a:buClrTx/>
              <a:buSzTx/>
              <a:buFontTx/>
              <a:buNone/>
              <a:tabLst/>
              <a:defRPr/>
            </a:pPr>
            <a:r>
              <a:rPr lang="en-US" dirty="0">
                <a:solidFill>
                  <a:srgbClr val="000000"/>
                </a:solidFill>
                <a:effectLst/>
                <a:ea typeface="Calibri" panose="020F0502020204030204" pitchFamily="34" charset="0"/>
                <a:cs typeface="Calibri"/>
              </a:rPr>
              <a:t>Now, we’ll spend a few minutes summarizing our learning.</a:t>
            </a:r>
            <a:endParaRPr lang="en-US" dirty="0">
              <a:cs typeface="Calibri"/>
            </a:endParaRPr>
          </a:p>
          <a:p>
            <a:pPr defTabSz="1242427">
              <a:defRPr/>
            </a:pPr>
            <a:endParaRPr lang="en-US" dirty="0"/>
          </a:p>
          <a:p>
            <a:pPr defTabSz="1242427">
              <a:defRPr/>
            </a:pPr>
            <a:endParaRPr lang="en-US" dirty="0">
              <a:cs typeface="Calibri"/>
            </a:endParaRPr>
          </a:p>
          <a:p>
            <a:endParaRPr lang="en-US" dirty="0"/>
          </a:p>
        </p:txBody>
      </p:sp>
      <p:sp>
        <p:nvSpPr>
          <p:cNvPr id="4" name="Slide Number Placeholder 3">
            <a:extLst>
              <a:ext uri="{FF2B5EF4-FFF2-40B4-BE49-F238E27FC236}">
                <a16:creationId xmlns:a16="http://schemas.microsoft.com/office/drawing/2014/main" id="{3AC99B58-9E4D-498F-9766-06350C5591CE}"/>
              </a:ext>
            </a:extLst>
          </p:cNvPr>
          <p:cNvSpPr>
            <a:spLocks noGrp="1"/>
          </p:cNvSpPr>
          <p:nvPr>
            <p:ph type="sldNum" sz="quarter" idx="5"/>
          </p:nvPr>
        </p:nvSpPr>
        <p:spPr/>
        <p:txBody>
          <a:bodyPr/>
          <a:lstStyle/>
          <a:p>
            <a:fld id="{53E4DCFB-13A1-154D-ADC1-C6BA798FD344}" type="slidenum">
              <a:rPr lang="en-US" smtClean="0"/>
              <a:t>30</a:t>
            </a:fld>
            <a:endParaRPr lang="en-US" dirty="0"/>
          </a:p>
        </p:txBody>
      </p:sp>
    </p:spTree>
    <p:extLst>
      <p:ext uri="{BB962C8B-B14F-4D97-AF65-F5344CB8AC3E}">
        <p14:creationId xmlns:p14="http://schemas.microsoft.com/office/powerpoint/2010/main" val="34017137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We hope you are able to use the information and materials we presented today as you work with your colleagues. </a:t>
            </a:r>
            <a:endParaRPr lang="en-US" dirty="0"/>
          </a:p>
          <a:p>
            <a:endParaRPr lang="en-US" dirty="0">
              <a:cs typeface="Calibri"/>
            </a:endParaRPr>
          </a:p>
          <a:p>
            <a:r>
              <a:rPr lang="en-US" dirty="0">
                <a:cs typeface="Calibri"/>
              </a:rPr>
              <a:t>Looking back at the characteristics of effective hybrid learning, think about what you can do to promote</a:t>
            </a:r>
            <a:r>
              <a:rPr lang="en-US" dirty="0"/>
              <a:t> high expectations, attend to equity, enhance competencies, value all learners or focus on social presence.</a:t>
            </a:r>
            <a:endParaRPr lang="en-US" dirty="0">
              <a:cs typeface="Calibri"/>
            </a:endParaRPr>
          </a:p>
          <a:p>
            <a:endParaRPr lang="en-US" dirty="0">
              <a:cs typeface="Calibri"/>
            </a:endParaRPr>
          </a:p>
          <a:p>
            <a:r>
              <a:rPr lang="en-US" dirty="0">
                <a:cs typeface="Calibri"/>
              </a:rPr>
              <a:t>How can you prioritize your audience's instructional needs?</a:t>
            </a:r>
          </a:p>
          <a:p>
            <a:r>
              <a:rPr lang="en-US" dirty="0">
                <a:cs typeface="Calibri"/>
              </a:rPr>
              <a:t>Are there elements of the flipped classroom that you might employ?</a:t>
            </a:r>
          </a:p>
          <a:p>
            <a:r>
              <a:rPr lang="en-US" dirty="0">
                <a:cs typeface="Calibri"/>
              </a:rPr>
              <a:t>What can you do to establish connectedness and ensure smooth communication?</a:t>
            </a:r>
          </a:p>
          <a:p>
            <a:endParaRPr lang="en-US" dirty="0">
              <a:cs typeface="Calibri"/>
            </a:endParaRPr>
          </a:p>
          <a:p>
            <a:r>
              <a:rPr lang="en-US" dirty="0">
                <a:cs typeface="Calibri"/>
              </a:rPr>
              <a:t>We modeled some of these aspects, but we know that you may have other ways to make sure that your work with teachers is as effective as possible.</a:t>
            </a:r>
          </a:p>
          <a:p>
            <a:endParaRPr lang="en-US" dirty="0">
              <a:cs typeface="Calibri"/>
            </a:endParaRPr>
          </a:p>
          <a:p>
            <a:r>
              <a:rPr lang="en-US" dirty="0">
                <a:cs typeface="Calibri"/>
              </a:rPr>
              <a:t>Thank you all so much for your active engagement in the workshop, and for all that you do for students!</a:t>
            </a:r>
          </a:p>
          <a:p>
            <a:endParaRPr lang="en-US" dirty="0">
              <a:cs typeface="Calibri"/>
            </a:endParaRPr>
          </a:p>
        </p:txBody>
      </p:sp>
      <p:sp>
        <p:nvSpPr>
          <p:cNvPr id="4" name="Slide Number Placeholder 3">
            <a:extLst>
              <a:ext uri="{FF2B5EF4-FFF2-40B4-BE49-F238E27FC236}">
                <a16:creationId xmlns:a16="http://schemas.microsoft.com/office/drawing/2014/main" id="{C231DFC6-D193-4F27-A008-7D200AEEC3AD}"/>
              </a:ext>
            </a:extLst>
          </p:cNvPr>
          <p:cNvSpPr>
            <a:spLocks noGrp="1"/>
          </p:cNvSpPr>
          <p:nvPr>
            <p:ph type="sldNum" sz="quarter" idx="5"/>
          </p:nvPr>
        </p:nvSpPr>
        <p:spPr/>
        <p:txBody>
          <a:bodyPr/>
          <a:lstStyle/>
          <a:p>
            <a:fld id="{53E4DCFB-13A1-154D-ADC1-C6BA798FD344}" type="slidenum">
              <a:rPr lang="en-US" smtClean="0"/>
              <a:t>31</a:t>
            </a:fld>
            <a:endParaRPr lang="en-US" dirty="0"/>
          </a:p>
        </p:txBody>
      </p:sp>
    </p:spTree>
    <p:extLst>
      <p:ext uri="{BB962C8B-B14F-4D97-AF65-F5344CB8AC3E}">
        <p14:creationId xmlns:p14="http://schemas.microsoft.com/office/powerpoint/2010/main" val="16587884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42427">
              <a:defRPr/>
            </a:pPr>
            <a:r>
              <a:rPr lang="en-US" b="0" dirty="0"/>
              <a:t>Photo by Markus </a:t>
            </a:r>
            <a:r>
              <a:rPr lang="en-US" b="0" dirty="0" err="1"/>
              <a:t>Spiske</a:t>
            </a:r>
            <a:r>
              <a:rPr lang="en-US" b="0" dirty="0"/>
              <a:t> on </a:t>
            </a:r>
            <a:r>
              <a:rPr lang="en-US" b="0" dirty="0" err="1"/>
              <a:t>Unsplash</a:t>
            </a:r>
            <a:endParaRPr lang="en-US" b="0" dirty="0">
              <a:cs typeface="Calibri"/>
            </a:endParaRPr>
          </a:p>
          <a:p>
            <a:pPr defTabSz="1242427">
              <a:defRPr/>
            </a:pPr>
            <a:endParaRPr lang="en-US" dirty="0"/>
          </a:p>
          <a:p>
            <a:pPr defTabSz="1242427">
              <a:defRPr/>
            </a:pPr>
            <a:r>
              <a:rPr lang="en-US" dirty="0"/>
              <a:t>[You can provide a link to your own feedback survey here.  You might want feedback about what went well, what improvements could be made to the presentation, and whether participants gained useful information].</a:t>
            </a:r>
          </a:p>
          <a:p>
            <a:pPr defTabSz="1242427">
              <a:defRPr/>
            </a:pPr>
            <a:endParaRPr lang="en-US" dirty="0"/>
          </a:p>
          <a:p>
            <a:pPr defTabSz="1242427">
              <a:defRPr/>
            </a:pPr>
            <a:endParaRPr lang="en-US" b="0" dirty="0"/>
          </a:p>
        </p:txBody>
      </p:sp>
      <p:sp>
        <p:nvSpPr>
          <p:cNvPr id="4" name="Slide Number Placeholder 3">
            <a:extLst>
              <a:ext uri="{FF2B5EF4-FFF2-40B4-BE49-F238E27FC236}">
                <a16:creationId xmlns:a16="http://schemas.microsoft.com/office/drawing/2014/main" id="{434D875A-B6A1-467C-9263-342B2FDAC42F}"/>
              </a:ext>
            </a:extLst>
          </p:cNvPr>
          <p:cNvSpPr>
            <a:spLocks noGrp="1"/>
          </p:cNvSpPr>
          <p:nvPr>
            <p:ph type="sldNum" sz="quarter" idx="5"/>
          </p:nvPr>
        </p:nvSpPr>
        <p:spPr/>
        <p:txBody>
          <a:bodyPr/>
          <a:lstStyle/>
          <a:p>
            <a:fld id="{53E4DCFB-13A1-154D-ADC1-C6BA798FD344}" type="slidenum">
              <a:rPr lang="en-US" smtClean="0"/>
              <a:t>32</a:t>
            </a:fld>
            <a:endParaRPr lang="en-US" dirty="0"/>
          </a:p>
        </p:txBody>
      </p:sp>
    </p:spTree>
    <p:extLst>
      <p:ext uri="{BB962C8B-B14F-4D97-AF65-F5344CB8AC3E}">
        <p14:creationId xmlns:p14="http://schemas.microsoft.com/office/powerpoint/2010/main" val="12610018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contact information for REL Appalachia if you would like to reach out to them.</a:t>
            </a:r>
          </a:p>
        </p:txBody>
      </p:sp>
      <p:sp>
        <p:nvSpPr>
          <p:cNvPr id="4" name="Slide Number Placeholder 3">
            <a:extLst>
              <a:ext uri="{FF2B5EF4-FFF2-40B4-BE49-F238E27FC236}">
                <a16:creationId xmlns:a16="http://schemas.microsoft.com/office/drawing/2014/main" id="{7722CFDF-92BB-441C-9E91-01E5DA3C0E9C}"/>
              </a:ext>
            </a:extLst>
          </p:cNvPr>
          <p:cNvSpPr>
            <a:spLocks noGrp="1"/>
          </p:cNvSpPr>
          <p:nvPr>
            <p:ph type="sldNum" sz="quarter" idx="5"/>
          </p:nvPr>
        </p:nvSpPr>
        <p:spPr/>
        <p:txBody>
          <a:bodyPr/>
          <a:lstStyle/>
          <a:p>
            <a:fld id="{53E4DCFB-13A1-154D-ADC1-C6BA798FD344}" type="slidenum">
              <a:rPr lang="en-US" smtClean="0"/>
              <a:t>33</a:t>
            </a:fld>
            <a:endParaRPr lang="en-US" dirty="0"/>
          </a:p>
        </p:txBody>
      </p:sp>
    </p:spTree>
    <p:extLst>
      <p:ext uri="{BB962C8B-B14F-4D97-AF65-F5344CB8AC3E}">
        <p14:creationId xmlns:p14="http://schemas.microsoft.com/office/powerpoint/2010/main" val="12759452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endParaRPr lang="en-US" sz="1200" u="sng" kern="1200">
              <a:solidFill>
                <a:schemeClr val="tx1"/>
              </a:solidFill>
              <a:effectLst/>
              <a:latin typeface="+mn-lt"/>
              <a:ea typeface="+mn-ea"/>
              <a:cs typeface="+mn-cs"/>
            </a:endParaRPr>
          </a:p>
          <a:p>
            <a:pPr>
              <a:spcBef>
                <a:spcPts val="600"/>
              </a:spcBef>
              <a:spcAft>
                <a:spcPts val="300"/>
              </a:spcAft>
            </a:pPr>
            <a:endParaRPr lang="en-US">
              <a:cs typeface="Calibri"/>
            </a:endParaRPr>
          </a:p>
          <a:p>
            <a:pPr lvl="1">
              <a:spcBef>
                <a:spcPts val="300"/>
              </a:spcBef>
              <a:spcAft>
                <a:spcPts val="300"/>
              </a:spcAft>
            </a:pPr>
            <a:endParaRPr lang="en-US">
              <a:cs typeface="Calibri"/>
            </a:endParaRPr>
          </a:p>
          <a:p>
            <a:endParaRPr lang="en-US"/>
          </a:p>
        </p:txBody>
      </p:sp>
      <p:sp>
        <p:nvSpPr>
          <p:cNvPr id="4" name="Slide Number Placeholder 3">
            <a:extLst>
              <a:ext uri="{FF2B5EF4-FFF2-40B4-BE49-F238E27FC236}">
                <a16:creationId xmlns:a16="http://schemas.microsoft.com/office/drawing/2014/main" id="{35B40C75-6F41-49A8-B7E8-855F74E76977}"/>
              </a:ext>
            </a:extLst>
          </p:cNvPr>
          <p:cNvSpPr>
            <a:spLocks noGrp="1"/>
          </p:cNvSpPr>
          <p:nvPr>
            <p:ph type="sldNum" sz="quarter" idx="5"/>
          </p:nvPr>
        </p:nvSpPr>
        <p:spPr/>
        <p:txBody>
          <a:bodyPr/>
          <a:lstStyle/>
          <a:p>
            <a:fld id="{53E4DCFB-13A1-154D-ADC1-C6BA798FD344}" type="slidenum">
              <a:rPr lang="en-US" smtClean="0"/>
              <a:t>34</a:t>
            </a:fld>
            <a:endParaRPr lang="en-US" dirty="0"/>
          </a:p>
        </p:txBody>
      </p:sp>
    </p:spTree>
    <p:extLst>
      <p:ext uri="{BB962C8B-B14F-4D97-AF65-F5344CB8AC3E}">
        <p14:creationId xmlns:p14="http://schemas.microsoft.com/office/powerpoint/2010/main" val="15284631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spcAft>
                <a:spcPts val="300"/>
              </a:spcAft>
            </a:pPr>
            <a:endParaRPr lang="en-US">
              <a:cs typeface="Calibri"/>
            </a:endParaRPr>
          </a:p>
          <a:p>
            <a:pPr>
              <a:spcBef>
                <a:spcPts val="600"/>
              </a:spcBef>
              <a:spcAft>
                <a:spcPts val="300"/>
              </a:spcAft>
            </a:pPr>
            <a:endParaRPr lang="en-US">
              <a:cs typeface="Calibri"/>
            </a:endParaRPr>
          </a:p>
          <a:p>
            <a:pPr lvl="1">
              <a:spcBef>
                <a:spcPts val="300"/>
              </a:spcBef>
              <a:spcAft>
                <a:spcPts val="300"/>
              </a:spcAft>
            </a:pPr>
            <a:endParaRPr lang="en-US">
              <a:cs typeface="Calibri"/>
            </a:endParaRPr>
          </a:p>
          <a:p>
            <a:endParaRPr lang="en-US"/>
          </a:p>
        </p:txBody>
      </p:sp>
      <p:sp>
        <p:nvSpPr>
          <p:cNvPr id="4" name="Slide Number Placeholder 3">
            <a:extLst>
              <a:ext uri="{FF2B5EF4-FFF2-40B4-BE49-F238E27FC236}">
                <a16:creationId xmlns:a16="http://schemas.microsoft.com/office/drawing/2014/main" id="{B4046F18-C61E-4183-9A29-6EDF9AC25AB3}"/>
              </a:ext>
            </a:extLst>
          </p:cNvPr>
          <p:cNvSpPr>
            <a:spLocks noGrp="1"/>
          </p:cNvSpPr>
          <p:nvPr>
            <p:ph type="sldNum" sz="quarter" idx="5"/>
          </p:nvPr>
        </p:nvSpPr>
        <p:spPr/>
        <p:txBody>
          <a:bodyPr/>
          <a:lstStyle/>
          <a:p>
            <a:fld id="{53E4DCFB-13A1-154D-ADC1-C6BA798FD344}" type="slidenum">
              <a:rPr lang="en-US" smtClean="0"/>
              <a:t>35</a:t>
            </a:fld>
            <a:endParaRPr lang="en-US" dirty="0"/>
          </a:p>
        </p:txBody>
      </p:sp>
    </p:spTree>
    <p:extLst>
      <p:ext uri="{BB962C8B-B14F-4D97-AF65-F5344CB8AC3E}">
        <p14:creationId xmlns:p14="http://schemas.microsoft.com/office/powerpoint/2010/main" val="1260183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in previous workshops, we want to quickly highlight some features in Zoom for today’s presentation. The bar on the bottom is your control panel. You can mute yourself or hide your video using the microphone and camera buttons on the bottom left. We encourage you to leave your video on when feasible, particularly when we are in small group breakouts to help facilitate conversation.</a:t>
            </a:r>
            <a:endParaRPr lang="en-US" dirty="0">
              <a:cs typeface="Calibri"/>
            </a:endParaRPr>
          </a:p>
          <a:p>
            <a:endParaRPr lang="en-US" dirty="0">
              <a:cs typeface="Calibri"/>
            </a:endParaRPr>
          </a:p>
          <a:p>
            <a:r>
              <a:rPr lang="en-US" dirty="0">
                <a:cs typeface="Calibri"/>
              </a:rPr>
              <a:t>We will be using the chat to gather your responses to a number of prompts today.  We would also like you to use chat if you have any questions along the way.  It will be helpful if you type Q: before any questions you have for us.  That will make it easier for the chat monitor to notice your question and provide a response, if possible.</a:t>
            </a:r>
          </a:p>
          <a:p>
            <a:endParaRPr lang="en-US" dirty="0">
              <a:cs typeface="Calibri"/>
            </a:endParaRPr>
          </a:p>
          <a:p>
            <a:r>
              <a:rPr lang="en-US" dirty="0">
                <a:cs typeface="Calibri"/>
              </a:rPr>
              <a:t>[Replace this slide with one that shows the feature of the conferencing platform you are using if not Zoom and if your participants will not be familiar with it.]</a:t>
            </a:r>
          </a:p>
        </p:txBody>
      </p:sp>
      <p:sp>
        <p:nvSpPr>
          <p:cNvPr id="4" name="Slide Number Placeholder 3">
            <a:extLst>
              <a:ext uri="{FF2B5EF4-FFF2-40B4-BE49-F238E27FC236}">
                <a16:creationId xmlns:a16="http://schemas.microsoft.com/office/drawing/2014/main" id="{F463B455-3F26-4DE2-98A6-843BEA17DBCD}"/>
              </a:ext>
            </a:extLst>
          </p:cNvPr>
          <p:cNvSpPr>
            <a:spLocks noGrp="1"/>
          </p:cNvSpPr>
          <p:nvPr>
            <p:ph type="sldNum" sz="quarter" idx="5"/>
          </p:nvPr>
        </p:nvSpPr>
        <p:spPr/>
        <p:txBody>
          <a:bodyPr/>
          <a:lstStyle/>
          <a:p>
            <a:fld id="{53E4DCFB-13A1-154D-ADC1-C6BA798FD344}" type="slidenum">
              <a:rPr lang="en-US" smtClean="0"/>
              <a:t>3</a:t>
            </a:fld>
            <a:endParaRPr lang="en-US" dirty="0"/>
          </a:p>
        </p:txBody>
      </p:sp>
    </p:spTree>
    <p:extLst>
      <p:ext uri="{BB962C8B-B14F-4D97-AF65-F5344CB8AC3E}">
        <p14:creationId xmlns:p14="http://schemas.microsoft.com/office/powerpoint/2010/main" val="1943397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be using breakout rooms today. When it is time to move to breakout rooms, a window will pop up on your screen. Just click the “join breakout room” button to move to your breakout room. If you need to return to the main room at any point during the breakout session, click the “Leave Breakout Room” button. </a:t>
            </a:r>
            <a:endParaRPr lang="en-US" dirty="0">
              <a:cs typeface="Calibri"/>
            </a:endParaRPr>
          </a:p>
          <a:p>
            <a:endParaRPr lang="en-US" dirty="0"/>
          </a:p>
          <a:p>
            <a:r>
              <a:rPr lang="en-US" dirty="0"/>
              <a:t>[Replace this slide with one that shows the feature of the conferencing platform you are using if not Zoom and if your participants will not be familiar with it. ]</a:t>
            </a:r>
            <a:endParaRPr lang="en-US" dirty="0">
              <a:cs typeface="Calibri"/>
            </a:endParaRPr>
          </a:p>
          <a:p>
            <a:endParaRPr lang="en-US" dirty="0">
              <a:cs typeface="Calibri"/>
            </a:endParaRPr>
          </a:p>
          <a:p>
            <a:endParaRPr lang="en-US" dirty="0">
              <a:cs typeface="Calibri"/>
            </a:endParaRPr>
          </a:p>
        </p:txBody>
      </p:sp>
      <p:sp>
        <p:nvSpPr>
          <p:cNvPr id="4" name="Slide Number Placeholder 3">
            <a:extLst>
              <a:ext uri="{FF2B5EF4-FFF2-40B4-BE49-F238E27FC236}">
                <a16:creationId xmlns:a16="http://schemas.microsoft.com/office/drawing/2014/main" id="{D507F742-BD7C-4305-8B8D-ACFCB5CB5629}"/>
              </a:ext>
            </a:extLst>
          </p:cNvPr>
          <p:cNvSpPr>
            <a:spLocks noGrp="1"/>
          </p:cNvSpPr>
          <p:nvPr>
            <p:ph type="sldNum" sz="quarter" idx="5"/>
          </p:nvPr>
        </p:nvSpPr>
        <p:spPr/>
        <p:txBody>
          <a:bodyPr/>
          <a:lstStyle/>
          <a:p>
            <a:fld id="{53E4DCFB-13A1-154D-ADC1-C6BA798FD344}" type="slidenum">
              <a:rPr lang="en-US" smtClean="0"/>
              <a:t>4</a:t>
            </a:fld>
            <a:endParaRPr lang="en-US" dirty="0"/>
          </a:p>
        </p:txBody>
      </p:sp>
    </p:spTree>
    <p:extLst>
      <p:ext uri="{BB962C8B-B14F-4D97-AF65-F5344CB8AC3E}">
        <p14:creationId xmlns:p14="http://schemas.microsoft.com/office/powerpoint/2010/main" val="2498532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Now, let’s review today’s agenda. </a:t>
            </a:r>
          </a:p>
          <a:p>
            <a:endParaRPr lang="en-US" dirty="0">
              <a:cs typeface="Calibri"/>
            </a:endParaRPr>
          </a:p>
          <a:p>
            <a:r>
              <a:rPr lang="en-US" dirty="0">
                <a:cs typeface="Calibri"/>
              </a:rPr>
              <a:t>[Adapt this slide to represent the agenda you will be presenting]</a:t>
            </a:r>
          </a:p>
          <a:p>
            <a:pPr marL="228600" indent="-228600">
              <a:buFont typeface="+mj-lt"/>
              <a:buAutoNum type="arabicPeriod"/>
            </a:pPr>
            <a:endParaRPr lang="en-US" dirty="0">
              <a:cs typeface="Calibri"/>
            </a:endParaRPr>
          </a:p>
          <a:p>
            <a:r>
              <a:rPr lang="en-US" sz="1200" b="0" i="0" u="none" strike="noStrike" kern="1200" dirty="0">
                <a:solidFill>
                  <a:schemeClr val="tx1"/>
                </a:solidFill>
                <a:effectLst/>
                <a:latin typeface="+mn-lt"/>
                <a:ea typeface="+mn-ea"/>
                <a:cs typeface="+mn-cs"/>
              </a:rPr>
              <a:t>Photo by </a:t>
            </a:r>
            <a:r>
              <a:rPr lang="en-US" sz="1200" b="1" i="0" u="sng" strike="noStrike" kern="1200" dirty="0">
                <a:solidFill>
                  <a:schemeClr val="tx1"/>
                </a:solidFill>
                <a:effectLst/>
                <a:latin typeface="+mn-lt"/>
                <a:ea typeface="+mn-ea"/>
                <a:cs typeface="+mn-cs"/>
                <a:hlinkClick r:id="rId3"/>
              </a:rPr>
              <a:t>Julia M Cameron</a:t>
            </a:r>
            <a:r>
              <a:rPr lang="en-US" sz="1200" b="0" i="0" u="none" strike="noStrike" kern="1200" dirty="0">
                <a:solidFill>
                  <a:schemeClr val="tx1"/>
                </a:solidFill>
                <a:effectLst/>
                <a:latin typeface="+mn-lt"/>
                <a:ea typeface="+mn-ea"/>
                <a:cs typeface="+mn-cs"/>
              </a:rPr>
              <a:t> from </a:t>
            </a:r>
            <a:r>
              <a:rPr lang="en-US" sz="1200" b="0" i="0" u="none" strike="noStrike" kern="1200" dirty="0" err="1">
                <a:solidFill>
                  <a:schemeClr val="tx1"/>
                </a:solidFill>
                <a:effectLst/>
                <a:latin typeface="+mn-lt"/>
                <a:ea typeface="+mn-ea"/>
                <a:cs typeface="+mn-cs"/>
              </a:rPr>
              <a:t>Pexels</a:t>
            </a:r>
            <a:endParaRPr lang="en-US" dirty="0">
              <a:cs typeface="Calibri"/>
            </a:endParaRPr>
          </a:p>
        </p:txBody>
      </p:sp>
      <p:sp>
        <p:nvSpPr>
          <p:cNvPr id="4" name="Slide Number Placeholder 3">
            <a:extLst>
              <a:ext uri="{FF2B5EF4-FFF2-40B4-BE49-F238E27FC236}">
                <a16:creationId xmlns:a16="http://schemas.microsoft.com/office/drawing/2014/main" id="{C1347330-6306-4270-B048-8ECE0D6C4066}"/>
              </a:ext>
            </a:extLst>
          </p:cNvPr>
          <p:cNvSpPr>
            <a:spLocks noGrp="1"/>
          </p:cNvSpPr>
          <p:nvPr>
            <p:ph type="sldNum" sz="quarter" idx="5"/>
          </p:nvPr>
        </p:nvSpPr>
        <p:spPr/>
        <p:txBody>
          <a:bodyPr/>
          <a:lstStyle/>
          <a:p>
            <a:fld id="{53E4DCFB-13A1-154D-ADC1-C6BA798FD344}" type="slidenum">
              <a:rPr lang="en-US" smtClean="0"/>
              <a:t>5</a:t>
            </a:fld>
            <a:endParaRPr lang="en-US" dirty="0"/>
          </a:p>
        </p:txBody>
      </p:sp>
    </p:spTree>
    <p:extLst>
      <p:ext uri="{BB962C8B-B14F-4D97-AF65-F5344CB8AC3E}">
        <p14:creationId xmlns:p14="http://schemas.microsoft.com/office/powerpoint/2010/main" val="3243135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r>
              <a:rPr lang="en-US" dirty="0">
                <a:cs typeface="Calibri"/>
              </a:rPr>
              <a:t>I'd like to begin by gathering just a little information about who is joining in today.  Please respond to this poll and let me know more about you and your role.</a:t>
            </a:r>
            <a:endParaRPr lang="en-US" dirty="0"/>
          </a:p>
          <a:p>
            <a:endParaRPr lang="en-US" dirty="0">
              <a:cs typeface="Calibri"/>
            </a:endParaRPr>
          </a:p>
          <a:p>
            <a:r>
              <a:rPr lang="en-US" dirty="0">
                <a:cs typeface="Calibri"/>
              </a:rPr>
              <a:t>[Adapt this poll for your audience.  You might want to ask people what school they are at or what grade/subject they teach.]</a:t>
            </a:r>
          </a:p>
          <a:p>
            <a:endParaRPr lang="en-US" dirty="0">
              <a:cs typeface="Calibri"/>
            </a:endParaRPr>
          </a:p>
          <a:p>
            <a:endParaRPr lang="en-US" dirty="0">
              <a:cs typeface="Calibri"/>
            </a:endParaRPr>
          </a:p>
        </p:txBody>
      </p:sp>
      <p:sp>
        <p:nvSpPr>
          <p:cNvPr id="4" name="Slide Number Placeholder 3">
            <a:extLst>
              <a:ext uri="{FF2B5EF4-FFF2-40B4-BE49-F238E27FC236}">
                <a16:creationId xmlns:a16="http://schemas.microsoft.com/office/drawing/2014/main" id="{3B7DE090-25CC-4E9B-92DD-3706F882FB9E}"/>
              </a:ext>
            </a:extLst>
          </p:cNvPr>
          <p:cNvSpPr>
            <a:spLocks noGrp="1"/>
          </p:cNvSpPr>
          <p:nvPr>
            <p:ph type="sldNum" sz="quarter" idx="5"/>
          </p:nvPr>
        </p:nvSpPr>
        <p:spPr/>
        <p:txBody>
          <a:bodyPr/>
          <a:lstStyle/>
          <a:p>
            <a:fld id="{53E4DCFB-13A1-154D-ADC1-C6BA798FD344}" type="slidenum">
              <a:rPr lang="en-US" smtClean="0"/>
              <a:t>6</a:t>
            </a:fld>
            <a:endParaRPr lang="en-US" dirty="0"/>
          </a:p>
        </p:txBody>
      </p:sp>
    </p:spTree>
    <p:extLst>
      <p:ext uri="{BB962C8B-B14F-4D97-AF65-F5344CB8AC3E}">
        <p14:creationId xmlns:p14="http://schemas.microsoft.com/office/powerpoint/2010/main" val="1526983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0" y="2251075"/>
            <a:ext cx="6705600" cy="6873875"/>
          </a:xfrm>
        </p:spPr>
        <p:txBody>
          <a:bodyPr/>
          <a:lstStyle/>
          <a:p>
            <a:pPr>
              <a:spcAft>
                <a:spcPts val="300"/>
              </a:spcAft>
            </a:pPr>
            <a:r>
              <a:rPr lang="en-US" sz="1050" dirty="0">
                <a:cs typeface="Calibri"/>
              </a:rPr>
              <a:t>[Replace the photos with your own]</a:t>
            </a:r>
          </a:p>
          <a:p>
            <a:pPr>
              <a:spcAft>
                <a:spcPts val="300"/>
              </a:spcAft>
            </a:pPr>
            <a:r>
              <a:rPr lang="en-US" sz="1050" dirty="0"/>
              <a:t>In another workshop, I presented about student engagement, I talked about the idea of establishing social presence when presenting online. It’s a way to facilitate communication so that you feel like you are engaging in human-human interaction, rather than human-machine interaction.  It sets the stage for things like getting to know each other and developing a sense of connection.</a:t>
            </a:r>
            <a:endParaRPr lang="en-US" sz="1050" dirty="0">
              <a:cs typeface="Calibri"/>
            </a:endParaRPr>
          </a:p>
          <a:p>
            <a:pPr marL="0" marR="0" lvl="0" indent="0" algn="l" defTabSz="1219261" rtl="0" eaLnBrk="1" fontAlgn="auto" latinLnBrk="0" hangingPunct="1">
              <a:spcBef>
                <a:spcPts val="0"/>
              </a:spcBef>
              <a:spcAft>
                <a:spcPts val="300"/>
              </a:spcAft>
              <a:buClrTx/>
              <a:buSzTx/>
              <a:buFontTx/>
              <a:buNone/>
              <a:tabLst/>
              <a:defRPr/>
            </a:pPr>
            <a:endParaRPr lang="en-US" sz="1050" dirty="0"/>
          </a:p>
          <a:p>
            <a:pPr marL="0" marR="0" lvl="0" indent="0" algn="l" defTabSz="1219261" rtl="0" eaLnBrk="1" fontAlgn="auto" latinLnBrk="0" hangingPunct="1">
              <a:spcBef>
                <a:spcPts val="0"/>
              </a:spcBef>
              <a:spcAft>
                <a:spcPts val="300"/>
              </a:spcAft>
              <a:buClrTx/>
              <a:buSzTx/>
              <a:buFontTx/>
              <a:buNone/>
              <a:tabLst/>
              <a:defRPr/>
            </a:pPr>
            <a:r>
              <a:rPr lang="en-US" sz="1050" dirty="0"/>
              <a:t>[Establish some “social presence” by revealing something you are looking forward to doing when the pandemic is over. Depending on the size of your group, you can ask your participants to share their ideas out loud or in the chat].</a:t>
            </a:r>
            <a:r>
              <a:rPr lang="en-US" sz="1050" dirty="0">
                <a:effectLst/>
                <a:ea typeface="Calibri" panose="020F0502020204030204" pitchFamily="34" charset="0"/>
                <a:cs typeface="Calibri" panose="020F0502020204030204" pitchFamily="34" charset="0"/>
              </a:rPr>
              <a:t> </a:t>
            </a:r>
            <a:endParaRPr lang="en-US" sz="1050" dirty="0">
              <a:cs typeface="Calibri"/>
            </a:endParaRPr>
          </a:p>
        </p:txBody>
      </p:sp>
      <p:sp>
        <p:nvSpPr>
          <p:cNvPr id="4" name="Slide Image Placeholder 3">
            <a:extLst>
              <a:ext uri="{FF2B5EF4-FFF2-40B4-BE49-F238E27FC236}">
                <a16:creationId xmlns:a16="http://schemas.microsoft.com/office/drawing/2014/main" id="{BF3C8C1E-D995-4A45-A9C7-687EC5B8C573}"/>
              </a:ext>
            </a:extLst>
          </p:cNvPr>
          <p:cNvSpPr>
            <a:spLocks noGrp="1" noRot="1" noChangeAspect="1"/>
          </p:cNvSpPr>
          <p:nvPr>
            <p:ph type="sldImg"/>
          </p:nvPr>
        </p:nvSpPr>
        <p:spPr>
          <a:xfrm>
            <a:off x="1657350" y="171450"/>
            <a:ext cx="3695700" cy="2079625"/>
          </a:xfrm>
        </p:spPr>
      </p:sp>
      <p:sp>
        <p:nvSpPr>
          <p:cNvPr id="2" name="Slide Number Placeholder 1">
            <a:extLst>
              <a:ext uri="{FF2B5EF4-FFF2-40B4-BE49-F238E27FC236}">
                <a16:creationId xmlns:a16="http://schemas.microsoft.com/office/drawing/2014/main" id="{B97F911F-DB68-4323-A2B0-AE40DA0F9261}"/>
              </a:ext>
            </a:extLst>
          </p:cNvPr>
          <p:cNvSpPr>
            <a:spLocks noGrp="1"/>
          </p:cNvSpPr>
          <p:nvPr>
            <p:ph type="sldNum" sz="quarter" idx="5"/>
          </p:nvPr>
        </p:nvSpPr>
        <p:spPr/>
        <p:txBody>
          <a:bodyPr/>
          <a:lstStyle/>
          <a:p>
            <a:fld id="{53E4DCFB-13A1-154D-ADC1-C6BA798FD344}" type="slidenum">
              <a:rPr lang="en-US" smtClean="0"/>
              <a:t>7</a:t>
            </a:fld>
            <a:endParaRPr lang="en-US" dirty="0"/>
          </a:p>
        </p:txBody>
      </p:sp>
    </p:spTree>
    <p:extLst>
      <p:ext uri="{BB962C8B-B14F-4D97-AF65-F5344CB8AC3E}">
        <p14:creationId xmlns:p14="http://schemas.microsoft.com/office/powerpoint/2010/main" val="33753948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March 2021, I participated in a train-the-trainer workshop developed by the Regional Educational Laboratory (REL) Program administered by the U.S. Department of Education, Institute of Education Sciences. The 10 Regional Educational Laboratories (RELs) work in partnership with stakeholders to conduct applied research and trainings.</a:t>
            </a:r>
            <a:br>
              <a:rPr lang="en-US" dirty="0">
                <a:cs typeface="+mn-lt"/>
              </a:rPr>
            </a:br>
            <a:br>
              <a:rPr lang="en-US" dirty="0">
                <a:cs typeface="+mn-lt"/>
              </a:rPr>
            </a:br>
            <a:r>
              <a:rPr lang="en-US" dirty="0"/>
              <a:t>The mission of the REL program is to support a more evidence-based education system. </a:t>
            </a:r>
            <a:endParaRPr lang="en-US" dirty="0">
              <a:cs typeface="Calibri"/>
            </a:endParaRPr>
          </a:p>
          <a:p>
            <a:endParaRPr lang="en-US" dirty="0">
              <a:cs typeface="Calibri"/>
            </a:endParaRPr>
          </a:p>
        </p:txBody>
      </p:sp>
      <p:sp>
        <p:nvSpPr>
          <p:cNvPr id="4" name="Slide Number Placeholder 3">
            <a:extLst>
              <a:ext uri="{FF2B5EF4-FFF2-40B4-BE49-F238E27FC236}">
                <a16:creationId xmlns:a16="http://schemas.microsoft.com/office/drawing/2014/main" id="{F265A622-DCE4-4153-9DA8-95500595B0B6}"/>
              </a:ext>
            </a:extLst>
          </p:cNvPr>
          <p:cNvSpPr>
            <a:spLocks noGrp="1"/>
          </p:cNvSpPr>
          <p:nvPr>
            <p:ph type="sldNum" sz="quarter" idx="5"/>
          </p:nvPr>
        </p:nvSpPr>
        <p:spPr/>
        <p:txBody>
          <a:bodyPr/>
          <a:lstStyle/>
          <a:p>
            <a:fld id="{53E4DCFB-13A1-154D-ADC1-C6BA798FD344}" type="slidenum">
              <a:rPr lang="en-US" smtClean="0"/>
              <a:t>8</a:t>
            </a:fld>
            <a:endParaRPr lang="en-US" dirty="0"/>
          </a:p>
        </p:txBody>
      </p:sp>
    </p:spTree>
    <p:extLst>
      <p:ext uri="{BB962C8B-B14F-4D97-AF65-F5344CB8AC3E}">
        <p14:creationId xmlns:p14="http://schemas.microsoft.com/office/powerpoint/2010/main" val="2774221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1523999"/>
            <a:ext cx="18285619" cy="1066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8542940" y="1523999"/>
            <a:ext cx="5851398" cy="1066800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139975" y="2596896"/>
            <a:ext cx="14632305" cy="6510528"/>
          </a:xfrm>
        </p:spPr>
        <p:txBody>
          <a:bodyPr anchor="b">
            <a:normAutofit/>
          </a:bodyPr>
          <a:lstStyle>
            <a:lvl1pPr algn="l">
              <a:defRPr sz="11800" spc="-20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2200316" y="9340492"/>
            <a:ext cx="14632305" cy="1828800"/>
          </a:xfrm>
        </p:spPr>
        <p:txBody>
          <a:bodyPr anchor="t">
            <a:normAutofit/>
          </a:bodyPr>
          <a:lstStyle>
            <a:lvl1pPr marL="0" indent="0" algn="l">
              <a:buNone/>
              <a:defRPr sz="4400" cap="none" spc="0" baseline="0">
                <a:solidFill>
                  <a:schemeClr val="accent1">
                    <a:lumMod val="20000"/>
                    <a:lumOff val="80000"/>
                  </a:schemeClr>
                </a:solidFill>
              </a:defRPr>
            </a:lvl1pPr>
            <a:lvl2pPr marL="914400" indent="0" algn="ctr">
              <a:buNone/>
              <a:defRPr sz="4400"/>
            </a:lvl2pPr>
            <a:lvl3pPr marL="1828800" indent="0" algn="ctr">
              <a:buNone/>
              <a:defRPr sz="4400"/>
            </a:lvl3pPr>
            <a:lvl4pPr marL="2743200" indent="0" algn="ctr">
              <a:buNone/>
              <a:defRPr sz="4000"/>
            </a:lvl4pPr>
            <a:lvl5pPr marL="3657600" indent="0" algn="ctr">
              <a:buNone/>
              <a:defRPr sz="4000"/>
            </a:lvl5pPr>
            <a:lvl6pPr marL="4572000" indent="0" algn="ctr">
              <a:buNone/>
              <a:defRPr sz="4000"/>
            </a:lvl6pPr>
            <a:lvl7pPr marL="5486400" indent="0" algn="ctr">
              <a:buNone/>
              <a:defRPr sz="4000"/>
            </a:lvl7pPr>
            <a:lvl8pPr marL="6400800" indent="0" algn="ctr">
              <a:buNone/>
              <a:defRPr sz="4000"/>
            </a:lvl8pPr>
            <a:lvl9pPr marL="7315200" indent="0" algn="ctr">
              <a:buNone/>
              <a:defRPr sz="4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003284-5FE1-41EA-9F93-424B69257B77}" type="datetime1">
              <a:rPr lang="en-US" smtClean="0"/>
              <a:t>4/8/2021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2083820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ADFDB6D-5863-428C-A71C-32D4760BAE52}" type="datetime1">
              <a:rPr lang="en-US" smtClean="0"/>
              <a:t>4/8/2021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3308574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99" y="1981200"/>
            <a:ext cx="5639534" cy="9906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36831" y="1737360"/>
            <a:ext cx="14632305" cy="1024128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781BE09-6A43-4CD0-BADE-18253866C41C}" type="datetime1">
              <a:rPr lang="en-US" smtClean="0"/>
              <a:t>4/8/2021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37466237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mage Slide — 01">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17" name="Picture Placeholder 4">
            <a:extLst>
              <a:ext uri="{FF2B5EF4-FFF2-40B4-BE49-F238E27FC236}">
                <a16:creationId xmlns:a16="http://schemas.microsoft.com/office/drawing/2014/main" id="{389C38FD-514A-3045-9263-6A1BF07AB988}"/>
              </a:ext>
            </a:extLst>
          </p:cNvPr>
          <p:cNvSpPr>
            <a:spLocks noGrp="1"/>
          </p:cNvSpPr>
          <p:nvPr>
            <p:ph type="pic" sz="quarter" idx="21"/>
          </p:nvPr>
        </p:nvSpPr>
        <p:spPr>
          <a:xfrm>
            <a:off x="-31941" y="362172"/>
            <a:ext cx="24419116" cy="11826977"/>
          </a:xfrm>
          <a:prstGeom prst="rect">
            <a:avLst/>
          </a:prstGeom>
        </p:spPr>
        <p:txBody>
          <a:bodyPr/>
          <a:lstStyle/>
          <a:p>
            <a:endParaRPr lang="en-US"/>
          </a:p>
        </p:txBody>
      </p:sp>
    </p:spTree>
    <p:extLst>
      <p:ext uri="{BB962C8B-B14F-4D97-AF65-F5344CB8AC3E}">
        <p14:creationId xmlns:p14="http://schemas.microsoft.com/office/powerpoint/2010/main" val="211729225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mj-lt"/>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hasCustomPrompt="1"/>
          </p:nvPr>
        </p:nvSpPr>
        <p:spPr>
          <a:xfrm>
            <a:off x="1144586" y="3152752"/>
            <a:ext cx="22098002" cy="7607594"/>
          </a:xfrm>
          <a:prstGeom prst="rect">
            <a:avLst/>
          </a:prstGeom>
        </p:spPr>
        <p:txBody>
          <a:bodyPr>
            <a:normAutofit/>
          </a:bodyPr>
          <a:lstStyle>
            <a:lvl1pPr marL="457200" indent="-365760">
              <a:spcBef>
                <a:spcPts val="600"/>
              </a:spcBef>
              <a:spcAft>
                <a:spcPts val="300"/>
              </a:spcAft>
              <a:buFont typeface="Arial" panose="020B0604020202020204" pitchFamily="34" charset="0"/>
              <a:buChar char="•"/>
              <a:defRPr sz="4800">
                <a:solidFill>
                  <a:srgbClr val="576F7F"/>
                </a:solidFill>
                <a:latin typeface="+mn-lt"/>
                <a:cs typeface="Times New Roman" panose="02020603050405020304" pitchFamily="18" charset="0"/>
              </a:defRPr>
            </a:lvl1pPr>
            <a:lvl2pPr marL="822960" indent="-365125">
              <a:spcBef>
                <a:spcPts val="300"/>
              </a:spcBef>
              <a:spcAft>
                <a:spcPts val="300"/>
              </a:spcAft>
              <a:buFont typeface="Times New Roman" panose="02020603050405020304" pitchFamily="18" charset="0"/>
              <a:buChar char="–"/>
              <a:defRPr sz="4000">
                <a:latin typeface="+mn-lt"/>
                <a:cs typeface="Times New Roman" panose="02020603050405020304" pitchFamily="18" charset="0"/>
              </a:defRPr>
            </a:lvl2pPr>
            <a:lvl3pPr marL="1188720" indent="-365760" algn="l">
              <a:spcBef>
                <a:spcPts val="300"/>
              </a:spcBef>
              <a:spcAft>
                <a:spcPts val="300"/>
              </a:spcAft>
              <a:buFont typeface="Courier New" panose="02070309020205020404" pitchFamily="49" charset="0"/>
              <a:buChar char="o"/>
              <a:defRPr sz="3600">
                <a:solidFill>
                  <a:srgbClr val="576F7F"/>
                </a:solidFill>
                <a:latin typeface="+mn-lt"/>
                <a:cs typeface="Times New Roman" panose="02020603050405020304" pitchFamily="18" charset="0"/>
              </a:defRPr>
            </a:lvl3pPr>
            <a:lvl4pPr marL="1554480" indent="-365760">
              <a:spcBef>
                <a:spcPts val="0"/>
              </a:spcBef>
              <a:buFont typeface="Wingdings" panose="05000000000000000000" pitchFamily="2" charset="2"/>
              <a:buChar char="§"/>
              <a:defRPr sz="3200">
                <a:latin typeface="+mn-lt"/>
                <a:cs typeface="Times New Roman" panose="02020603050405020304" pitchFamily="18" charset="0"/>
              </a:defRPr>
            </a:lvl4pPr>
            <a:lvl5pPr marL="1920240" indent="-365760">
              <a:spcBef>
                <a:spcPts val="0"/>
              </a:spcBef>
              <a:buFont typeface="Times New Roman" panose="02020603050405020304" pitchFamily="18" charset="0"/>
              <a:buChar char="‣"/>
              <a:defRPr sz="3200">
                <a:latin typeface="+mn-lt"/>
                <a:cs typeface="Times New Roman" panose="02020603050405020304" pitchFamily="18" charset="0"/>
              </a:defRPr>
            </a:lvl5pPr>
          </a:lstStyle>
          <a:p>
            <a:pPr lvl="0"/>
            <a:r>
              <a:rPr lang="en-US" dirty="0"/>
              <a:t>First level bullet</a:t>
            </a:r>
          </a:p>
          <a:p>
            <a:pPr lvl="1"/>
            <a:r>
              <a:rPr lang="en-US" dirty="0"/>
              <a:t>Second level bullet</a:t>
            </a:r>
          </a:p>
          <a:p>
            <a:pPr lvl="2"/>
            <a:r>
              <a:rPr lang="en-US" dirty="0"/>
              <a:t>Third level bullet</a:t>
            </a:r>
          </a:p>
          <a:p>
            <a:pPr lvl="3"/>
            <a:r>
              <a:rPr lang="en-US" dirty="0"/>
              <a:t>Fourth level bullet</a:t>
            </a:r>
          </a:p>
          <a:p>
            <a:pPr lvl="4"/>
            <a:r>
              <a:rPr lang="en-US" dirty="0"/>
              <a:t>Fifth level bullet</a:t>
            </a:r>
            <a:endParaRPr lang="tr-TR" dirty="0"/>
          </a:p>
        </p:txBody>
      </p:sp>
    </p:spTree>
    <p:extLst>
      <p:ext uri="{BB962C8B-B14F-4D97-AF65-F5344CB8AC3E}">
        <p14:creationId xmlns:p14="http://schemas.microsoft.com/office/powerpoint/2010/main" val="582994350"/>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mag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10682747" cy="1219177"/>
          </a:xfrm>
        </p:spPr>
        <p:txBody>
          <a:bodyPr lIns="0" tIns="0" rIns="0" bIns="0">
            <a:normAutofit/>
          </a:bodyPr>
          <a:lstStyle>
            <a:lvl1pPr>
              <a:defRPr sz="6800" b="0" i="0" baseline="0">
                <a:solidFill>
                  <a:srgbClr val="576F7F"/>
                </a:solidFill>
                <a:latin typeface="+mj-lt"/>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12574588" y="1143001"/>
            <a:ext cx="10653252" cy="10287000"/>
          </a:xfrm>
          <a:prstGeom prst="rect">
            <a:avLst/>
          </a:prstGeom>
        </p:spPr>
        <p:txBody>
          <a:bodyPr/>
          <a:lstStyle/>
          <a:p>
            <a:endParaRPr lang="en-US"/>
          </a:p>
        </p:txBody>
      </p:sp>
      <p:sp>
        <p:nvSpPr>
          <p:cNvPr id="23" name="Text Placeholder 7">
            <a:extLst>
              <a:ext uri="{FF2B5EF4-FFF2-40B4-BE49-F238E27FC236}">
                <a16:creationId xmlns:a16="http://schemas.microsoft.com/office/drawing/2014/main" id="{F557ABA0-2CF0-894D-BFC5-E24C93581EC6}"/>
              </a:ext>
            </a:extLst>
          </p:cNvPr>
          <p:cNvSpPr>
            <a:spLocks noGrp="1"/>
          </p:cNvSpPr>
          <p:nvPr>
            <p:ph type="body" sz="quarter" idx="15"/>
          </p:nvPr>
        </p:nvSpPr>
        <p:spPr>
          <a:xfrm>
            <a:off x="1144586" y="3152752"/>
            <a:ext cx="10682748" cy="3860491"/>
          </a:xfrm>
          <a:prstGeom prst="rect">
            <a:avLst/>
          </a:prstGeom>
        </p:spPr>
        <p:txBody>
          <a:bodyPr>
            <a:normAutofit/>
          </a:bodyPr>
          <a:lstStyle>
            <a:lvl1pPr>
              <a:defRPr sz="4800">
                <a:solidFill>
                  <a:srgbClr val="576F7F"/>
                </a:solidFill>
                <a:latin typeface="+mn-lt"/>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24" name="Text Placeholder 7">
            <a:extLst>
              <a:ext uri="{FF2B5EF4-FFF2-40B4-BE49-F238E27FC236}">
                <a16:creationId xmlns:a16="http://schemas.microsoft.com/office/drawing/2014/main" id="{CA97B1A4-557A-8842-A7CF-CEF459F857B2}"/>
              </a:ext>
            </a:extLst>
          </p:cNvPr>
          <p:cNvSpPr>
            <a:spLocks noGrp="1"/>
          </p:cNvSpPr>
          <p:nvPr>
            <p:ph type="body" sz="quarter" idx="16"/>
          </p:nvPr>
        </p:nvSpPr>
        <p:spPr>
          <a:xfrm>
            <a:off x="1144586" y="7781903"/>
            <a:ext cx="10682748" cy="3648098"/>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mn-lt"/>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186348713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p15:clr>
            <a:srgbClr val="FBAE40"/>
          </p15:clr>
        </p15:guide>
        <p15:guide id="11" pos="792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ext Slide — 02">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mj-lt"/>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6" name="Text Placeholder 7">
            <a:extLst>
              <a:ext uri="{FF2B5EF4-FFF2-40B4-BE49-F238E27FC236}">
                <a16:creationId xmlns:a16="http://schemas.microsoft.com/office/drawing/2014/main" id="{712FB6B8-B494-0F4A-88E7-5A10924214A0}"/>
              </a:ext>
            </a:extLst>
          </p:cNvPr>
          <p:cNvSpPr>
            <a:spLocks noGrp="1"/>
          </p:cNvSpPr>
          <p:nvPr>
            <p:ph type="body" sz="quarter" idx="15"/>
          </p:nvPr>
        </p:nvSpPr>
        <p:spPr>
          <a:xfrm>
            <a:off x="1144586" y="3152752"/>
            <a:ext cx="22098002" cy="3860491"/>
          </a:xfrm>
          <a:prstGeom prst="rect">
            <a:avLst/>
          </a:prstGeom>
        </p:spPr>
        <p:txBody>
          <a:bodyPr>
            <a:normAutofit/>
          </a:bodyPr>
          <a:lstStyle>
            <a:lvl1pPr>
              <a:defRPr sz="4800">
                <a:solidFill>
                  <a:srgbClr val="576F7F"/>
                </a:solidFill>
                <a:latin typeface="+mn-lt"/>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27" name="Text Placeholder 7">
            <a:extLst>
              <a:ext uri="{FF2B5EF4-FFF2-40B4-BE49-F238E27FC236}">
                <a16:creationId xmlns:a16="http://schemas.microsoft.com/office/drawing/2014/main" id="{E07D1BF5-CC75-D548-877A-F9B67A02FBA6}"/>
              </a:ext>
            </a:extLst>
          </p:cNvPr>
          <p:cNvSpPr>
            <a:spLocks noGrp="1"/>
          </p:cNvSpPr>
          <p:nvPr>
            <p:ph type="body" sz="quarter" idx="16"/>
          </p:nvPr>
        </p:nvSpPr>
        <p:spPr>
          <a:xfrm>
            <a:off x="1144586" y="7781903"/>
            <a:ext cx="10682748" cy="3648098"/>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mn-lt"/>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28" name="Text Placeholder 7">
            <a:extLst>
              <a:ext uri="{FF2B5EF4-FFF2-40B4-BE49-F238E27FC236}">
                <a16:creationId xmlns:a16="http://schemas.microsoft.com/office/drawing/2014/main" id="{CE106A9F-1969-0644-9A50-A23079A8A24E}"/>
              </a:ext>
            </a:extLst>
          </p:cNvPr>
          <p:cNvSpPr>
            <a:spLocks noGrp="1"/>
          </p:cNvSpPr>
          <p:nvPr>
            <p:ph type="body" sz="quarter" idx="17"/>
          </p:nvPr>
        </p:nvSpPr>
        <p:spPr>
          <a:xfrm>
            <a:off x="12574586" y="7781903"/>
            <a:ext cx="10682748" cy="3648098"/>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mn-lt"/>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525509291"/>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vider Slide — Yellow">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1" name="Title 1">
            <a:extLst>
              <a:ext uri="{FF2B5EF4-FFF2-40B4-BE49-F238E27FC236}">
                <a16:creationId xmlns:a16="http://schemas.microsoft.com/office/drawing/2014/main" id="{F7B7FAD3-3A70-6441-A8ED-D420541B3A87}"/>
              </a:ext>
            </a:extLst>
          </p:cNvPr>
          <p:cNvSpPr>
            <a:spLocks noGrp="1"/>
          </p:cNvSpPr>
          <p:nvPr>
            <p:ph type="ctrTitle" hasCustomPrompt="1"/>
          </p:nvPr>
        </p:nvSpPr>
        <p:spPr>
          <a:xfrm>
            <a:off x="2269122" y="5531272"/>
            <a:ext cx="20496234" cy="3231728"/>
          </a:xfrm>
        </p:spPr>
        <p:txBody>
          <a:bodyPr lIns="0" tIns="0" rIns="0" bIns="0">
            <a:normAutofit/>
          </a:bodyPr>
          <a:lstStyle>
            <a:lvl1pPr>
              <a:defRPr sz="7200" b="0" i="0" baseline="0">
                <a:solidFill>
                  <a:schemeClr val="tx1"/>
                </a:solidFill>
                <a:latin typeface="+mj-lt"/>
                <a:cs typeface="Times New Roman" panose="02020603050405020304" pitchFamily="18" charset="0"/>
              </a:defRPr>
            </a:lvl1pPr>
          </a:lstStyle>
          <a:p>
            <a:r>
              <a:rPr lang="tr-TR" dirty="0"/>
              <a:t>Click to edit Master title style</a:t>
            </a:r>
            <a:br>
              <a:rPr lang="en-US" dirty="0"/>
            </a:br>
            <a:r>
              <a:rPr lang="en-US" dirty="0"/>
              <a:t>2nd line</a:t>
            </a:r>
          </a:p>
        </p:txBody>
      </p:sp>
    </p:spTree>
    <p:extLst>
      <p:ext uri="{BB962C8B-B14F-4D97-AF65-F5344CB8AC3E}">
        <p14:creationId xmlns:p14="http://schemas.microsoft.com/office/powerpoint/2010/main" val="394186612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mage/Text Slide — 05">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mj-lt"/>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0" name="Content Placeholder 4">
            <a:extLst>
              <a:ext uri="{FF2B5EF4-FFF2-40B4-BE49-F238E27FC236}">
                <a16:creationId xmlns:a16="http://schemas.microsoft.com/office/drawing/2014/main" id="{66682ECA-8356-F142-94A1-921EA9421350}"/>
              </a:ext>
            </a:extLst>
          </p:cNvPr>
          <p:cNvSpPr>
            <a:spLocks noGrp="1"/>
          </p:cNvSpPr>
          <p:nvPr>
            <p:ph sz="quarter" idx="16" hasCustomPrompt="1"/>
          </p:nvPr>
        </p:nvSpPr>
        <p:spPr>
          <a:xfrm>
            <a:off x="1144587" y="3121326"/>
            <a:ext cx="10667999" cy="8305799"/>
          </a:xfrm>
          <a:prstGeom prst="rect">
            <a:avLst/>
          </a:prstGeom>
        </p:spPr>
        <p:txBody>
          <a:bodyPr>
            <a:normAutofit/>
          </a:bodyPr>
          <a:lstStyle>
            <a:lvl1pPr>
              <a:tabLst>
                <a:tab pos="114300" algn="l"/>
              </a:tabLst>
              <a:defRPr sz="4800">
                <a:solidFill>
                  <a:srgbClr val="576F7F"/>
                </a:solidFill>
              </a:defRPr>
            </a:lvl1pPr>
            <a:lvl2pPr marL="114300" indent="-114300">
              <a:tabLst/>
              <a:defRPr sz="1000">
                <a:solidFill>
                  <a:schemeClr val="bg1">
                    <a:lumMod val="50000"/>
                  </a:schemeClr>
                </a:solidFill>
              </a:defRPr>
            </a:lvl2pPr>
            <a:lvl3pPr marL="230188" indent="-115888">
              <a:tabLst/>
              <a:defRPr sz="1000">
                <a:solidFill>
                  <a:schemeClr val="bg1">
                    <a:lumMod val="50000"/>
                  </a:schemeClr>
                </a:solidFill>
              </a:defRPr>
            </a:lvl3pPr>
          </a:lstStyle>
          <a:p>
            <a:pPr lvl="0"/>
            <a:r>
              <a:rPr lang="tr-TR"/>
              <a:t>Picture</a:t>
            </a:r>
          </a:p>
        </p:txBody>
      </p:sp>
      <p:sp>
        <p:nvSpPr>
          <p:cNvPr id="21" name="Text Placeholder 7">
            <a:extLst>
              <a:ext uri="{FF2B5EF4-FFF2-40B4-BE49-F238E27FC236}">
                <a16:creationId xmlns:a16="http://schemas.microsoft.com/office/drawing/2014/main" id="{6428EAA1-0C81-0745-89CD-1A39835C4F74}"/>
              </a:ext>
            </a:extLst>
          </p:cNvPr>
          <p:cNvSpPr>
            <a:spLocks noGrp="1"/>
          </p:cNvSpPr>
          <p:nvPr>
            <p:ph type="body" sz="quarter" idx="17"/>
          </p:nvPr>
        </p:nvSpPr>
        <p:spPr>
          <a:xfrm>
            <a:off x="12574588" y="3121326"/>
            <a:ext cx="10667998" cy="8305798"/>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mn-lt"/>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158852734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Slide — White">
    <p:spTree>
      <p:nvGrpSpPr>
        <p:cNvPr id="1" name=""/>
        <p:cNvGrpSpPr/>
        <p:nvPr/>
      </p:nvGrpSpPr>
      <p:grpSpPr>
        <a:xfrm>
          <a:off x="0" y="0"/>
          <a:ext cx="0" cy="0"/>
          <a:chOff x="0" y="0"/>
          <a:chExt cx="0" cy="0"/>
        </a:xfrm>
      </p:grpSpPr>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17" name="Title 1">
            <a:extLst>
              <a:ext uri="{FF2B5EF4-FFF2-40B4-BE49-F238E27FC236}">
                <a16:creationId xmlns:a16="http://schemas.microsoft.com/office/drawing/2014/main" id="{827B5FC5-D8F1-064D-8DDF-573695AF66C8}"/>
              </a:ext>
            </a:extLst>
          </p:cNvPr>
          <p:cNvSpPr>
            <a:spLocks noGrp="1"/>
          </p:cNvSpPr>
          <p:nvPr>
            <p:ph type="ctrTitle" hasCustomPrompt="1"/>
          </p:nvPr>
        </p:nvSpPr>
        <p:spPr>
          <a:xfrm>
            <a:off x="2269122" y="5531272"/>
            <a:ext cx="20496234" cy="3231728"/>
          </a:xfrm>
        </p:spPr>
        <p:txBody>
          <a:bodyPr lIns="0" tIns="0" rIns="0" bIns="0">
            <a:normAutofit/>
          </a:bodyPr>
          <a:lstStyle>
            <a:lvl1pPr>
              <a:defRPr sz="7200" b="0" i="0" baseline="0">
                <a:solidFill>
                  <a:srgbClr val="576F7F"/>
                </a:solidFill>
                <a:latin typeface="+mj-lt"/>
                <a:cs typeface="Times New Roman" panose="02020603050405020304" pitchFamily="18" charset="0"/>
              </a:defRPr>
            </a:lvl1pPr>
          </a:lstStyle>
          <a:p>
            <a:r>
              <a:rPr lang="tr-TR" dirty="0"/>
              <a:t>Click to edit Master title style</a:t>
            </a:r>
            <a:br>
              <a:rPr lang="en-US" dirty="0"/>
            </a:br>
            <a:r>
              <a:rPr lang="en-US" dirty="0"/>
              <a:t>2nd line</a:t>
            </a:r>
          </a:p>
        </p:txBody>
      </p:sp>
    </p:spTree>
    <p:extLst>
      <p:ext uri="{BB962C8B-B14F-4D97-AF65-F5344CB8AC3E}">
        <p14:creationId xmlns:p14="http://schemas.microsoft.com/office/powerpoint/2010/main" val="110027726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Slide — 02">
    <p:spTree>
      <p:nvGrpSpPr>
        <p:cNvPr id="1" name=""/>
        <p:cNvGrpSpPr/>
        <p:nvPr/>
      </p:nvGrpSpPr>
      <p:grpSpPr>
        <a:xfrm>
          <a:off x="0" y="0"/>
          <a:ext cx="0" cy="0"/>
          <a:chOff x="0" y="0"/>
          <a:chExt cx="0" cy="0"/>
        </a:xfrm>
      </p:grpSpPr>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2" name="Picture Placeholder 4">
            <a:extLst>
              <a:ext uri="{FF2B5EF4-FFF2-40B4-BE49-F238E27FC236}">
                <a16:creationId xmlns:a16="http://schemas.microsoft.com/office/drawing/2014/main" id="{C16D0DC0-1B50-B44F-A922-A1E6CBC25C7B}"/>
              </a:ext>
            </a:extLst>
          </p:cNvPr>
          <p:cNvSpPr>
            <a:spLocks noGrp="1"/>
          </p:cNvSpPr>
          <p:nvPr>
            <p:ph type="pic" sz="quarter" idx="21"/>
          </p:nvPr>
        </p:nvSpPr>
        <p:spPr>
          <a:xfrm>
            <a:off x="1144588" y="1143001"/>
            <a:ext cx="22083252" cy="10287000"/>
          </a:xfrm>
          <a:prstGeom prst="rect">
            <a:avLst/>
          </a:prstGeom>
        </p:spPr>
        <p:txBody>
          <a:bodyPr/>
          <a:lstStyle/>
          <a:p>
            <a:endParaRPr lang="en-US"/>
          </a:p>
        </p:txBody>
      </p:sp>
    </p:spTree>
    <p:extLst>
      <p:ext uri="{BB962C8B-B14F-4D97-AF65-F5344CB8AC3E}">
        <p14:creationId xmlns:p14="http://schemas.microsoft.com/office/powerpoint/2010/main" val="3370490306"/>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441">
          <p15:clr>
            <a:srgbClr val="FBAE40"/>
          </p15:clr>
        </p15:guide>
        <p15:guide id="11" pos="792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ABADA6-2E39-45AB-BEC9-638CD1E0E44E}" type="datetime1">
              <a:rPr lang="en-US" smtClean="0"/>
              <a:t>4/8/2021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259138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cxnSp>
        <p:nvCxnSpPr>
          <p:cNvPr id="20" name="Straight Connector 19">
            <a:extLst>
              <a:ext uri="{FF2B5EF4-FFF2-40B4-BE49-F238E27FC236}">
                <a16:creationId xmlns:a16="http://schemas.microsoft.com/office/drawing/2014/main" id="{A1AB842C-6BB1-7849-B78D-1D793CD25166}"/>
              </a:ext>
            </a:extLst>
          </p:cNvPr>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9" name="Title 1">
            <a:extLst>
              <a:ext uri="{FF2B5EF4-FFF2-40B4-BE49-F238E27FC236}">
                <a16:creationId xmlns:a16="http://schemas.microsoft.com/office/drawing/2014/main" id="{34A48D0E-5040-A74B-9BAD-A067B3500D16}"/>
              </a:ext>
            </a:extLst>
          </p:cNvPr>
          <p:cNvSpPr>
            <a:spLocks noGrp="1"/>
          </p:cNvSpPr>
          <p:nvPr>
            <p:ph type="ctrTitle" hasCustomPrompt="1"/>
          </p:nvPr>
        </p:nvSpPr>
        <p:spPr>
          <a:xfrm>
            <a:off x="1144587" y="1143000"/>
            <a:ext cx="22097999" cy="1219177"/>
          </a:xfrm>
        </p:spPr>
        <p:txBody>
          <a:bodyPr lIns="0" tIns="0" rIns="0" bIns="0">
            <a:normAutofit/>
          </a:bodyPr>
          <a:lstStyle>
            <a:lvl1pPr>
              <a:defRPr sz="6800" b="0" i="0" baseline="0">
                <a:solidFill>
                  <a:srgbClr val="576F7F"/>
                </a:solidFill>
                <a:latin typeface="+mj-lt"/>
                <a:cs typeface="Times New Roman" panose="02020603050405020304" pitchFamily="18" charset="0"/>
              </a:defRPr>
            </a:lvl1pPr>
          </a:lstStyle>
          <a:p>
            <a:r>
              <a:rPr lang="en-US" dirty="0"/>
              <a:t>Table slide layout example</a:t>
            </a:r>
          </a:p>
        </p:txBody>
      </p:sp>
      <p:sp>
        <p:nvSpPr>
          <p:cNvPr id="7" name="Table Placeholder 6">
            <a:extLst>
              <a:ext uri="{FF2B5EF4-FFF2-40B4-BE49-F238E27FC236}">
                <a16:creationId xmlns:a16="http://schemas.microsoft.com/office/drawing/2014/main" id="{265AE6CD-F192-1C4A-826B-6BC3AEEF0FC5}"/>
              </a:ext>
            </a:extLst>
          </p:cNvPr>
          <p:cNvSpPr>
            <a:spLocks noGrp="1"/>
          </p:cNvSpPr>
          <p:nvPr>
            <p:ph type="tbl" sz="quarter" idx="13"/>
          </p:nvPr>
        </p:nvSpPr>
        <p:spPr>
          <a:xfrm>
            <a:off x="1144587" y="3124177"/>
            <a:ext cx="22097999" cy="6107113"/>
          </a:xfrm>
          <a:prstGeom prst="rect">
            <a:avLst/>
          </a:prstGeom>
        </p:spPr>
        <p:txBody>
          <a:bodyPr/>
          <a:lstStyle/>
          <a:p>
            <a:endParaRPr lang="en-US"/>
          </a:p>
        </p:txBody>
      </p:sp>
      <p:sp>
        <p:nvSpPr>
          <p:cNvPr id="19" name="Text Placeholder 18">
            <a:extLst>
              <a:ext uri="{FF2B5EF4-FFF2-40B4-BE49-F238E27FC236}">
                <a16:creationId xmlns:a16="http://schemas.microsoft.com/office/drawing/2014/main" id="{F5D49D9F-6673-6B49-911D-32D4796888B0}"/>
              </a:ext>
            </a:extLst>
          </p:cNvPr>
          <p:cNvSpPr>
            <a:spLocks noGrp="1"/>
          </p:cNvSpPr>
          <p:nvPr>
            <p:ph type="body" sz="quarter" idx="14" hasCustomPrompt="1"/>
          </p:nvPr>
        </p:nvSpPr>
        <p:spPr>
          <a:xfrm>
            <a:off x="744280" y="10930290"/>
            <a:ext cx="22859999" cy="765523"/>
          </a:xfrm>
          <a:prstGeom prst="rect">
            <a:avLst/>
          </a:prstGeom>
        </p:spPr>
        <p:txBody>
          <a:bodyPr/>
          <a:lstStyle>
            <a:lvl1pPr>
              <a:defRPr/>
            </a:lvl1pPr>
            <a:lvl2pPr marL="514350" indent="0">
              <a:buNone/>
              <a:defRPr/>
            </a:lvl2pPr>
          </a:lstStyle>
          <a:p>
            <a:pPr lvl="0"/>
            <a:r>
              <a:rPr lang="en-US"/>
              <a:t>Be sure to update the font to Times New Roman when you add a table! Delete note during formatting</a:t>
            </a:r>
          </a:p>
        </p:txBody>
      </p:sp>
    </p:spTree>
    <p:extLst>
      <p:ext uri="{BB962C8B-B14F-4D97-AF65-F5344CB8AC3E}">
        <p14:creationId xmlns:p14="http://schemas.microsoft.com/office/powerpoint/2010/main" val="1599177685"/>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1441">
          <p15:clr>
            <a:srgbClr val="FBAE40"/>
          </p15:clr>
        </p15:guide>
        <p15:guide id="11" pos="7441">
          <p15:clr>
            <a:srgbClr val="FBAE40"/>
          </p15:clr>
        </p15:guide>
        <p15:guide id="12" pos="7921">
          <p15:clr>
            <a:srgbClr val="FBAE40"/>
          </p15:clr>
        </p15:guide>
        <p15:guide id="13" pos="5521">
          <p15:clr>
            <a:srgbClr val="FBAE40"/>
          </p15:clr>
        </p15:guide>
        <p15:guide id="14" pos="5041">
          <p15:clr>
            <a:srgbClr val="FBAE40"/>
          </p15:clr>
        </p15:guide>
        <p15:guide id="15" pos="9841">
          <p15:clr>
            <a:srgbClr val="FBAE40"/>
          </p15:clr>
        </p15:guide>
        <p15:guide id="16" pos="1032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Text Slide — 02">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mj-lt"/>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8" y="3124175"/>
            <a:ext cx="22083252" cy="4648213"/>
          </a:xfrm>
          <a:prstGeom prst="rect">
            <a:avLst/>
          </a:prstGeom>
        </p:spPr>
        <p:txBody>
          <a:bodyPr/>
          <a:lstStyle/>
          <a:p>
            <a:endParaRPr lang="en-US"/>
          </a:p>
        </p:txBody>
      </p:sp>
      <p:sp>
        <p:nvSpPr>
          <p:cNvPr id="28" name="Text Placeholder 7">
            <a:extLst>
              <a:ext uri="{FF2B5EF4-FFF2-40B4-BE49-F238E27FC236}">
                <a16:creationId xmlns:a16="http://schemas.microsoft.com/office/drawing/2014/main" id="{269D219F-F78E-9E4A-B025-7F24BB66706A}"/>
              </a:ext>
            </a:extLst>
          </p:cNvPr>
          <p:cNvSpPr>
            <a:spLocks noGrp="1"/>
          </p:cNvSpPr>
          <p:nvPr>
            <p:ph type="body" sz="quarter" idx="17"/>
          </p:nvPr>
        </p:nvSpPr>
        <p:spPr>
          <a:xfrm>
            <a:off x="12574586" y="8531537"/>
            <a:ext cx="10682748" cy="2898463"/>
          </a:xfrm>
          <a:prstGeom prst="rect">
            <a:avLst/>
          </a:prstGeom>
        </p:spPr>
        <p:txBody>
          <a:bodyPr>
            <a:normAutofit/>
          </a:bodyPr>
          <a:lstStyle>
            <a:lvl1pPr marL="457200" indent="-457200">
              <a:buFont typeface="Arial" panose="020B0604020202020204" pitchFamily="34" charset="0"/>
              <a:buChar char="•"/>
              <a:defRPr sz="2800">
                <a:solidFill>
                  <a:srgbClr val="576F7F"/>
                </a:solidFill>
                <a:latin typeface="+mn-lt"/>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29" name="Text Placeholder 7">
            <a:extLst>
              <a:ext uri="{FF2B5EF4-FFF2-40B4-BE49-F238E27FC236}">
                <a16:creationId xmlns:a16="http://schemas.microsoft.com/office/drawing/2014/main" id="{D3B36E90-1930-594F-A27D-BBFA1CA70557}"/>
              </a:ext>
            </a:extLst>
          </p:cNvPr>
          <p:cNvSpPr>
            <a:spLocks noGrp="1"/>
          </p:cNvSpPr>
          <p:nvPr>
            <p:ph type="body" sz="quarter" idx="15"/>
          </p:nvPr>
        </p:nvSpPr>
        <p:spPr>
          <a:xfrm>
            <a:off x="1144586" y="8531537"/>
            <a:ext cx="10682748" cy="2898463"/>
          </a:xfrm>
          <a:prstGeom prst="rect">
            <a:avLst/>
          </a:prstGeom>
        </p:spPr>
        <p:txBody>
          <a:bodyPr>
            <a:normAutofit/>
          </a:bodyPr>
          <a:lstStyle>
            <a:lvl1pPr>
              <a:defRPr sz="4800">
                <a:solidFill>
                  <a:srgbClr val="576F7F"/>
                </a:solidFill>
                <a:latin typeface="+mn-lt"/>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3330836963"/>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Text Slide — 03">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mj-lt"/>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8" y="3124175"/>
            <a:ext cx="10668000" cy="4648213"/>
          </a:xfrm>
          <a:prstGeom prst="rect">
            <a:avLst/>
          </a:prstGeom>
        </p:spPr>
        <p:txBody>
          <a:bodyPr/>
          <a:lstStyle/>
          <a:p>
            <a:endParaRPr lang="en-US"/>
          </a:p>
        </p:txBody>
      </p:sp>
      <p:sp>
        <p:nvSpPr>
          <p:cNvPr id="16" name="Picture Placeholder 4">
            <a:extLst>
              <a:ext uri="{FF2B5EF4-FFF2-40B4-BE49-F238E27FC236}">
                <a16:creationId xmlns:a16="http://schemas.microsoft.com/office/drawing/2014/main" id="{8B25342B-08E1-464F-AC27-5A6519898803}"/>
              </a:ext>
            </a:extLst>
          </p:cNvPr>
          <p:cNvSpPr>
            <a:spLocks noGrp="1"/>
          </p:cNvSpPr>
          <p:nvPr>
            <p:ph type="pic" sz="quarter" idx="22"/>
          </p:nvPr>
        </p:nvSpPr>
        <p:spPr>
          <a:xfrm>
            <a:off x="12592876" y="3124175"/>
            <a:ext cx="10668000" cy="4648213"/>
          </a:xfrm>
          <a:prstGeom prst="rect">
            <a:avLst/>
          </a:prstGeom>
        </p:spPr>
        <p:txBody>
          <a:bodyPr/>
          <a:lstStyle/>
          <a:p>
            <a:endParaRPr lang="en-US"/>
          </a:p>
        </p:txBody>
      </p:sp>
      <p:sp>
        <p:nvSpPr>
          <p:cNvPr id="20" name="Text Placeholder 7">
            <a:extLst>
              <a:ext uri="{FF2B5EF4-FFF2-40B4-BE49-F238E27FC236}">
                <a16:creationId xmlns:a16="http://schemas.microsoft.com/office/drawing/2014/main" id="{7AFEBE52-7AC4-8A4F-A882-82DC4FA897C6}"/>
              </a:ext>
            </a:extLst>
          </p:cNvPr>
          <p:cNvSpPr>
            <a:spLocks noGrp="1"/>
          </p:cNvSpPr>
          <p:nvPr>
            <p:ph type="body" sz="quarter" idx="16"/>
          </p:nvPr>
        </p:nvSpPr>
        <p:spPr>
          <a:xfrm>
            <a:off x="1144586" y="8531537"/>
            <a:ext cx="10682748"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mn-lt"/>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21" name="Text Placeholder 7">
            <a:extLst>
              <a:ext uri="{FF2B5EF4-FFF2-40B4-BE49-F238E27FC236}">
                <a16:creationId xmlns:a16="http://schemas.microsoft.com/office/drawing/2014/main" id="{1BCA72C9-9805-E34B-BBDE-3CF10D461ABA}"/>
              </a:ext>
            </a:extLst>
          </p:cNvPr>
          <p:cNvSpPr>
            <a:spLocks noGrp="1"/>
          </p:cNvSpPr>
          <p:nvPr>
            <p:ph type="body" sz="quarter" idx="17"/>
          </p:nvPr>
        </p:nvSpPr>
        <p:spPr>
          <a:xfrm>
            <a:off x="12574586" y="8531537"/>
            <a:ext cx="10682748"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mn-lt"/>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3005590817"/>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Text Slide — 04">
    <p:spTree>
      <p:nvGrpSpPr>
        <p:cNvPr id="1" name=""/>
        <p:cNvGrpSpPr/>
        <p:nvPr/>
      </p:nvGrpSpPr>
      <p:grpSpPr>
        <a:xfrm>
          <a:off x="0" y="0"/>
          <a:ext cx="0" cy="0"/>
          <a:chOff x="0" y="0"/>
          <a:chExt cx="0" cy="0"/>
        </a:xfrm>
      </p:grpSpPr>
      <p:sp>
        <p:nvSpPr>
          <p:cNvPr id="2" name="Title 1"/>
          <p:cNvSpPr>
            <a:spLocks noGrp="1"/>
          </p:cNvSpPr>
          <p:nvPr>
            <p:ph type="ctrTitle"/>
          </p:nvPr>
        </p:nvSpPr>
        <p:spPr>
          <a:xfrm>
            <a:off x="1144587" y="1143000"/>
            <a:ext cx="22097999" cy="1219177"/>
          </a:xfrm>
        </p:spPr>
        <p:txBody>
          <a:bodyPr lIns="0" tIns="0" rIns="0" bIns="0">
            <a:normAutofit/>
          </a:bodyPr>
          <a:lstStyle>
            <a:lvl1pPr>
              <a:defRPr sz="6800" b="0" i="0" baseline="0">
                <a:solidFill>
                  <a:srgbClr val="576F7F"/>
                </a:solidFill>
                <a:latin typeface="+mj-lt"/>
                <a:cs typeface="Times New Roman" panose="02020603050405020304" pitchFamily="18" charset="0"/>
              </a:defRPr>
            </a:lvl1pPr>
          </a:lstStyle>
          <a:p>
            <a:r>
              <a:rPr lang="tr-TR" dirty="0"/>
              <a:t>Click to edit Master title style</a:t>
            </a:r>
            <a:endParaRPr lang="en-US" dirty="0"/>
          </a:p>
        </p:txBody>
      </p:sp>
      <p:cxnSp>
        <p:nvCxnSpPr>
          <p:cNvPr id="7" name="Straight Connector 6"/>
          <p:cNvCxnSpPr/>
          <p:nvPr userDrawn="1"/>
        </p:nvCxnSpPr>
        <p:spPr>
          <a:xfrm>
            <a:off x="757240" y="12189150"/>
            <a:ext cx="22860000" cy="0"/>
          </a:xfrm>
          <a:prstGeom prst="line">
            <a:avLst/>
          </a:prstGeom>
          <a:ln>
            <a:solidFill>
              <a:srgbClr val="576F7F"/>
            </a:solidFill>
          </a:ln>
        </p:spPr>
        <p:style>
          <a:lnRef idx="1">
            <a:schemeClr val="dk1"/>
          </a:lnRef>
          <a:fillRef idx="0">
            <a:schemeClr val="dk1"/>
          </a:fillRef>
          <a:effectRef idx="0">
            <a:schemeClr val="dk1"/>
          </a:effectRef>
          <a:fontRef idx="minor">
            <a:schemeClr val="tx1"/>
          </a:fontRef>
        </p:style>
      </p:cxn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22674363" y="12586392"/>
            <a:ext cx="950812" cy="732365"/>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4" name="Picture Placeholder 4">
            <a:extLst>
              <a:ext uri="{FF2B5EF4-FFF2-40B4-BE49-F238E27FC236}">
                <a16:creationId xmlns:a16="http://schemas.microsoft.com/office/drawing/2014/main" id="{3D023766-93E8-6C43-9772-CDA7FC6144F7}"/>
              </a:ext>
            </a:extLst>
          </p:cNvPr>
          <p:cNvSpPr>
            <a:spLocks noGrp="1"/>
          </p:cNvSpPr>
          <p:nvPr>
            <p:ph type="pic" sz="quarter" idx="21"/>
          </p:nvPr>
        </p:nvSpPr>
        <p:spPr>
          <a:xfrm>
            <a:off x="1144588" y="3124175"/>
            <a:ext cx="6858000" cy="4648213"/>
          </a:xfrm>
          <a:prstGeom prst="rect">
            <a:avLst/>
          </a:prstGeom>
        </p:spPr>
        <p:txBody>
          <a:bodyPr/>
          <a:lstStyle/>
          <a:p>
            <a:endParaRPr lang="en-US"/>
          </a:p>
        </p:txBody>
      </p:sp>
      <p:sp>
        <p:nvSpPr>
          <p:cNvPr id="25" name="Picture Placeholder 4">
            <a:extLst>
              <a:ext uri="{FF2B5EF4-FFF2-40B4-BE49-F238E27FC236}">
                <a16:creationId xmlns:a16="http://schemas.microsoft.com/office/drawing/2014/main" id="{9243F34B-2502-DB4F-9DB5-EDCF7DC7B5D5}"/>
              </a:ext>
            </a:extLst>
          </p:cNvPr>
          <p:cNvSpPr>
            <a:spLocks noGrp="1"/>
          </p:cNvSpPr>
          <p:nvPr>
            <p:ph type="pic" sz="quarter" idx="23"/>
          </p:nvPr>
        </p:nvSpPr>
        <p:spPr>
          <a:xfrm>
            <a:off x="8764587" y="3124175"/>
            <a:ext cx="6858000" cy="4648213"/>
          </a:xfrm>
          <a:prstGeom prst="rect">
            <a:avLst/>
          </a:prstGeom>
        </p:spPr>
        <p:txBody>
          <a:bodyPr/>
          <a:lstStyle/>
          <a:p>
            <a:endParaRPr lang="en-US"/>
          </a:p>
        </p:txBody>
      </p:sp>
      <p:sp>
        <p:nvSpPr>
          <p:cNvPr id="30" name="Picture Placeholder 4">
            <a:extLst>
              <a:ext uri="{FF2B5EF4-FFF2-40B4-BE49-F238E27FC236}">
                <a16:creationId xmlns:a16="http://schemas.microsoft.com/office/drawing/2014/main" id="{4236B20B-B550-8142-AEF8-60BDD719F696}"/>
              </a:ext>
            </a:extLst>
          </p:cNvPr>
          <p:cNvSpPr>
            <a:spLocks noGrp="1"/>
          </p:cNvSpPr>
          <p:nvPr>
            <p:ph type="pic" sz="quarter" idx="25"/>
          </p:nvPr>
        </p:nvSpPr>
        <p:spPr>
          <a:xfrm>
            <a:off x="16384587" y="3124175"/>
            <a:ext cx="6858000" cy="4648213"/>
          </a:xfrm>
          <a:prstGeom prst="rect">
            <a:avLst/>
          </a:prstGeom>
        </p:spPr>
        <p:txBody>
          <a:bodyPr/>
          <a:lstStyle/>
          <a:p>
            <a:endParaRPr lang="en-US"/>
          </a:p>
        </p:txBody>
      </p:sp>
      <p:sp>
        <p:nvSpPr>
          <p:cNvPr id="31" name="Text Placeholder 7">
            <a:extLst>
              <a:ext uri="{FF2B5EF4-FFF2-40B4-BE49-F238E27FC236}">
                <a16:creationId xmlns:a16="http://schemas.microsoft.com/office/drawing/2014/main" id="{805AEC2D-775B-BF4D-8D0A-574C4B109908}"/>
              </a:ext>
            </a:extLst>
          </p:cNvPr>
          <p:cNvSpPr>
            <a:spLocks noGrp="1"/>
          </p:cNvSpPr>
          <p:nvPr>
            <p:ph type="body" sz="quarter" idx="16"/>
          </p:nvPr>
        </p:nvSpPr>
        <p:spPr>
          <a:xfrm>
            <a:off x="1144586" y="8531537"/>
            <a:ext cx="6858002"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mn-lt"/>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32" name="Text Placeholder 7">
            <a:extLst>
              <a:ext uri="{FF2B5EF4-FFF2-40B4-BE49-F238E27FC236}">
                <a16:creationId xmlns:a16="http://schemas.microsoft.com/office/drawing/2014/main" id="{F5503E3A-1422-CD4D-8A89-397D3BA42065}"/>
              </a:ext>
            </a:extLst>
          </p:cNvPr>
          <p:cNvSpPr>
            <a:spLocks noGrp="1"/>
          </p:cNvSpPr>
          <p:nvPr>
            <p:ph type="body" sz="quarter" idx="26"/>
          </p:nvPr>
        </p:nvSpPr>
        <p:spPr>
          <a:xfrm>
            <a:off x="8774111" y="8531537"/>
            <a:ext cx="6858002"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mn-lt"/>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
        <p:nvSpPr>
          <p:cNvPr id="33" name="Text Placeholder 7">
            <a:extLst>
              <a:ext uri="{FF2B5EF4-FFF2-40B4-BE49-F238E27FC236}">
                <a16:creationId xmlns:a16="http://schemas.microsoft.com/office/drawing/2014/main" id="{0064A36D-65DD-F745-A342-E072B9827553}"/>
              </a:ext>
            </a:extLst>
          </p:cNvPr>
          <p:cNvSpPr>
            <a:spLocks noGrp="1"/>
          </p:cNvSpPr>
          <p:nvPr>
            <p:ph type="body" sz="quarter" idx="27"/>
          </p:nvPr>
        </p:nvSpPr>
        <p:spPr>
          <a:xfrm>
            <a:off x="16375061" y="8531537"/>
            <a:ext cx="6858002" cy="2898463"/>
          </a:xfrm>
          <a:prstGeom prst="rect">
            <a:avLst/>
          </a:prstGeom>
        </p:spPr>
        <p:txBody>
          <a:bodyPr>
            <a:normAutofit/>
          </a:bodyPr>
          <a:lstStyle>
            <a:lvl1pPr marL="0" indent="0">
              <a:buFont typeface="Arial" panose="020B0604020202020204" pitchFamily="34" charset="0"/>
              <a:buNone/>
              <a:defRPr sz="2800">
                <a:solidFill>
                  <a:srgbClr val="576F7F"/>
                </a:solidFill>
                <a:latin typeface="+mn-lt"/>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2438430"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dirty="0"/>
              <a:t>Click to edit Master text styles</a:t>
            </a:r>
          </a:p>
        </p:txBody>
      </p:sp>
    </p:spTree>
    <p:extLst>
      <p:ext uri="{BB962C8B-B14F-4D97-AF65-F5344CB8AC3E}">
        <p14:creationId xmlns:p14="http://schemas.microsoft.com/office/powerpoint/2010/main" val="84442689"/>
      </p:ext>
    </p:extLst>
  </p:cSld>
  <p:clrMapOvr>
    <a:masterClrMapping/>
  </p:clrMapOvr>
  <p:extLst>
    <p:ext uri="{DCECCB84-F9BA-43D5-87BE-67443E8EF086}">
      <p15:sldGuideLst xmlns:p15="http://schemas.microsoft.com/office/powerpoint/2012/main">
        <p15:guide id="1" orient="horz" pos="7680">
          <p15:clr>
            <a:srgbClr val="FBAE40"/>
          </p15:clr>
        </p15:guide>
        <p15:guide id="2" pos="7681">
          <p15:clr>
            <a:srgbClr val="FBAE40"/>
          </p15:clr>
        </p15:guide>
        <p15:guide id="3" orient="horz" pos="240">
          <p15:clr>
            <a:srgbClr val="FBAE40"/>
          </p15:clr>
        </p15:guide>
        <p15:guide id="4" pos="721">
          <p15:clr>
            <a:srgbClr val="FBAE40"/>
          </p15:clr>
        </p15:guide>
        <p15:guide id="5" pos="14881">
          <p15:clr>
            <a:srgbClr val="FBAE40"/>
          </p15:clr>
        </p15:guide>
        <p15:guide id="6" pos="14641">
          <p15:clr>
            <a:srgbClr val="FBAE40"/>
          </p15:clr>
        </p15:guide>
        <p15:guide id="7" orient="horz" pos="720">
          <p15:clr>
            <a:srgbClr val="FBAE40"/>
          </p15:clr>
        </p15:guide>
        <p15:guide id="8" orient="horz" pos="7200">
          <p15:clr>
            <a:srgbClr val="FBAE40"/>
          </p15:clr>
        </p15:guide>
        <p15:guide id="9" pos="481">
          <p15:clr>
            <a:srgbClr val="FBAE40"/>
          </p15:clr>
        </p15:guide>
        <p15:guide id="10" pos="7921">
          <p15:clr>
            <a:srgbClr val="FBAE40"/>
          </p15:clr>
        </p15:guide>
        <p15:guide id="11" pos="7441">
          <p15:clr>
            <a:srgbClr val="FBAE40"/>
          </p15:clr>
        </p15:guide>
        <p15:guide id="12" pos="5041" userDrawn="1">
          <p15:clr>
            <a:srgbClr val="FBAE40"/>
          </p15:clr>
        </p15:guide>
        <p15:guide id="13" pos="5521" userDrawn="1">
          <p15:clr>
            <a:srgbClr val="FBAE40"/>
          </p15:clr>
        </p15:guide>
        <p15:guide id="14" pos="9841" userDrawn="1">
          <p15:clr>
            <a:srgbClr val="FBAE40"/>
          </p15:clr>
        </p15:guide>
        <p15:guide id="15" pos="1032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736831" y="2596896"/>
            <a:ext cx="14632305" cy="6510528"/>
          </a:xfrm>
        </p:spPr>
        <p:txBody>
          <a:bodyPr anchor="b">
            <a:normAutofit/>
          </a:bodyPr>
          <a:lstStyle>
            <a:lvl1pPr>
              <a:defRPr sz="11800" b="0" spc="-200" baseline="0">
                <a:solidFill>
                  <a:schemeClr val="tx1">
                    <a:lumMod val="65000"/>
                    <a:lumOff val="3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7773412" y="9345168"/>
            <a:ext cx="14632305" cy="1828800"/>
          </a:xfrm>
        </p:spPr>
        <p:txBody>
          <a:bodyPr anchor="t">
            <a:normAutofit/>
          </a:bodyPr>
          <a:lstStyle>
            <a:lvl1pPr marL="0" indent="0">
              <a:buNone/>
              <a:defRPr sz="4400" cap="none" spc="0" baseline="0">
                <a:solidFill>
                  <a:schemeClr val="tx1">
                    <a:lumMod val="65000"/>
                    <a:lumOff val="35000"/>
                  </a:schemeClr>
                </a:solidFill>
              </a:defRPr>
            </a:lvl1pPr>
            <a:lvl2pPr marL="914400" indent="0">
              <a:buNone/>
              <a:defRPr sz="3600">
                <a:solidFill>
                  <a:schemeClr val="tx1">
                    <a:tint val="75000"/>
                  </a:schemeClr>
                </a:solidFill>
              </a:defRPr>
            </a:lvl2pPr>
            <a:lvl3pPr marL="1828800" indent="0">
              <a:buNone/>
              <a:defRPr sz="3200">
                <a:solidFill>
                  <a:schemeClr val="tx1">
                    <a:tint val="75000"/>
                  </a:schemeClr>
                </a:solidFill>
              </a:defRPr>
            </a:lvl3pPr>
            <a:lvl4pPr marL="2743200" indent="0">
              <a:buNone/>
              <a:defRPr sz="2800">
                <a:solidFill>
                  <a:schemeClr val="tx1">
                    <a:tint val="75000"/>
                  </a:schemeClr>
                </a:solidFill>
              </a:defRPr>
            </a:lvl4pPr>
            <a:lvl5pPr marL="3657600" indent="0">
              <a:buNone/>
              <a:defRPr sz="2800">
                <a:solidFill>
                  <a:schemeClr val="tx1">
                    <a:tint val="75000"/>
                  </a:schemeClr>
                </a:solidFill>
              </a:defRPr>
            </a:lvl5pPr>
            <a:lvl6pPr marL="4572000" indent="0">
              <a:buNone/>
              <a:defRPr sz="2800">
                <a:solidFill>
                  <a:schemeClr val="tx1">
                    <a:tint val="75000"/>
                  </a:schemeClr>
                </a:solidFill>
              </a:defRPr>
            </a:lvl6pPr>
            <a:lvl7pPr marL="5486400" indent="0">
              <a:buNone/>
              <a:defRPr sz="2800">
                <a:solidFill>
                  <a:schemeClr val="tx1">
                    <a:tint val="75000"/>
                  </a:schemeClr>
                </a:solidFill>
              </a:defRPr>
            </a:lvl7pPr>
            <a:lvl8pPr marL="6400800" indent="0">
              <a:buNone/>
              <a:defRPr sz="2800">
                <a:solidFill>
                  <a:schemeClr val="tx1">
                    <a:tint val="75000"/>
                  </a:schemeClr>
                </a:solidFill>
              </a:defRPr>
            </a:lvl8pPr>
            <a:lvl9pPr marL="7315200" indent="0">
              <a:buNone/>
              <a:defRPr sz="28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406919-2F1B-42D6-AE73-674A690CE8DF}" type="datetime1">
              <a:rPr lang="en-US" smtClean="0"/>
              <a:t>4/8/2021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3937292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736831" y="1737360"/>
            <a:ext cx="6950345" cy="1024128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5638276" y="1737360"/>
            <a:ext cx="6950345" cy="1024128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C7EA90DD-E64D-41CE-8E0B-EC23A838F276}" type="datetime1">
              <a:rPr lang="en-US" smtClean="0"/>
              <a:t>4/8/2021</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692159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7736831" y="2047172"/>
            <a:ext cx="6950345" cy="1615440"/>
          </a:xfrm>
        </p:spPr>
        <p:txBody>
          <a:bodyPr anchor="b">
            <a:normAutofit/>
          </a:bodyPr>
          <a:lstStyle>
            <a:lvl1pPr marL="0" indent="0">
              <a:spcBef>
                <a:spcPts val="0"/>
              </a:spcBef>
              <a:buNone/>
              <a:defRPr sz="4000" b="1">
                <a:solidFill>
                  <a:schemeClr val="tx1">
                    <a:lumMod val="65000"/>
                    <a:lumOff val="35000"/>
                  </a:schemeClr>
                </a:solidFill>
              </a:defRPr>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4" name="Content Placeholder 3"/>
          <p:cNvSpPr>
            <a:spLocks noGrp="1"/>
          </p:cNvSpPr>
          <p:nvPr>
            <p:ph sz="half" idx="2"/>
          </p:nvPr>
        </p:nvSpPr>
        <p:spPr>
          <a:xfrm>
            <a:off x="7736831" y="3861872"/>
            <a:ext cx="6950345" cy="804672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5638962" y="2047173"/>
            <a:ext cx="6950345" cy="1626342"/>
          </a:xfrm>
        </p:spPr>
        <p:txBody>
          <a:bodyPr anchor="b">
            <a:normAutofit/>
          </a:bodyPr>
          <a:lstStyle>
            <a:lvl1pPr marL="0" indent="0">
              <a:spcBef>
                <a:spcPts val="0"/>
              </a:spcBef>
              <a:buNone/>
              <a:defRPr sz="4000" b="1">
                <a:solidFill>
                  <a:schemeClr val="tx1">
                    <a:lumMod val="65000"/>
                    <a:lumOff val="35000"/>
                  </a:schemeClr>
                </a:solidFill>
              </a:defRPr>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6" name="Content Placeholder 5"/>
          <p:cNvSpPr>
            <a:spLocks noGrp="1"/>
          </p:cNvSpPr>
          <p:nvPr>
            <p:ph sz="quarter" idx="4"/>
          </p:nvPr>
        </p:nvSpPr>
        <p:spPr>
          <a:xfrm>
            <a:off x="15638962" y="3861872"/>
            <a:ext cx="6950345" cy="804672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fld id="{D595573F-98E3-4DED-BF24-7E7BF1B2BA42}" type="datetime1">
              <a:rPr lang="en-US" smtClean="0"/>
              <a:t>4/8/2021</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1810164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FEA3DCDD-1DC0-4E51-95C5-DB9CDA3E61FD}" type="datetime1">
              <a:rPr lang="en-US" smtClean="0"/>
              <a:t>4/8/2021</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1509181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CA78A96-51EF-444E-8983-48FF4D26AE30}" type="datetime1">
              <a:rPr lang="en-US" smtClean="0"/>
              <a:t>4/8/2021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791398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2131" y="2286000"/>
            <a:ext cx="5670018" cy="4754880"/>
          </a:xfrm>
        </p:spPr>
        <p:txBody>
          <a:bodyPr anchor="b">
            <a:normAutofit/>
          </a:bodyPr>
          <a:lstStyle>
            <a:lvl1pPr>
              <a:defRPr sz="6400" b="0" baseline="0"/>
            </a:lvl1pPr>
          </a:lstStyle>
          <a:p>
            <a:r>
              <a:rPr lang="en-US"/>
              <a:t>Click to edit Master title style</a:t>
            </a:r>
            <a:endParaRPr lang="en-US" dirty="0"/>
          </a:p>
        </p:txBody>
      </p:sp>
      <p:sp>
        <p:nvSpPr>
          <p:cNvPr id="3" name="Content Placeholder 2"/>
          <p:cNvSpPr>
            <a:spLocks noGrp="1"/>
          </p:cNvSpPr>
          <p:nvPr>
            <p:ph idx="1"/>
          </p:nvPr>
        </p:nvSpPr>
        <p:spPr>
          <a:xfrm>
            <a:off x="7736831" y="1737360"/>
            <a:ext cx="14632305" cy="10241280"/>
          </a:xfrm>
        </p:spPr>
        <p:txBody>
          <a:bodyPr/>
          <a:lstStyle>
            <a:lvl1pPr>
              <a:defRPr sz="4000"/>
            </a:lvl1pPr>
            <a:lvl2pPr>
              <a:defRPr sz="3600"/>
            </a:lvl2pPr>
            <a:lvl3pPr>
              <a:defRPr sz="3200"/>
            </a:lvl3pPr>
            <a:lvl4pPr>
              <a:defRPr sz="2800"/>
            </a:lvl4pPr>
            <a:lvl5pPr>
              <a:defRPr sz="2800"/>
            </a:lvl5pPr>
            <a:lvl6pPr>
              <a:defRPr sz="2800"/>
            </a:lvl6pPr>
            <a:lvl7pPr>
              <a:defRPr sz="2800"/>
            </a:lvl7pPr>
            <a:lvl8pPr>
              <a:defRPr sz="2800"/>
            </a:lvl8pPr>
            <a:lvl9pPr>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12131" y="6988352"/>
            <a:ext cx="5670018" cy="4643980"/>
          </a:xfrm>
        </p:spPr>
        <p:txBody>
          <a:bodyPr anchor="t">
            <a:normAutofit/>
          </a:bodyPr>
          <a:lstStyle>
            <a:lvl1pPr marL="0" indent="0">
              <a:lnSpc>
                <a:spcPct val="100000"/>
              </a:lnSpc>
              <a:buNone/>
              <a:defRPr sz="2800">
                <a:solidFill>
                  <a:srgbClr val="FFFFFF"/>
                </a:solidFill>
              </a:defRPr>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8" name="Date Placeholder 7"/>
          <p:cNvSpPr>
            <a:spLocks noGrp="1"/>
          </p:cNvSpPr>
          <p:nvPr>
            <p:ph type="dt" sz="half" idx="10"/>
          </p:nvPr>
        </p:nvSpPr>
        <p:spPr/>
        <p:txBody>
          <a:bodyPr/>
          <a:lstStyle/>
          <a:p>
            <a:fld id="{CA89D964-BBCA-4766-B442-A3D627599064}" type="datetime1">
              <a:rPr lang="en-US" smtClean="0"/>
              <a:t>4/8/2021</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3506786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2131" y="2286000"/>
            <a:ext cx="5670018" cy="4754880"/>
          </a:xfrm>
        </p:spPr>
        <p:txBody>
          <a:bodyPr anchor="b">
            <a:normAutofit/>
          </a:bodyPr>
          <a:lstStyle>
            <a:lvl1pPr>
              <a:defRPr sz="6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7142218" y="1534838"/>
            <a:ext cx="16232573" cy="10661904"/>
          </a:xfrm>
          <a:solidFill>
            <a:schemeClr val="bg1">
              <a:lumMod val="75000"/>
            </a:schemeClr>
          </a:solidFill>
        </p:spPr>
        <p:txBody>
          <a:bodyPr anchor="t"/>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a:t>Click icon to add picture</a:t>
            </a:r>
            <a:endParaRPr lang="en-US" dirty="0"/>
          </a:p>
        </p:txBody>
      </p:sp>
      <p:sp>
        <p:nvSpPr>
          <p:cNvPr id="4" name="Text Placeholder 3"/>
          <p:cNvSpPr>
            <a:spLocks noGrp="1"/>
          </p:cNvSpPr>
          <p:nvPr>
            <p:ph type="body" sz="half" idx="2"/>
          </p:nvPr>
        </p:nvSpPr>
        <p:spPr>
          <a:xfrm>
            <a:off x="512131" y="6986016"/>
            <a:ext cx="5670018" cy="4645152"/>
          </a:xfrm>
        </p:spPr>
        <p:txBody>
          <a:bodyPr anchor="t">
            <a:normAutofit/>
          </a:bodyPr>
          <a:lstStyle>
            <a:lvl1pPr marL="0" indent="0">
              <a:lnSpc>
                <a:spcPct val="100000"/>
              </a:lnSpc>
              <a:buNone/>
              <a:defRPr sz="2800">
                <a:solidFill>
                  <a:srgbClr val="FFFFFF"/>
                </a:solidFill>
              </a:defRPr>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8" name="Date Placeholder 7"/>
          <p:cNvSpPr>
            <a:spLocks noGrp="1"/>
          </p:cNvSpPr>
          <p:nvPr>
            <p:ph type="dt" sz="half" idx="10"/>
          </p:nvPr>
        </p:nvSpPr>
        <p:spPr/>
        <p:txBody>
          <a:bodyPr/>
          <a:lstStyle/>
          <a:p>
            <a:fld id="{F3A7BEED-7F5E-479F-9C3E-4CDE897E0882}" type="datetime1">
              <a:rPr lang="en-US" smtClean="0"/>
              <a:t>4/8/2021</a:t>
            </a:fld>
            <a:endParaRPr lang="en-US" dirty="0"/>
          </a:p>
        </p:txBody>
      </p:sp>
      <p:sp>
        <p:nvSpPr>
          <p:cNvPr id="9" name="Footer Placeholder 8"/>
          <p:cNvSpPr>
            <a:spLocks noGrp="1"/>
          </p:cNvSpPr>
          <p:nvPr>
            <p:ph type="ftr" sz="quarter" idx="11"/>
          </p:nvPr>
        </p:nvSpPr>
        <p:spPr>
          <a:xfrm>
            <a:off x="6999114" y="12712701"/>
            <a:ext cx="11824573" cy="730250"/>
          </a:xfrm>
        </p:spPr>
        <p:txBody>
          <a:bodyPr/>
          <a:lstStyle/>
          <a:p>
            <a:endParaRPr lang="en-US" dirty="0"/>
          </a:p>
        </p:txBody>
      </p:sp>
      <p:sp>
        <p:nvSpPr>
          <p:cNvPr id="10" name="Slide Number Placeholder 9"/>
          <p:cNvSpPr>
            <a:spLocks noGrp="1"/>
          </p:cNvSpPr>
          <p:nvPr>
            <p:ph type="sldNum" sz="quarter" idx="12"/>
          </p:nvPr>
        </p:nvSpPr>
        <p:spPr/>
        <p:txBody>
          <a:bodyPr/>
          <a:lstStyle/>
          <a:p>
            <a:fld id="{BA8CF1B3-96A0-D24B-B5C9-B5B93FF4523E}" type="slidenum">
              <a:rPr lang="uk-UA" smtClean="0"/>
              <a:pPr/>
              <a:t>‹#›</a:t>
            </a:fld>
            <a:endParaRPr lang="uk-UA"/>
          </a:p>
        </p:txBody>
      </p:sp>
    </p:spTree>
    <p:extLst>
      <p:ext uri="{BB962C8B-B14F-4D97-AF65-F5344CB8AC3E}">
        <p14:creationId xmlns:p14="http://schemas.microsoft.com/office/powerpoint/2010/main" val="3553446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2" y="1517904"/>
            <a:ext cx="6888077"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505904" y="2247675"/>
            <a:ext cx="5895732" cy="920236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8" name="Rectangle 37"/>
          <p:cNvSpPr/>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7739544" y="1728216"/>
            <a:ext cx="14632305" cy="1024128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24999" y="12712701"/>
            <a:ext cx="5487114" cy="730250"/>
          </a:xfrm>
          <a:prstGeom prst="rect">
            <a:avLst/>
          </a:prstGeom>
        </p:spPr>
        <p:txBody>
          <a:bodyPr vert="horz" lIns="91440" tIns="45720" rIns="91440" bIns="45720" rtlCol="0" anchor="ctr"/>
          <a:lstStyle>
            <a:lvl1pPr algn="l">
              <a:defRPr sz="2200">
                <a:solidFill>
                  <a:schemeClr val="tx1">
                    <a:lumMod val="50000"/>
                    <a:lumOff val="50000"/>
                  </a:schemeClr>
                </a:solidFill>
              </a:defRPr>
            </a:lvl1pPr>
          </a:lstStyle>
          <a:p>
            <a:fld id="{0E189CE0-40C8-44A2-84F5-9E3B7473985C}" type="datetime1">
              <a:rPr lang="en-US" smtClean="0"/>
              <a:t>4/8/2021</a:t>
            </a:fld>
            <a:endParaRPr lang="en-US" dirty="0"/>
          </a:p>
        </p:txBody>
      </p:sp>
      <p:sp>
        <p:nvSpPr>
          <p:cNvPr id="5" name="Footer Placeholder 4"/>
          <p:cNvSpPr>
            <a:spLocks noGrp="1"/>
          </p:cNvSpPr>
          <p:nvPr>
            <p:ph type="ftr" sz="quarter" idx="3"/>
          </p:nvPr>
        </p:nvSpPr>
        <p:spPr>
          <a:xfrm>
            <a:off x="7739545" y="12712701"/>
            <a:ext cx="11824573" cy="730250"/>
          </a:xfrm>
          <a:prstGeom prst="rect">
            <a:avLst/>
          </a:prstGeom>
        </p:spPr>
        <p:txBody>
          <a:bodyPr vert="horz" lIns="91440" tIns="45720" rIns="91440" bIns="45720" rtlCol="0" anchor="ctr"/>
          <a:lstStyle>
            <a:lvl1pPr algn="l">
              <a:defRPr sz="22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21271040" y="12712701"/>
            <a:ext cx="3062253" cy="730250"/>
          </a:xfrm>
          <a:prstGeom prst="rect">
            <a:avLst/>
          </a:prstGeom>
        </p:spPr>
        <p:txBody>
          <a:bodyPr vert="horz" lIns="91440" tIns="45720" rIns="91440" bIns="45720" rtlCol="0" anchor="ctr"/>
          <a:lstStyle>
            <a:lvl1pPr algn="r">
              <a:defRPr sz="2400" b="1">
                <a:solidFill>
                  <a:schemeClr val="accent1"/>
                </a:solidFill>
              </a:defRPr>
            </a:lvl1pPr>
          </a:lstStyle>
          <a:p>
            <a:fld id="{BA8CF1B3-96A0-D24B-B5C9-B5B93FF4523E}" type="slidenum">
              <a:rPr lang="uk-UA" smtClean="0"/>
              <a:pPr/>
              <a:t>‹#›</a:t>
            </a:fld>
            <a:endParaRPr lang="uk-UA"/>
          </a:p>
        </p:txBody>
      </p:sp>
    </p:spTree>
    <p:extLst>
      <p:ext uri="{BB962C8B-B14F-4D97-AF65-F5344CB8AC3E}">
        <p14:creationId xmlns:p14="http://schemas.microsoft.com/office/powerpoint/2010/main" val="2049512471"/>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9" r:id="rId12"/>
    <p:sldLayoutId id="2147483780" r:id="rId13"/>
    <p:sldLayoutId id="2147483781" r:id="rId14"/>
    <p:sldLayoutId id="2147483782" r:id="rId15"/>
    <p:sldLayoutId id="2147483784" r:id="rId16"/>
    <p:sldLayoutId id="2147483785" r:id="rId17"/>
    <p:sldLayoutId id="2147483751" r:id="rId18"/>
    <p:sldLayoutId id="2147483760" r:id="rId19"/>
    <p:sldLayoutId id="2147483765" r:id="rId20"/>
    <p:sldLayoutId id="2147483756" r:id="rId21"/>
    <p:sldLayoutId id="2147483757" r:id="rId22"/>
    <p:sldLayoutId id="2147483758" r:id="rId23"/>
  </p:sldLayoutIdLst>
  <p:hf hdr="0" ftr="0" dt="0"/>
  <p:txStyles>
    <p:titleStyle>
      <a:lvl1pPr algn="l" defTabSz="1828800" rtl="0" eaLnBrk="1" latinLnBrk="0" hangingPunct="1">
        <a:lnSpc>
          <a:spcPct val="90000"/>
        </a:lnSpc>
        <a:spcBef>
          <a:spcPct val="0"/>
        </a:spcBef>
        <a:buNone/>
        <a:defRPr sz="7200" kern="1200" spc="-120" baseline="0">
          <a:solidFill>
            <a:srgbClr val="FFFFFF"/>
          </a:solidFill>
          <a:latin typeface="+mj-lt"/>
          <a:ea typeface="+mj-ea"/>
          <a:cs typeface="+mj-cs"/>
        </a:defRPr>
      </a:lvl1pPr>
    </p:titleStyle>
    <p:bodyStyle>
      <a:lvl1pPr marL="365760" indent="-365760" algn="l" defTabSz="1828800" rtl="0" eaLnBrk="1" latinLnBrk="0" hangingPunct="1">
        <a:lnSpc>
          <a:spcPct val="90000"/>
        </a:lnSpc>
        <a:spcBef>
          <a:spcPts val="2400"/>
        </a:spcBef>
        <a:buClr>
          <a:schemeClr val="accent1"/>
        </a:buClr>
        <a:buFont typeface="Wingdings 2" pitchFamily="18" charset="2"/>
        <a:buChar char=""/>
        <a:defRPr sz="4000" kern="1200">
          <a:solidFill>
            <a:schemeClr val="tx1">
              <a:lumMod val="65000"/>
              <a:lumOff val="35000"/>
            </a:schemeClr>
          </a:solidFill>
          <a:latin typeface="+mn-lt"/>
          <a:ea typeface="+mn-ea"/>
          <a:cs typeface="+mn-cs"/>
        </a:defRPr>
      </a:lvl1pPr>
      <a:lvl2pPr marL="1371600" indent="-365760" algn="l" defTabSz="1828800" rtl="0" eaLnBrk="1" latinLnBrk="0" hangingPunct="1">
        <a:lnSpc>
          <a:spcPct val="90000"/>
        </a:lnSpc>
        <a:spcBef>
          <a:spcPts val="500"/>
        </a:spcBef>
        <a:spcAft>
          <a:spcPts val="500"/>
        </a:spcAft>
        <a:buClr>
          <a:schemeClr val="accent1"/>
        </a:buClr>
        <a:buFont typeface="Wingdings 2" pitchFamily="18" charset="2"/>
        <a:buChar char=""/>
        <a:defRPr sz="3600" kern="1200">
          <a:solidFill>
            <a:schemeClr val="tx1">
              <a:lumMod val="65000"/>
              <a:lumOff val="35000"/>
            </a:schemeClr>
          </a:solidFill>
          <a:latin typeface="+mn-lt"/>
          <a:ea typeface="+mn-ea"/>
          <a:cs typeface="+mn-cs"/>
        </a:defRPr>
      </a:lvl2pPr>
      <a:lvl3pPr marL="2286000" indent="-365760" algn="l" defTabSz="1828800" rtl="0" eaLnBrk="1" latinLnBrk="0" hangingPunct="1">
        <a:lnSpc>
          <a:spcPct val="90000"/>
        </a:lnSpc>
        <a:spcBef>
          <a:spcPts val="500"/>
        </a:spcBef>
        <a:spcAft>
          <a:spcPts val="500"/>
        </a:spcAft>
        <a:buClr>
          <a:schemeClr val="accent1"/>
        </a:buClr>
        <a:buFont typeface="Wingdings 2" pitchFamily="18" charset="2"/>
        <a:buChar char=""/>
        <a:defRPr sz="3200" kern="1200">
          <a:solidFill>
            <a:schemeClr val="tx1">
              <a:lumMod val="65000"/>
              <a:lumOff val="35000"/>
            </a:schemeClr>
          </a:solidFill>
          <a:latin typeface="+mn-lt"/>
          <a:ea typeface="+mn-ea"/>
          <a:cs typeface="+mn-cs"/>
        </a:defRPr>
      </a:lvl3pPr>
      <a:lvl4pPr marL="3200400" indent="-36576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4pPr>
      <a:lvl5pPr marL="4114800" indent="-36576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5pPr>
      <a:lvl6pPr marL="5029200" indent="-45720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6pPr>
      <a:lvl7pPr marL="5943600" indent="-45720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7pPr>
      <a:lvl8pPr marL="6858000" indent="-45720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8pPr>
      <a:lvl9pPr marL="7772400" indent="-457200" algn="l" defTabSz="1828800" rtl="0" eaLnBrk="1" latinLnBrk="0" hangingPunct="1">
        <a:lnSpc>
          <a:spcPct val="90000"/>
        </a:lnSpc>
        <a:spcBef>
          <a:spcPts val="500"/>
        </a:spcBef>
        <a:spcAft>
          <a:spcPts val="500"/>
        </a:spcAft>
        <a:buClr>
          <a:schemeClr val="accent1"/>
        </a:buClr>
        <a:buFont typeface="Wingdings 2" pitchFamily="18" charset="2"/>
        <a:buChar char=""/>
        <a:defRPr sz="2800" kern="1200">
          <a:solidFill>
            <a:schemeClr val="tx1">
              <a:lumMod val="65000"/>
              <a:lumOff val="35000"/>
            </a:schemeClr>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ies.ed.gov/ncee/edlabs/regions/appalachia/events/materials/03-24-21_Workshop-3_hybrid-instruction_slides_acc.pdf"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15.sv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7.sv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7.sv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7.sv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9.sv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25.sv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17.svg"/></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image" Target="../media/image28.sv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23.svg"/></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17.sv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17.sv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19.sv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31.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hyperlink" Target="https://twitter.com/rel_appalachia?lang=en" TargetMode="External"/><Relationship Id="rId2" Type="http://schemas.openxmlformats.org/officeDocument/2006/relationships/notesSlide" Target="../notesSlides/notesSlide34.xml"/><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hyperlink" Target="https://ies.ed.gov/ncee/edlabs/regions/appalachia" TargetMode="External"/><Relationship Id="rId4" Type="http://schemas.openxmlformats.org/officeDocument/2006/relationships/hyperlink" Target="mailto:RELAppalachia@sri.com"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doi.org/10.24059/olj.v24i3.2180" TargetMode="External"/><Relationship Id="rId7" Type="http://schemas.openxmlformats.org/officeDocument/2006/relationships/hyperlink" Target="https://michiganvirtual.org/blog/competency-based-progression-designed-for-student-success" TargetMode="External"/><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hyperlink" Target="https://edpolicyinca.org/sites/default/files/2020-08/pb_pace_edresearch_aug20.pdf" TargetMode="External"/><Relationship Id="rId5" Type="http://schemas.openxmlformats.org/officeDocument/2006/relationships/hyperlink" Target="https://restart-reinvent.learningpolicyinstitute.org/sites/default/files/product-files/Restart_Reinvent_Schools_COVID_REPORT.pdf" TargetMode="External"/><Relationship Id="rId4" Type="http://schemas.openxmlformats.org/officeDocument/2006/relationships/hyperlink" Target="https://ies.ed.gov/ncee/edlabs/regions/midwest/events/2020/march-26.aspx"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doi.org/10.1007/s10984-019-09303-z" TargetMode="External"/><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hyperlink" Target="https://doi.org/10.14742/ajet.3404" TargetMode="External"/><Relationship Id="rId4" Type="http://schemas.openxmlformats.org/officeDocument/2006/relationships/hyperlink" Target="https://doi.org/10.1016/j.edurev.2019.05.003"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hyperlink" Target="https://ies.ed.gov/ncee/edlabs/regions/appalachi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7E7A7F4D-B433-4CC0-96CF-6A63DA7C33E7}"/>
              </a:ext>
            </a:extLst>
          </p:cNvPr>
          <p:cNvSpPr>
            <a:spLocks noGrp="1"/>
          </p:cNvSpPr>
          <p:nvPr>
            <p:ph type="title"/>
          </p:nvPr>
        </p:nvSpPr>
        <p:spPr/>
        <p:txBody>
          <a:bodyPr/>
          <a:lstStyle/>
          <a:p>
            <a:r>
              <a:rPr lang="en-US" dirty="0"/>
              <a:t>Intro</a:t>
            </a:r>
          </a:p>
        </p:txBody>
      </p:sp>
      <p:sp>
        <p:nvSpPr>
          <p:cNvPr id="3" name="Content Placeholder 2">
            <a:extLst>
              <a:ext uri="{FF2B5EF4-FFF2-40B4-BE49-F238E27FC236}">
                <a16:creationId xmlns:a16="http://schemas.microsoft.com/office/drawing/2014/main" id="{B42283D1-4096-3142-9F53-7769D9C2F973}"/>
              </a:ext>
            </a:extLst>
          </p:cNvPr>
          <p:cNvSpPr>
            <a:spLocks noGrp="1"/>
          </p:cNvSpPr>
          <p:nvPr>
            <p:ph idx="1"/>
          </p:nvPr>
        </p:nvSpPr>
        <p:spPr/>
        <p:txBody>
          <a:bodyPr>
            <a:normAutofit lnSpcReduction="10000"/>
          </a:bodyPr>
          <a:lstStyle/>
          <a:p>
            <a:pPr marL="0" indent="0">
              <a:lnSpc>
                <a:spcPct val="100000"/>
              </a:lnSpc>
              <a:buNone/>
            </a:pPr>
            <a:r>
              <a:rPr lang="en-US" sz="3600" dirty="0"/>
              <a:t>This presentation was prepared for the Institute of Education Sciences (IES) under Contract ED-IES-17-C-0004 by the Regional Educational Laboratory (REL) Appalachia administered by SRI International. The content of the presentation does not necessarily reflect the views or policies of IES or the U.S. Department of Education nor does mention of trade names, commercial products, or organizations imply endorsement by the U.S. Government. </a:t>
            </a:r>
          </a:p>
          <a:p>
            <a:pPr marL="0" indent="0">
              <a:lnSpc>
                <a:spcPct val="100000"/>
              </a:lnSpc>
              <a:buNone/>
            </a:pPr>
            <a:r>
              <a:rPr lang="en-US" sz="3600" dirty="0"/>
              <a:t>The original version of the presentation can be found on the REL Appalachia website: </a:t>
            </a:r>
            <a:r>
              <a:rPr lang="en-US" sz="3600" dirty="0">
                <a:solidFill>
                  <a:schemeClr val="accent5"/>
                </a:solidFill>
                <a:ea typeface="+mn-lt"/>
                <a:cs typeface="+mn-lt"/>
                <a:hlinkClick r:id="rId3"/>
              </a:rPr>
              <a:t>https://ies.ed.gov/ncee/edlabs/regions/appalachia/events/materials/03-24-21_Workshop-3_hybrid-instruction_slides_acc.pdf</a:t>
            </a:r>
            <a:endParaRPr lang="en-US" sz="3600" dirty="0">
              <a:solidFill>
                <a:schemeClr val="accent5"/>
              </a:solidFill>
              <a:ea typeface="+mn-lt"/>
              <a:cs typeface="+mn-lt"/>
            </a:endParaRPr>
          </a:p>
          <a:p>
            <a:pPr marL="0" indent="0">
              <a:lnSpc>
                <a:spcPct val="100000"/>
              </a:lnSpc>
              <a:buNone/>
            </a:pPr>
            <a:r>
              <a:rPr lang="en-US" sz="3600" dirty="0"/>
              <a:t>If you plan to use these slides to facilitate a training or professional development session, please retain this disclaimer at the beginning of the presentation, even if you choose to add your organization’s logo or make revisions to the slides to meet the needs of your audience. In the occurrence that changes are made, please add a note that: Amendments to the original slides have been made as necessary in order to specifically address the purpose of this presentation.</a:t>
            </a:r>
          </a:p>
        </p:txBody>
      </p:sp>
    </p:spTree>
    <p:extLst>
      <p:ext uri="{BB962C8B-B14F-4D97-AF65-F5344CB8AC3E}">
        <p14:creationId xmlns:p14="http://schemas.microsoft.com/office/powerpoint/2010/main" val="18198277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1">
            <a:extLst>
              <a:ext uri="{FF2B5EF4-FFF2-40B4-BE49-F238E27FC236}">
                <a16:creationId xmlns:a16="http://schemas.microsoft.com/office/drawing/2014/main" id="{3D00577F-EE2A-402E-9C73-6CC0CF9B97EE}"/>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9</a:t>
            </a:fld>
            <a:endParaRPr lang="uk-UA" dirty="0">
              <a:solidFill>
                <a:srgbClr val="576F7F"/>
              </a:solidFill>
            </a:endParaRPr>
          </a:p>
        </p:txBody>
      </p:sp>
      <p:sp>
        <p:nvSpPr>
          <p:cNvPr id="3" name="Title 2">
            <a:extLst>
              <a:ext uri="{FF2B5EF4-FFF2-40B4-BE49-F238E27FC236}">
                <a16:creationId xmlns:a16="http://schemas.microsoft.com/office/drawing/2014/main" id="{F72941ED-120A-4141-BC20-93E454593DFF}"/>
              </a:ext>
            </a:extLst>
          </p:cNvPr>
          <p:cNvSpPr>
            <a:spLocks noGrp="1"/>
          </p:cNvSpPr>
          <p:nvPr>
            <p:ph type="title" idx="4294967295"/>
          </p:nvPr>
        </p:nvSpPr>
        <p:spPr>
          <a:xfrm>
            <a:off x="387928" y="1078802"/>
            <a:ext cx="23437925" cy="1516016"/>
          </a:xfrm>
        </p:spPr>
        <p:txBody>
          <a:bodyPr/>
          <a:lstStyle/>
          <a:p>
            <a:pPr rtl="0" eaLnBrk="1" latinLnBrk="0" hangingPunct="1"/>
            <a:r>
              <a:rPr lang="en-US" sz="7200" kern="1200" dirty="0">
                <a:solidFill>
                  <a:srgbClr val="545454"/>
                </a:solidFill>
                <a:effectLst/>
                <a:latin typeface="+mj-lt"/>
                <a:ea typeface="+mn-ea"/>
                <a:cs typeface="+mn-cs"/>
              </a:rPr>
              <a:t>Acknowledgements</a:t>
            </a:r>
            <a:endParaRPr lang="en-US" sz="7200" dirty="0">
              <a:latin typeface="+mj-lt"/>
            </a:endParaRPr>
          </a:p>
        </p:txBody>
      </p:sp>
      <p:sp>
        <p:nvSpPr>
          <p:cNvPr id="5" name="Text Placeholder 4">
            <a:extLst>
              <a:ext uri="{FF2B5EF4-FFF2-40B4-BE49-F238E27FC236}">
                <a16:creationId xmlns:a16="http://schemas.microsoft.com/office/drawing/2014/main" id="{EBD5E7D0-21C2-4FC8-A975-7E8A20E7F0D1}"/>
              </a:ext>
            </a:extLst>
          </p:cNvPr>
          <p:cNvSpPr>
            <a:spLocks noGrp="1"/>
          </p:cNvSpPr>
          <p:nvPr>
            <p:ph type="body" sz="quarter" idx="4294967295"/>
          </p:nvPr>
        </p:nvSpPr>
        <p:spPr>
          <a:xfrm>
            <a:off x="387928" y="2997200"/>
            <a:ext cx="22098000" cy="3860800"/>
          </a:xfrm>
        </p:spPr>
        <p:txBody>
          <a:bodyPr>
            <a:normAutofit/>
          </a:bodyPr>
          <a:lstStyle/>
          <a:p>
            <a:pPr marL="0" indent="0">
              <a:buNone/>
            </a:pPr>
            <a:r>
              <a:rPr lang="en-US" sz="5800" dirty="0"/>
              <a:t>The REL Appalachia team acknowledges and thanks the partnership organizations, schools, and districts that took part in this collaborative coaching. Their voices and experiences were essential to the development of this resource. </a:t>
            </a:r>
            <a:endParaRPr lang="en-US" dirty="0"/>
          </a:p>
        </p:txBody>
      </p:sp>
      <p:sp>
        <p:nvSpPr>
          <p:cNvPr id="12" name="Text Placeholder 11">
            <a:extLst>
              <a:ext uri="{FF2B5EF4-FFF2-40B4-BE49-F238E27FC236}">
                <a16:creationId xmlns:a16="http://schemas.microsoft.com/office/drawing/2014/main" id="{019CB4F6-4A28-42E1-916B-38B85C21DD58}"/>
              </a:ext>
            </a:extLst>
          </p:cNvPr>
          <p:cNvSpPr>
            <a:spLocks noGrp="1"/>
          </p:cNvSpPr>
          <p:nvPr>
            <p:ph type="body" sz="quarter" idx="4294967295"/>
          </p:nvPr>
        </p:nvSpPr>
        <p:spPr>
          <a:xfrm>
            <a:off x="754640" y="7493000"/>
            <a:ext cx="10682288" cy="4214812"/>
          </a:xfrm>
        </p:spPr>
        <p:txBody>
          <a:bodyPr>
            <a:normAutofit fontScale="92500" lnSpcReduction="10000"/>
          </a:bodyPr>
          <a:lstStyle/>
          <a:p>
            <a:r>
              <a:rPr lang="en-US" sz="4000" dirty="0"/>
              <a:t>Nancy </a:t>
            </a:r>
            <a:r>
              <a:rPr lang="en-US" sz="4000" dirty="0" err="1"/>
              <a:t>Dishner</a:t>
            </a:r>
            <a:r>
              <a:rPr lang="en-US" sz="4000" dirty="0"/>
              <a:t>, </a:t>
            </a:r>
            <a:r>
              <a:rPr lang="en-US" sz="4000" dirty="0" err="1"/>
              <a:t>Niswonger</a:t>
            </a:r>
            <a:r>
              <a:rPr lang="en-US" sz="4000" dirty="0"/>
              <a:t> Foundation</a:t>
            </a:r>
          </a:p>
          <a:p>
            <a:r>
              <a:rPr lang="en-US" sz="4000" dirty="0"/>
              <a:t>Richard Kitzmiller, </a:t>
            </a:r>
            <a:r>
              <a:rPr lang="en-US" sz="4000" dirty="0" err="1"/>
              <a:t>Niswonger</a:t>
            </a:r>
            <a:r>
              <a:rPr lang="en-US" sz="4000" dirty="0"/>
              <a:t> Foundation</a:t>
            </a:r>
          </a:p>
          <a:p>
            <a:r>
              <a:rPr lang="en-US" sz="4000" dirty="0"/>
              <a:t>Gina Pavlovich, </a:t>
            </a:r>
            <a:r>
              <a:rPr lang="en-US" sz="4000" dirty="0" err="1"/>
              <a:t>Niswonger</a:t>
            </a:r>
            <a:r>
              <a:rPr lang="en-US" sz="4000" dirty="0"/>
              <a:t> Foundation</a:t>
            </a:r>
          </a:p>
          <a:p>
            <a:r>
              <a:rPr lang="en-US" sz="4000" dirty="0"/>
              <a:t>Brooke </a:t>
            </a:r>
            <a:r>
              <a:rPr lang="en-US" sz="4000" dirty="0" err="1"/>
              <a:t>Drinnon</a:t>
            </a:r>
            <a:r>
              <a:rPr lang="en-US" sz="4000" dirty="0"/>
              <a:t>, </a:t>
            </a:r>
            <a:r>
              <a:rPr lang="en-US" sz="4000" dirty="0" err="1"/>
              <a:t>Niswonger</a:t>
            </a:r>
            <a:r>
              <a:rPr lang="en-US" sz="4000" dirty="0"/>
              <a:t> Foundation</a:t>
            </a:r>
          </a:p>
          <a:p>
            <a:r>
              <a:rPr lang="en-US" sz="4000" dirty="0"/>
              <a:t>Mia Hyde, Comprehensive Educational Resources	</a:t>
            </a:r>
          </a:p>
        </p:txBody>
      </p:sp>
      <p:sp>
        <p:nvSpPr>
          <p:cNvPr id="13" name="Text Placeholder 12">
            <a:extLst>
              <a:ext uri="{FF2B5EF4-FFF2-40B4-BE49-F238E27FC236}">
                <a16:creationId xmlns:a16="http://schemas.microsoft.com/office/drawing/2014/main" id="{35F7CEF1-F7EE-4019-BB26-AC35550C9D61}"/>
              </a:ext>
            </a:extLst>
          </p:cNvPr>
          <p:cNvSpPr>
            <a:spLocks noGrp="1"/>
          </p:cNvSpPr>
          <p:nvPr>
            <p:ph type="body" sz="quarter" idx="4294967295"/>
          </p:nvPr>
        </p:nvSpPr>
        <p:spPr>
          <a:xfrm>
            <a:off x="13261542" y="7108681"/>
            <a:ext cx="10682287" cy="4216400"/>
          </a:xfrm>
        </p:spPr>
        <p:txBody>
          <a:bodyPr>
            <a:normAutofit/>
          </a:bodyPr>
          <a:lstStyle/>
          <a:p>
            <a:r>
              <a:rPr lang="en-US" sz="4000" dirty="0"/>
              <a:t>Krisi </a:t>
            </a:r>
            <a:r>
              <a:rPr lang="en-US" sz="4000" dirty="0" err="1"/>
              <a:t>Wallin</a:t>
            </a:r>
            <a:r>
              <a:rPr lang="en-US" sz="4000" dirty="0"/>
              <a:t>, Greene County Schools</a:t>
            </a:r>
          </a:p>
          <a:p>
            <a:r>
              <a:rPr lang="en-US" sz="4000" dirty="0"/>
              <a:t>Angie Wills, Johnson County Schools</a:t>
            </a:r>
          </a:p>
          <a:p>
            <a:r>
              <a:rPr lang="en-US" sz="4000" dirty="0"/>
              <a:t>Denise McKee, Hawkins County School District</a:t>
            </a:r>
          </a:p>
          <a:p>
            <a:r>
              <a:rPr lang="en-US" sz="4000" dirty="0"/>
              <a:t>Kevin Cline, Jefferson County School District</a:t>
            </a:r>
          </a:p>
          <a:p>
            <a:r>
              <a:rPr lang="en-US" sz="4000" dirty="0"/>
              <a:t>Lori Hill, Sevier County School System</a:t>
            </a:r>
          </a:p>
        </p:txBody>
      </p:sp>
    </p:spTree>
    <p:extLst>
      <p:ext uri="{BB962C8B-B14F-4D97-AF65-F5344CB8AC3E}">
        <p14:creationId xmlns:p14="http://schemas.microsoft.com/office/powerpoint/2010/main" val="15221881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a:extLst>
              <a:ext uri="{FF2B5EF4-FFF2-40B4-BE49-F238E27FC236}">
                <a16:creationId xmlns:a16="http://schemas.microsoft.com/office/drawing/2014/main" id="{097397F7-2F6D-4520-B882-6DB9B0FEEDBC}"/>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10</a:t>
            </a:fld>
            <a:endParaRPr lang="uk-UA" dirty="0">
              <a:solidFill>
                <a:srgbClr val="576F7F"/>
              </a:solidFill>
            </a:endParaRPr>
          </a:p>
        </p:txBody>
      </p:sp>
      <p:sp>
        <p:nvSpPr>
          <p:cNvPr id="3" name="Title 2">
            <a:extLst>
              <a:ext uri="{FF2B5EF4-FFF2-40B4-BE49-F238E27FC236}">
                <a16:creationId xmlns:a16="http://schemas.microsoft.com/office/drawing/2014/main" id="{41044869-45F4-4D93-B583-E39F9447A091}"/>
              </a:ext>
            </a:extLst>
          </p:cNvPr>
          <p:cNvSpPr>
            <a:spLocks noGrp="1"/>
          </p:cNvSpPr>
          <p:nvPr>
            <p:ph type="ctrTitle"/>
          </p:nvPr>
        </p:nvSpPr>
        <p:spPr>
          <a:xfrm>
            <a:off x="277091" y="3092871"/>
            <a:ext cx="6927273" cy="6577601"/>
          </a:xfrm>
        </p:spPr>
        <p:txBody>
          <a:bodyPr>
            <a:normAutofit/>
          </a:bodyPr>
          <a:lstStyle/>
          <a:p>
            <a:r>
              <a:rPr lang="en-US" sz="9600" dirty="0">
                <a:solidFill>
                  <a:schemeClr val="bg1"/>
                </a:solidFill>
                <a:latin typeface="Times New Roman"/>
                <a:cs typeface="Times New Roman"/>
              </a:rPr>
              <a:t>Overview of Hybrid Learning</a:t>
            </a:r>
          </a:p>
        </p:txBody>
      </p:sp>
    </p:spTree>
    <p:extLst>
      <p:ext uri="{BB962C8B-B14F-4D97-AF65-F5344CB8AC3E}">
        <p14:creationId xmlns:p14="http://schemas.microsoft.com/office/powerpoint/2010/main" val="713814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1">
            <a:extLst>
              <a:ext uri="{FF2B5EF4-FFF2-40B4-BE49-F238E27FC236}">
                <a16:creationId xmlns:a16="http://schemas.microsoft.com/office/drawing/2014/main" id="{BE686618-71B0-487F-A8EA-3E9EECCE4147}"/>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11</a:t>
            </a:fld>
            <a:endParaRPr lang="uk-UA" dirty="0">
              <a:solidFill>
                <a:srgbClr val="576F7F"/>
              </a:solidFill>
            </a:endParaRPr>
          </a:p>
        </p:txBody>
      </p:sp>
      <p:sp>
        <p:nvSpPr>
          <p:cNvPr id="2" name="Title 1">
            <a:extLst>
              <a:ext uri="{FF2B5EF4-FFF2-40B4-BE49-F238E27FC236}">
                <a16:creationId xmlns:a16="http://schemas.microsoft.com/office/drawing/2014/main" id="{EEE62F40-3F19-4E2D-B219-F0E07F27DED8}"/>
              </a:ext>
            </a:extLst>
          </p:cNvPr>
          <p:cNvSpPr>
            <a:spLocks noGrp="1"/>
          </p:cNvSpPr>
          <p:nvPr>
            <p:ph type="ctrTitle"/>
          </p:nvPr>
        </p:nvSpPr>
        <p:spPr>
          <a:xfrm>
            <a:off x="874052" y="3349533"/>
            <a:ext cx="5034540" cy="7016933"/>
          </a:xfrm>
        </p:spPr>
        <p:txBody>
          <a:bodyPr>
            <a:noAutofit/>
          </a:bodyPr>
          <a:lstStyle/>
          <a:p>
            <a:r>
              <a:rPr lang="en-US" sz="9600" dirty="0">
                <a:solidFill>
                  <a:schemeClr val="bg1"/>
                </a:solidFill>
              </a:rPr>
              <a:t>Hybrid learning during COVID pandemic</a:t>
            </a:r>
          </a:p>
        </p:txBody>
      </p:sp>
      <p:sp>
        <p:nvSpPr>
          <p:cNvPr id="4" name="Text Placeholder 3">
            <a:extLst>
              <a:ext uri="{FF2B5EF4-FFF2-40B4-BE49-F238E27FC236}">
                <a16:creationId xmlns:a16="http://schemas.microsoft.com/office/drawing/2014/main" id="{AD9A3C20-0378-4EE8-AE9C-7432CB8767D5}"/>
              </a:ext>
            </a:extLst>
          </p:cNvPr>
          <p:cNvSpPr>
            <a:spLocks noGrp="1"/>
          </p:cNvSpPr>
          <p:nvPr>
            <p:ph type="body" sz="quarter" idx="14"/>
          </p:nvPr>
        </p:nvSpPr>
        <p:spPr>
          <a:xfrm>
            <a:off x="3748533" y="4012103"/>
            <a:ext cx="10620709" cy="2215702"/>
          </a:xfrm>
        </p:spPr>
        <p:txBody>
          <a:bodyPr/>
          <a:lstStyle/>
          <a:p>
            <a:pPr marL="2789238" indent="0" algn="r">
              <a:spcBef>
                <a:spcPts val="1200"/>
              </a:spcBef>
              <a:spcAft>
                <a:spcPts val="21600"/>
              </a:spcAft>
              <a:buNone/>
            </a:pPr>
            <a:r>
              <a:rPr lang="en-US" sz="4800" dirty="0">
                <a:latin typeface="Times New Roman"/>
                <a:cs typeface="Times New Roman"/>
              </a:rPr>
              <a:t>Alternating hybrid learning</a:t>
            </a:r>
            <a:endParaRPr lang="en-US" dirty="0"/>
          </a:p>
        </p:txBody>
      </p:sp>
      <p:grpSp>
        <p:nvGrpSpPr>
          <p:cNvPr id="3" name="Group 2" descr="Alternating hybrid learning graphic">
            <a:extLst>
              <a:ext uri="{FF2B5EF4-FFF2-40B4-BE49-F238E27FC236}">
                <a16:creationId xmlns:a16="http://schemas.microsoft.com/office/drawing/2014/main" id="{DE9137F9-1234-4050-B752-1F83DB7E707A}"/>
              </a:ext>
            </a:extLst>
          </p:cNvPr>
          <p:cNvGrpSpPr/>
          <p:nvPr/>
        </p:nvGrpSpPr>
        <p:grpSpPr>
          <a:xfrm>
            <a:off x="14501935" y="3884170"/>
            <a:ext cx="10173010" cy="1930063"/>
            <a:chOff x="14501935" y="3884170"/>
            <a:chExt cx="10173010" cy="1930063"/>
          </a:xfrm>
        </p:grpSpPr>
        <p:pic>
          <p:nvPicPr>
            <p:cNvPr id="6" name="Graphic 5" descr="&quot; &quot;">
              <a:extLst>
                <a:ext uri="{FF2B5EF4-FFF2-40B4-BE49-F238E27FC236}">
                  <a16:creationId xmlns:a16="http://schemas.microsoft.com/office/drawing/2014/main" id="{9C7CA7BB-8007-404C-9880-DDFF181ED7A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099674" y="4899833"/>
              <a:ext cx="914400" cy="914400"/>
            </a:xfrm>
            <a:prstGeom prst="rect">
              <a:avLst/>
            </a:prstGeom>
          </p:spPr>
        </p:pic>
        <p:pic>
          <p:nvPicPr>
            <p:cNvPr id="8" name="Graphic 7" descr="Example of how alternating hybrid instruction is executed in some schools. Under Monday, Wednesday, and Friday, there is an image of an instructor teaching to in-person students. Under Tuesday and Thursday, there is an image of home with a Wi-Fi connection.">
              <a:extLst>
                <a:ext uri="{FF2B5EF4-FFF2-40B4-BE49-F238E27FC236}">
                  <a16:creationId xmlns:a16="http://schemas.microsoft.com/office/drawing/2014/main" id="{E24D59D1-96C4-4FA8-9959-34ECED7A020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654335" y="4899833"/>
              <a:ext cx="914400" cy="914400"/>
            </a:xfrm>
            <a:prstGeom prst="rect">
              <a:avLst/>
            </a:prstGeom>
          </p:spPr>
        </p:pic>
        <p:pic>
          <p:nvPicPr>
            <p:cNvPr id="9" name="Graphic 8" descr="&quot; &quot;">
              <a:extLst>
                <a:ext uri="{FF2B5EF4-FFF2-40B4-BE49-F238E27FC236}">
                  <a16:creationId xmlns:a16="http://schemas.microsoft.com/office/drawing/2014/main" id="{1C7827BF-0FDE-43EE-97D7-0533328561A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45013" y="4899833"/>
              <a:ext cx="914400" cy="914400"/>
            </a:xfrm>
            <a:prstGeom prst="rect">
              <a:avLst/>
            </a:prstGeom>
          </p:spPr>
        </p:pic>
        <p:pic>
          <p:nvPicPr>
            <p:cNvPr id="10" name="Graphic 9" descr="&quot; &quot;">
              <a:extLst>
                <a:ext uri="{FF2B5EF4-FFF2-40B4-BE49-F238E27FC236}">
                  <a16:creationId xmlns:a16="http://schemas.microsoft.com/office/drawing/2014/main" id="{FDFA9577-1A8E-4042-902B-B599090C238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990352" y="4899833"/>
              <a:ext cx="914400" cy="914400"/>
            </a:xfrm>
            <a:prstGeom prst="rect">
              <a:avLst/>
            </a:prstGeom>
          </p:spPr>
        </p:pic>
        <p:pic>
          <p:nvPicPr>
            <p:cNvPr id="11" name="Graphic 10" descr="&quot; &quot;">
              <a:extLst>
                <a:ext uri="{FF2B5EF4-FFF2-40B4-BE49-F238E27FC236}">
                  <a16:creationId xmlns:a16="http://schemas.microsoft.com/office/drawing/2014/main" id="{463C9FD5-4001-400E-B787-1942CD7F176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435691" y="4899833"/>
              <a:ext cx="914400" cy="914400"/>
            </a:xfrm>
            <a:prstGeom prst="rect">
              <a:avLst/>
            </a:prstGeom>
          </p:spPr>
        </p:pic>
        <p:sp>
          <p:nvSpPr>
            <p:cNvPr id="12" name="TextBox 11" descr="&quot; &quot;">
              <a:extLst>
                <a:ext uri="{FF2B5EF4-FFF2-40B4-BE49-F238E27FC236}">
                  <a16:creationId xmlns:a16="http://schemas.microsoft.com/office/drawing/2014/main" id="{4F4B574A-C61E-4407-A85C-EE90CAD03958}"/>
                </a:ext>
              </a:extLst>
            </p:cNvPr>
            <p:cNvSpPr txBox="1"/>
            <p:nvPr/>
          </p:nvSpPr>
          <p:spPr>
            <a:xfrm>
              <a:off x="14501935" y="3884170"/>
              <a:ext cx="10173010" cy="1015663"/>
            </a:xfrm>
            <a:prstGeom prst="rect">
              <a:avLst/>
            </a:prstGeom>
            <a:noFill/>
          </p:spPr>
          <p:txBody>
            <a:bodyPr wrap="square" rtlCol="0">
              <a:spAutoFit/>
            </a:bodyPr>
            <a:lstStyle/>
            <a:p>
              <a:r>
                <a:rPr lang="en-US" sz="6000" dirty="0">
                  <a:latin typeface="+mj-lt"/>
                </a:rPr>
                <a:t>M       T       W      R       F</a:t>
              </a:r>
            </a:p>
          </p:txBody>
        </p:sp>
      </p:grpSp>
      <p:sp>
        <p:nvSpPr>
          <p:cNvPr id="7" name="TextBox 6">
            <a:extLst>
              <a:ext uri="{FF2B5EF4-FFF2-40B4-BE49-F238E27FC236}">
                <a16:creationId xmlns:a16="http://schemas.microsoft.com/office/drawing/2014/main" id="{86DB311E-7A03-4BF9-86FC-D62E7FBB85EF}"/>
              </a:ext>
            </a:extLst>
          </p:cNvPr>
          <p:cNvSpPr txBox="1"/>
          <p:nvPr/>
        </p:nvSpPr>
        <p:spPr>
          <a:xfrm>
            <a:off x="6127534" y="8175100"/>
            <a:ext cx="8155459" cy="757130"/>
          </a:xfrm>
          <a:prstGeom prst="rect">
            <a:avLst/>
          </a:prstGeom>
          <a:noFill/>
        </p:spPr>
        <p:txBody>
          <a:bodyPr wrap="square" rtlCol="0">
            <a:spAutoFit/>
          </a:bodyPr>
          <a:lstStyle/>
          <a:p>
            <a:pPr lvl="0" algn="r" defTabSz="1828800">
              <a:lnSpc>
                <a:spcPct val="90000"/>
              </a:lnSpc>
              <a:spcAft>
                <a:spcPts val="6000"/>
              </a:spcAft>
              <a:buClr>
                <a:srgbClr val="40BAD2"/>
              </a:buClr>
            </a:pPr>
            <a:r>
              <a:rPr lang="en-US" sz="4800" dirty="0">
                <a:solidFill>
                  <a:srgbClr val="576F7F"/>
                </a:solidFill>
                <a:latin typeface="Times New Roman"/>
                <a:cs typeface="Times New Roman"/>
              </a:rPr>
              <a:t>Synchronous hybrid learning</a:t>
            </a:r>
            <a:endParaRPr lang="en-US" sz="4800" dirty="0">
              <a:solidFill>
                <a:srgbClr val="576F7F"/>
              </a:solidFill>
              <a:cs typeface="Times New Roman" panose="02020603050405020304" pitchFamily="18" charset="0"/>
            </a:endParaRPr>
          </a:p>
        </p:txBody>
      </p:sp>
      <p:grpSp>
        <p:nvGrpSpPr>
          <p:cNvPr id="5" name="Group 4" descr="Synchronous hybrid learning graphic">
            <a:extLst>
              <a:ext uri="{FF2B5EF4-FFF2-40B4-BE49-F238E27FC236}">
                <a16:creationId xmlns:a16="http://schemas.microsoft.com/office/drawing/2014/main" id="{0B734A77-4000-4319-A486-1FEEA6685C5D}"/>
              </a:ext>
            </a:extLst>
          </p:cNvPr>
          <p:cNvGrpSpPr/>
          <p:nvPr/>
        </p:nvGrpSpPr>
        <p:grpSpPr>
          <a:xfrm>
            <a:off x="14501935" y="7452452"/>
            <a:ext cx="6864494" cy="1963072"/>
            <a:chOff x="14501935" y="7452452"/>
            <a:chExt cx="6864494" cy="1963072"/>
          </a:xfrm>
        </p:grpSpPr>
        <p:pic>
          <p:nvPicPr>
            <p:cNvPr id="13" name="Graphic 12" descr="&quot; &quot;">
              <a:extLst>
                <a:ext uri="{FF2B5EF4-FFF2-40B4-BE49-F238E27FC236}">
                  <a16:creationId xmlns:a16="http://schemas.microsoft.com/office/drawing/2014/main" id="{EC4C0B6D-3E41-4FBE-9CD0-1046BD1293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452029" y="7452452"/>
              <a:ext cx="914400" cy="914400"/>
            </a:xfrm>
            <a:prstGeom prst="rect">
              <a:avLst/>
            </a:prstGeom>
          </p:spPr>
        </p:pic>
        <p:pic>
          <p:nvPicPr>
            <p:cNvPr id="14" name="Graphic 13" descr="&quot; &quot;">
              <a:extLst>
                <a:ext uri="{FF2B5EF4-FFF2-40B4-BE49-F238E27FC236}">
                  <a16:creationId xmlns:a16="http://schemas.microsoft.com/office/drawing/2014/main" id="{B34C0940-8B7D-4237-875C-5C58F4C6D6D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048484" y="7452452"/>
              <a:ext cx="914400" cy="914400"/>
            </a:xfrm>
            <a:prstGeom prst="rect">
              <a:avLst/>
            </a:prstGeom>
          </p:spPr>
        </p:pic>
        <p:pic>
          <p:nvPicPr>
            <p:cNvPr id="15" name="Graphic 14" descr="&quot; &quot;">
              <a:extLst>
                <a:ext uri="{FF2B5EF4-FFF2-40B4-BE49-F238E27FC236}">
                  <a16:creationId xmlns:a16="http://schemas.microsoft.com/office/drawing/2014/main" id="{E6F358D1-FEBE-4F69-9E37-65866C25518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729369" y="7452452"/>
              <a:ext cx="914400" cy="914400"/>
            </a:xfrm>
            <a:prstGeom prst="rect">
              <a:avLst/>
            </a:prstGeom>
          </p:spPr>
        </p:pic>
        <p:pic>
          <p:nvPicPr>
            <p:cNvPr id="16" name="Graphic 15" descr="&quot; &quot;">
              <a:extLst>
                <a:ext uri="{FF2B5EF4-FFF2-40B4-BE49-F238E27FC236}">
                  <a16:creationId xmlns:a16="http://schemas.microsoft.com/office/drawing/2014/main" id="{3184F907-7AF9-48C1-968A-B0DBD5C12F0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160257" y="7452452"/>
              <a:ext cx="914400" cy="914400"/>
            </a:xfrm>
            <a:prstGeom prst="rect">
              <a:avLst/>
            </a:prstGeom>
          </p:spPr>
        </p:pic>
        <p:pic>
          <p:nvPicPr>
            <p:cNvPr id="17" name="Graphic 16" descr="This set of images illustrates how synchronous hybrid instruction is conducted in some schools. The days of the school week are listed. Under each day of the week, there is an image of an instructor teaching to in-person students and an image of a home using wi-fi. ">
              <a:extLst>
                <a:ext uri="{FF2B5EF4-FFF2-40B4-BE49-F238E27FC236}">
                  <a16:creationId xmlns:a16="http://schemas.microsoft.com/office/drawing/2014/main" id="{2F996652-30BE-4222-9001-3CBB358791F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501935" y="7452452"/>
              <a:ext cx="914400" cy="914400"/>
            </a:xfrm>
            <a:prstGeom prst="rect">
              <a:avLst/>
            </a:prstGeom>
          </p:spPr>
        </p:pic>
        <p:pic>
          <p:nvPicPr>
            <p:cNvPr id="18" name="Graphic 17" descr="&quot; &quot;">
              <a:extLst>
                <a:ext uri="{FF2B5EF4-FFF2-40B4-BE49-F238E27FC236}">
                  <a16:creationId xmlns:a16="http://schemas.microsoft.com/office/drawing/2014/main" id="{F5C10337-CA73-488A-B72B-1B784113F7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452029" y="8475030"/>
              <a:ext cx="914400" cy="914400"/>
            </a:xfrm>
            <a:prstGeom prst="rect">
              <a:avLst/>
            </a:prstGeom>
          </p:spPr>
        </p:pic>
        <p:pic>
          <p:nvPicPr>
            <p:cNvPr id="19" name="Graphic 18" descr="&quot; &quot;">
              <a:extLst>
                <a:ext uri="{FF2B5EF4-FFF2-40B4-BE49-F238E27FC236}">
                  <a16:creationId xmlns:a16="http://schemas.microsoft.com/office/drawing/2014/main" id="{84EAA5AC-B8BC-4429-8C8C-3350BA5DA7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031989" y="8475030"/>
              <a:ext cx="914400" cy="914400"/>
            </a:xfrm>
            <a:prstGeom prst="rect">
              <a:avLst/>
            </a:prstGeom>
          </p:spPr>
        </p:pic>
        <p:pic>
          <p:nvPicPr>
            <p:cNvPr id="20" name="Graphic 19" descr="&quot; &quot;">
              <a:extLst>
                <a:ext uri="{FF2B5EF4-FFF2-40B4-BE49-F238E27FC236}">
                  <a16:creationId xmlns:a16="http://schemas.microsoft.com/office/drawing/2014/main" id="{189CC84D-DA44-4271-AA10-9524D271BC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729369" y="8501124"/>
              <a:ext cx="914400" cy="914400"/>
            </a:xfrm>
            <a:prstGeom prst="rect">
              <a:avLst/>
            </a:prstGeom>
          </p:spPr>
        </p:pic>
        <p:pic>
          <p:nvPicPr>
            <p:cNvPr id="21" name="Graphic 20" descr="&quot; &quot;">
              <a:extLst>
                <a:ext uri="{FF2B5EF4-FFF2-40B4-BE49-F238E27FC236}">
                  <a16:creationId xmlns:a16="http://schemas.microsoft.com/office/drawing/2014/main" id="{7CAA5D49-487A-4FF4-8BC4-FE7F3A73347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130757" y="8475030"/>
              <a:ext cx="914400" cy="914400"/>
            </a:xfrm>
            <a:prstGeom prst="rect">
              <a:avLst/>
            </a:prstGeom>
          </p:spPr>
        </p:pic>
        <p:pic>
          <p:nvPicPr>
            <p:cNvPr id="22" name="Graphic 21" descr="&quot; &quot;">
              <a:extLst>
                <a:ext uri="{FF2B5EF4-FFF2-40B4-BE49-F238E27FC236}">
                  <a16:creationId xmlns:a16="http://schemas.microsoft.com/office/drawing/2014/main" id="{06512AB6-3FD6-41E0-8001-5E26C2F050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501935" y="8475030"/>
              <a:ext cx="914400" cy="914400"/>
            </a:xfrm>
            <a:prstGeom prst="rect">
              <a:avLst/>
            </a:prstGeom>
          </p:spPr>
        </p:pic>
      </p:grpSp>
    </p:spTree>
    <p:extLst>
      <p:ext uri="{BB962C8B-B14F-4D97-AF65-F5344CB8AC3E}">
        <p14:creationId xmlns:p14="http://schemas.microsoft.com/office/powerpoint/2010/main" val="420571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DA5F87D6-67D2-4B8B-8399-F23B18734F34}"/>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12</a:t>
            </a:fld>
            <a:endParaRPr lang="uk-UA" dirty="0">
              <a:solidFill>
                <a:srgbClr val="576F7F"/>
              </a:solidFill>
            </a:endParaRPr>
          </a:p>
        </p:txBody>
      </p:sp>
      <p:sp>
        <p:nvSpPr>
          <p:cNvPr id="2" name="Title 1">
            <a:extLst>
              <a:ext uri="{FF2B5EF4-FFF2-40B4-BE49-F238E27FC236}">
                <a16:creationId xmlns:a16="http://schemas.microsoft.com/office/drawing/2014/main" id="{3C3AA764-3014-4B85-B1A7-2DBFCF0E2086}"/>
              </a:ext>
            </a:extLst>
          </p:cNvPr>
          <p:cNvSpPr>
            <a:spLocks noGrp="1"/>
          </p:cNvSpPr>
          <p:nvPr>
            <p:ph type="ctrTitle"/>
          </p:nvPr>
        </p:nvSpPr>
        <p:spPr>
          <a:xfrm>
            <a:off x="1527176" y="2362177"/>
            <a:ext cx="22097999" cy="1219177"/>
          </a:xfrm>
        </p:spPr>
        <p:txBody>
          <a:bodyPr anchor="t">
            <a:normAutofit/>
          </a:bodyPr>
          <a:lstStyle/>
          <a:p>
            <a:r>
              <a:rPr lang="en-US" sz="8000" dirty="0">
                <a:solidFill>
                  <a:schemeClr val="bg1"/>
                </a:solidFill>
              </a:rPr>
              <a:t>Check-in</a:t>
            </a:r>
          </a:p>
        </p:txBody>
      </p:sp>
      <p:sp>
        <p:nvSpPr>
          <p:cNvPr id="4" name="Text Placeholder 3">
            <a:extLst>
              <a:ext uri="{FF2B5EF4-FFF2-40B4-BE49-F238E27FC236}">
                <a16:creationId xmlns:a16="http://schemas.microsoft.com/office/drawing/2014/main" id="{DE49FEDB-D1CF-465A-9B59-8D0255F7F2FF}"/>
              </a:ext>
            </a:extLst>
          </p:cNvPr>
          <p:cNvSpPr>
            <a:spLocks noGrp="1"/>
          </p:cNvSpPr>
          <p:nvPr>
            <p:ph type="body" sz="quarter" idx="17"/>
          </p:nvPr>
        </p:nvSpPr>
        <p:spPr>
          <a:xfrm>
            <a:off x="9110133" y="2362177"/>
            <a:ext cx="14132453" cy="9064947"/>
          </a:xfrm>
        </p:spPr>
        <p:txBody>
          <a:bodyPr vert="horz" lIns="0" tIns="0" rIns="0" bIns="0" rtlCol="0" anchor="ctr">
            <a:normAutofit/>
          </a:bodyPr>
          <a:lstStyle/>
          <a:p>
            <a:pPr>
              <a:spcBef>
                <a:spcPts val="600"/>
              </a:spcBef>
              <a:spcAft>
                <a:spcPts val="1800"/>
              </a:spcAft>
            </a:pPr>
            <a:r>
              <a:rPr lang="en-US" sz="4800" dirty="0">
                <a:latin typeface="Times New Roman"/>
                <a:cs typeface="Times New Roman"/>
              </a:rPr>
              <a:t>Poll: Which model is being used in your school or district? Alternating hybrid, synchronous hybrid, both or something else?</a:t>
            </a:r>
          </a:p>
          <a:p>
            <a:pPr>
              <a:spcBef>
                <a:spcPts val="600"/>
              </a:spcBef>
              <a:spcAft>
                <a:spcPts val="1800"/>
              </a:spcAft>
            </a:pPr>
            <a:r>
              <a:rPr lang="en-US" sz="4800" dirty="0">
                <a:latin typeface="Times New Roman"/>
                <a:cs typeface="Times New Roman"/>
              </a:rPr>
              <a:t>Chat: What is one thing that teachers in  your school or district find challenging about the model they are using?</a:t>
            </a:r>
          </a:p>
        </p:txBody>
      </p:sp>
      <p:pic>
        <p:nvPicPr>
          <p:cNvPr id="8" name="Graphic 7" descr="&quot; &quot;">
            <a:extLst>
              <a:ext uri="{FF2B5EF4-FFF2-40B4-BE49-F238E27FC236}">
                <a16:creationId xmlns:a16="http://schemas.microsoft.com/office/drawing/2014/main" id="{F89871CC-0AB4-6F41-97A6-AD737D1843F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3581354"/>
            <a:ext cx="7108524" cy="7108524"/>
          </a:xfrm>
          <a:prstGeom prst="rect">
            <a:avLst/>
          </a:prstGeom>
        </p:spPr>
      </p:pic>
    </p:spTree>
    <p:extLst>
      <p:ext uri="{BB962C8B-B14F-4D97-AF65-F5344CB8AC3E}">
        <p14:creationId xmlns:p14="http://schemas.microsoft.com/office/powerpoint/2010/main" val="3758652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F0DF0B43-BB49-475D-ACC3-F434BB3EB30A}"/>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13</a:t>
            </a:fld>
            <a:endParaRPr lang="uk-UA" dirty="0">
              <a:solidFill>
                <a:srgbClr val="576F7F"/>
              </a:solidFill>
            </a:endParaRPr>
          </a:p>
        </p:txBody>
      </p:sp>
      <p:sp>
        <p:nvSpPr>
          <p:cNvPr id="2" name="Title 1">
            <a:extLst>
              <a:ext uri="{FF2B5EF4-FFF2-40B4-BE49-F238E27FC236}">
                <a16:creationId xmlns:a16="http://schemas.microsoft.com/office/drawing/2014/main" id="{25119087-9531-4C7B-952A-75C1DF151052}"/>
              </a:ext>
            </a:extLst>
          </p:cNvPr>
          <p:cNvSpPr>
            <a:spLocks noGrp="1"/>
          </p:cNvSpPr>
          <p:nvPr>
            <p:ph type="ctrTitle"/>
          </p:nvPr>
        </p:nvSpPr>
        <p:spPr>
          <a:xfrm>
            <a:off x="416622" y="3159101"/>
            <a:ext cx="5568541" cy="7120972"/>
          </a:xfrm>
        </p:spPr>
        <p:txBody>
          <a:bodyPr>
            <a:normAutofit/>
          </a:bodyPr>
          <a:lstStyle/>
          <a:p>
            <a:r>
              <a:rPr lang="en-US" sz="9600" dirty="0">
                <a:solidFill>
                  <a:schemeClr val="bg1"/>
                </a:solidFill>
                <a:latin typeface="Times New Roman"/>
                <a:cs typeface="Times New Roman"/>
              </a:rPr>
              <a:t>Hybrid learning research before COVID</a:t>
            </a:r>
            <a:endParaRPr lang="en-US" sz="9600" dirty="0">
              <a:solidFill>
                <a:schemeClr val="bg1"/>
              </a:solidFill>
            </a:endParaRPr>
          </a:p>
        </p:txBody>
      </p:sp>
      <p:sp>
        <p:nvSpPr>
          <p:cNvPr id="4" name="Text Placeholder 3">
            <a:extLst>
              <a:ext uri="{FF2B5EF4-FFF2-40B4-BE49-F238E27FC236}">
                <a16:creationId xmlns:a16="http://schemas.microsoft.com/office/drawing/2014/main" id="{0208B5CC-9B55-4943-8FBD-6B84121F1355}"/>
              </a:ext>
            </a:extLst>
          </p:cNvPr>
          <p:cNvSpPr>
            <a:spLocks noGrp="1"/>
          </p:cNvSpPr>
          <p:nvPr>
            <p:ph type="body" sz="quarter" idx="14"/>
          </p:nvPr>
        </p:nvSpPr>
        <p:spPr>
          <a:xfrm>
            <a:off x="8174182" y="3159101"/>
            <a:ext cx="15179920" cy="7607594"/>
          </a:xfrm>
        </p:spPr>
        <p:txBody>
          <a:bodyPr vert="horz" lIns="0" tIns="0" rIns="0" bIns="0" rtlCol="0" anchor="t">
            <a:normAutofit/>
          </a:bodyPr>
          <a:lstStyle/>
          <a:p>
            <a:pPr>
              <a:spcAft>
                <a:spcPts val="1500"/>
              </a:spcAft>
            </a:pPr>
            <a:r>
              <a:rPr lang="en-US" dirty="0">
                <a:latin typeface="Times New Roman"/>
                <a:cs typeface="Times New Roman"/>
              </a:rPr>
              <a:t>Blended learning – students engaged in self-paced online activities at school with support from the teacher.</a:t>
            </a:r>
          </a:p>
          <a:p>
            <a:pPr>
              <a:spcAft>
                <a:spcPts val="1500"/>
              </a:spcAft>
            </a:pPr>
            <a:r>
              <a:rPr lang="en-US" dirty="0">
                <a:latin typeface="Times New Roman"/>
                <a:cs typeface="Times New Roman"/>
              </a:rPr>
              <a:t>Synchronous hybrid learning in universities – some students attend in person while others attend the class remotely.</a:t>
            </a:r>
            <a:endParaRPr lang="en-US" dirty="0">
              <a:highlight>
                <a:srgbClr val="FFFF00"/>
              </a:highlight>
              <a:latin typeface="Times New Roman"/>
              <a:cs typeface="Times New Roman"/>
            </a:endParaRPr>
          </a:p>
        </p:txBody>
      </p:sp>
      <p:sp>
        <p:nvSpPr>
          <p:cNvPr id="6" name="Text Placeholder 4">
            <a:extLst>
              <a:ext uri="{FF2B5EF4-FFF2-40B4-BE49-F238E27FC236}">
                <a16:creationId xmlns:a16="http://schemas.microsoft.com/office/drawing/2014/main" id="{BE72D649-BD7A-47B2-AC19-CD66BA609353}"/>
              </a:ext>
            </a:extLst>
          </p:cNvPr>
          <p:cNvSpPr>
            <a:spLocks noGrp="1"/>
          </p:cNvSpPr>
          <p:nvPr/>
        </p:nvSpPr>
        <p:spPr>
          <a:xfrm>
            <a:off x="10416803" y="11250622"/>
            <a:ext cx="13734967" cy="866753"/>
          </a:xfrm>
          <a:prstGeom prst="rect">
            <a:avLst/>
          </a:prstGeom>
        </p:spPr>
        <p:txBody>
          <a:bodyPr vert="horz" lIns="0" tIns="0" rIns="0" bIns="0" rtlCol="0" anchor="b">
            <a:normAutofit/>
          </a:bodyPr>
          <a:lstStyle>
            <a:lvl1pPr marL="457200" marR="0" indent="-457200" algn="l" defTabSz="1219215" rtl="0" eaLnBrk="1" fontAlgn="auto" latinLnBrk="0" hangingPunct="1">
              <a:lnSpc>
                <a:spcPct val="100000"/>
              </a:lnSpc>
              <a:spcBef>
                <a:spcPts val="400"/>
              </a:spcBef>
              <a:spcAft>
                <a:spcPts val="300"/>
              </a:spcAft>
              <a:buClrTx/>
              <a:buSzTx/>
              <a:buFont typeface="Arial" panose="020B0604020202020204" pitchFamily="34" charset="0"/>
              <a:buChar char="•"/>
              <a:tabLst/>
              <a:defRPr lang="tr-TR" sz="2800" b="0" i="0" kern="1200">
                <a:solidFill>
                  <a:srgbClr val="576F7F"/>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marL="0" indent="0">
              <a:buNone/>
            </a:pPr>
            <a:r>
              <a:rPr lang="en-US" i="1" dirty="0">
                <a:latin typeface="Times New Roman"/>
                <a:cs typeface="Times New Roman"/>
              </a:rPr>
              <a:t>(Cleveland-Innes &amp; Wilton, 2018; Larbi-Siaw &amp; Owusu-Agyeman, 2017; </a:t>
            </a:r>
            <a:r>
              <a:rPr lang="en-US" i="1" dirty="0" err="1">
                <a:latin typeface="Times New Roman"/>
                <a:cs typeface="Times New Roman"/>
              </a:rPr>
              <a:t>Raes</a:t>
            </a:r>
            <a:r>
              <a:rPr lang="en-US" i="1" dirty="0">
                <a:latin typeface="Times New Roman"/>
                <a:cs typeface="Times New Roman"/>
              </a:rPr>
              <a:t> et al., 2020)</a:t>
            </a:r>
          </a:p>
        </p:txBody>
      </p:sp>
      <p:pic>
        <p:nvPicPr>
          <p:cNvPr id="5" name="Graphic 5" descr="&quot; &quot;">
            <a:extLst>
              <a:ext uri="{FF2B5EF4-FFF2-40B4-BE49-F238E27FC236}">
                <a16:creationId xmlns:a16="http://schemas.microsoft.com/office/drawing/2014/main" id="{B51112E3-7595-48D3-AC97-3E1A9CB8EBF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328742" y="7044691"/>
            <a:ext cx="5058433" cy="5057774"/>
          </a:xfrm>
          <a:prstGeom prst="rect">
            <a:avLst/>
          </a:prstGeom>
        </p:spPr>
      </p:pic>
    </p:spTree>
    <p:extLst>
      <p:ext uri="{BB962C8B-B14F-4D97-AF65-F5344CB8AC3E}">
        <p14:creationId xmlns:p14="http://schemas.microsoft.com/office/powerpoint/2010/main" val="4066945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
            <a:extLst>
              <a:ext uri="{FF2B5EF4-FFF2-40B4-BE49-F238E27FC236}">
                <a16:creationId xmlns:a16="http://schemas.microsoft.com/office/drawing/2014/main" id="{AB9CD614-5175-4AA7-A640-8097BDEEF823}"/>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14</a:t>
            </a:fld>
            <a:endParaRPr lang="uk-UA" dirty="0">
              <a:solidFill>
                <a:srgbClr val="576F7F"/>
              </a:solidFill>
            </a:endParaRPr>
          </a:p>
        </p:txBody>
      </p:sp>
      <p:sp>
        <p:nvSpPr>
          <p:cNvPr id="2" name="Title 1">
            <a:extLst>
              <a:ext uri="{FF2B5EF4-FFF2-40B4-BE49-F238E27FC236}">
                <a16:creationId xmlns:a16="http://schemas.microsoft.com/office/drawing/2014/main" id="{349028D3-B146-45C8-812A-A12601B2968B}"/>
              </a:ext>
            </a:extLst>
          </p:cNvPr>
          <p:cNvSpPr>
            <a:spLocks noGrp="1"/>
          </p:cNvSpPr>
          <p:nvPr>
            <p:ph type="ctrTitle"/>
          </p:nvPr>
        </p:nvSpPr>
        <p:spPr>
          <a:xfrm>
            <a:off x="4567" y="3351532"/>
            <a:ext cx="7227506" cy="7344177"/>
          </a:xfrm>
        </p:spPr>
        <p:txBody>
          <a:bodyPr>
            <a:noAutofit/>
          </a:bodyPr>
          <a:lstStyle/>
          <a:p>
            <a:r>
              <a:rPr lang="en-US" sz="7200" dirty="0">
                <a:solidFill>
                  <a:schemeClr val="bg1"/>
                </a:solidFill>
                <a:latin typeface="Times New Roman"/>
                <a:cs typeface="Times New Roman"/>
              </a:rPr>
              <a:t>Characteristics of effective hybrid learning</a:t>
            </a:r>
            <a:endParaRPr lang="en-US" sz="9600" dirty="0">
              <a:solidFill>
                <a:schemeClr val="bg1"/>
              </a:solidFill>
            </a:endParaRPr>
          </a:p>
        </p:txBody>
      </p:sp>
      <p:grpSp>
        <p:nvGrpSpPr>
          <p:cNvPr id="3" name="Group 2" descr="Diagram listing the characteristics of hybrid learning: high expectations, commitment to achieving equitable outcomes, competency-based, and valuing all learners ">
            <a:extLst>
              <a:ext uri="{FF2B5EF4-FFF2-40B4-BE49-F238E27FC236}">
                <a16:creationId xmlns:a16="http://schemas.microsoft.com/office/drawing/2014/main" id="{A3BEA250-173C-4977-B435-6733F3E27C96}"/>
              </a:ext>
            </a:extLst>
          </p:cNvPr>
          <p:cNvGrpSpPr/>
          <p:nvPr/>
        </p:nvGrpSpPr>
        <p:grpSpPr>
          <a:xfrm>
            <a:off x="5597237" y="2421005"/>
            <a:ext cx="16258117" cy="8887691"/>
            <a:chOff x="5597237" y="2421005"/>
            <a:chExt cx="16258117" cy="8887691"/>
          </a:xfrm>
        </p:grpSpPr>
        <p:graphicFrame>
          <p:nvGraphicFramePr>
            <p:cNvPr id="5" name="Diagram 4" descr="Diagram listing the characteristics of hybrid learning: high expectations, commitment to achieving equitable outcomes, competency-based, and valuing all learners ">
              <a:extLst>
                <a:ext uri="{FF2B5EF4-FFF2-40B4-BE49-F238E27FC236}">
                  <a16:creationId xmlns:a16="http://schemas.microsoft.com/office/drawing/2014/main" id="{92CB0B9A-56F4-4C53-BF03-D7E2E35EA19E}"/>
                </a:ext>
              </a:extLst>
            </p:cNvPr>
            <p:cNvGraphicFramePr/>
            <p:nvPr>
              <p:extLst>
                <p:ext uri="{D42A27DB-BD31-4B8C-83A1-F6EECF244321}">
                  <p14:modId xmlns:p14="http://schemas.microsoft.com/office/powerpoint/2010/main" val="2748024009"/>
                </p:ext>
              </p:extLst>
            </p:nvPr>
          </p:nvGraphicFramePr>
          <p:xfrm>
            <a:off x="5597237" y="2421005"/>
            <a:ext cx="16258117" cy="88876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Oval 5" descr="&quot; &quot;">
              <a:extLst>
                <a:ext uri="{FF2B5EF4-FFF2-40B4-BE49-F238E27FC236}">
                  <a16:creationId xmlns:a16="http://schemas.microsoft.com/office/drawing/2014/main" id="{1DD27C63-E516-4F30-AFF0-F679EF0D6CC2}"/>
                </a:ext>
              </a:extLst>
            </p:cNvPr>
            <p:cNvSpPr/>
            <p:nvPr/>
          </p:nvSpPr>
          <p:spPr>
            <a:xfrm>
              <a:off x="7939661" y="2437729"/>
              <a:ext cx="1697598" cy="1759326"/>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Oval 6" descr="&quot; &quot;">
              <a:extLst>
                <a:ext uri="{FF2B5EF4-FFF2-40B4-BE49-F238E27FC236}">
                  <a16:creationId xmlns:a16="http://schemas.microsoft.com/office/drawing/2014/main" id="{79A5BD03-C6CD-4B4A-9DC7-C209253C7635}"/>
                </a:ext>
              </a:extLst>
            </p:cNvPr>
            <p:cNvSpPr/>
            <p:nvPr/>
          </p:nvSpPr>
          <p:spPr>
            <a:xfrm>
              <a:off x="7928309" y="4848504"/>
              <a:ext cx="1708950" cy="1730572"/>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descr="&quot; &quot;">
              <a:extLst>
                <a:ext uri="{FF2B5EF4-FFF2-40B4-BE49-F238E27FC236}">
                  <a16:creationId xmlns:a16="http://schemas.microsoft.com/office/drawing/2014/main" id="{EDC2146D-3C67-4ADE-8730-CCD805CE995A}"/>
                </a:ext>
              </a:extLst>
            </p:cNvPr>
            <p:cNvSpPr/>
            <p:nvPr/>
          </p:nvSpPr>
          <p:spPr>
            <a:xfrm>
              <a:off x="7910902" y="7194610"/>
              <a:ext cx="1726357" cy="1699169"/>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descr="&quot; &quot;">
              <a:extLst>
                <a:ext uri="{FF2B5EF4-FFF2-40B4-BE49-F238E27FC236}">
                  <a16:creationId xmlns:a16="http://schemas.microsoft.com/office/drawing/2014/main" id="{1BBF69DC-4EFA-498C-B308-F615C259F416}"/>
                </a:ext>
              </a:extLst>
            </p:cNvPr>
            <p:cNvSpPr/>
            <p:nvPr/>
          </p:nvSpPr>
          <p:spPr>
            <a:xfrm>
              <a:off x="7910902" y="9533208"/>
              <a:ext cx="1726357" cy="1699169"/>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9" name="Text Placeholder 4">
            <a:extLst>
              <a:ext uri="{FF2B5EF4-FFF2-40B4-BE49-F238E27FC236}">
                <a16:creationId xmlns:a16="http://schemas.microsoft.com/office/drawing/2014/main" id="{4DA12EAD-9E16-4439-8AE4-B702A70E44CF}"/>
              </a:ext>
            </a:extLst>
          </p:cNvPr>
          <p:cNvSpPr>
            <a:spLocks noGrp="1"/>
          </p:cNvSpPr>
          <p:nvPr/>
        </p:nvSpPr>
        <p:spPr>
          <a:xfrm>
            <a:off x="8480633" y="11172973"/>
            <a:ext cx="15144542" cy="1040924"/>
          </a:xfrm>
          <a:prstGeom prst="rect">
            <a:avLst/>
          </a:prstGeom>
        </p:spPr>
        <p:txBody>
          <a:bodyPr vert="horz" lIns="0" tIns="0" rIns="0" bIns="0" rtlCol="0" anchor="b">
            <a:normAutofit/>
          </a:bodyPr>
          <a:lstStyle>
            <a:lvl1pPr marL="457200" marR="0" indent="-457200" algn="l" defTabSz="1219215" rtl="0" eaLnBrk="1" fontAlgn="auto" latinLnBrk="0" hangingPunct="1">
              <a:lnSpc>
                <a:spcPct val="100000"/>
              </a:lnSpc>
              <a:spcBef>
                <a:spcPts val="400"/>
              </a:spcBef>
              <a:spcAft>
                <a:spcPts val="300"/>
              </a:spcAft>
              <a:buClrTx/>
              <a:buSzTx/>
              <a:buFont typeface="Arial" panose="020B0604020202020204" pitchFamily="34" charset="0"/>
              <a:buChar char="•"/>
              <a:tabLst/>
              <a:defRPr lang="tr-TR" sz="2800" b="0" i="0" kern="1200">
                <a:solidFill>
                  <a:srgbClr val="576F7F"/>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marL="0" indent="0">
              <a:buNone/>
            </a:pPr>
            <a:r>
              <a:rPr lang="en-US" i="1" dirty="0">
                <a:latin typeface="Times New Roman"/>
                <a:cs typeface="Times New Roman"/>
              </a:rPr>
              <a:t>(Green &amp; Harrington, 2020; Kennedy &amp; </a:t>
            </a:r>
            <a:r>
              <a:rPr lang="en-US" i="1" dirty="0" err="1">
                <a:latin typeface="Times New Roman"/>
                <a:cs typeface="Times New Roman"/>
              </a:rPr>
              <a:t>Ferdig</a:t>
            </a:r>
            <a:r>
              <a:rPr lang="en-US" i="1" dirty="0">
                <a:latin typeface="Times New Roman"/>
                <a:cs typeface="Times New Roman"/>
              </a:rPr>
              <a:t>, 2018; Peterson &amp; Arnold, 2016; Powell et al., 2014)</a:t>
            </a:r>
          </a:p>
        </p:txBody>
      </p:sp>
      <p:pic>
        <p:nvPicPr>
          <p:cNvPr id="13" name="Graphic 5" descr="&quot; &quot;">
            <a:extLst>
              <a:ext uri="{FF2B5EF4-FFF2-40B4-BE49-F238E27FC236}">
                <a16:creationId xmlns:a16="http://schemas.microsoft.com/office/drawing/2014/main" id="{AD8A2683-382E-E240-B9ED-72EB7EFC89D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9328742" y="7591647"/>
            <a:ext cx="4476433" cy="4475850"/>
          </a:xfrm>
          <a:prstGeom prst="rect">
            <a:avLst/>
          </a:prstGeom>
        </p:spPr>
      </p:pic>
    </p:spTree>
    <p:extLst>
      <p:ext uri="{BB962C8B-B14F-4D97-AF65-F5344CB8AC3E}">
        <p14:creationId xmlns:p14="http://schemas.microsoft.com/office/powerpoint/2010/main" val="1574581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985AB864-BB3B-4F6F-A44E-9D3C69D7B90B}"/>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15</a:t>
            </a:fld>
            <a:endParaRPr lang="uk-UA" dirty="0">
              <a:solidFill>
                <a:srgbClr val="576F7F"/>
              </a:solidFill>
            </a:endParaRPr>
          </a:p>
        </p:txBody>
      </p:sp>
      <p:sp>
        <p:nvSpPr>
          <p:cNvPr id="2" name="Title 1">
            <a:extLst>
              <a:ext uri="{FF2B5EF4-FFF2-40B4-BE49-F238E27FC236}">
                <a16:creationId xmlns:a16="http://schemas.microsoft.com/office/drawing/2014/main" id="{53C8C37D-52C2-4C4D-AEC3-83E96DD9BFA5}"/>
              </a:ext>
            </a:extLst>
          </p:cNvPr>
          <p:cNvSpPr>
            <a:spLocks noGrp="1"/>
          </p:cNvSpPr>
          <p:nvPr>
            <p:ph type="ctrTitle"/>
          </p:nvPr>
        </p:nvSpPr>
        <p:spPr>
          <a:xfrm>
            <a:off x="312269" y="1886990"/>
            <a:ext cx="6032068" cy="7308273"/>
          </a:xfrm>
        </p:spPr>
        <p:txBody>
          <a:bodyPr>
            <a:normAutofit/>
          </a:bodyPr>
          <a:lstStyle/>
          <a:p>
            <a:r>
              <a:rPr lang="en-US" sz="9600" dirty="0">
                <a:solidFill>
                  <a:schemeClr val="bg1"/>
                </a:solidFill>
                <a:latin typeface="Times New Roman"/>
                <a:cs typeface="Times New Roman"/>
              </a:rPr>
              <a:t>Prioritizing instructional needs</a:t>
            </a:r>
          </a:p>
        </p:txBody>
      </p:sp>
      <p:sp>
        <p:nvSpPr>
          <p:cNvPr id="4" name="Text Placeholder 3">
            <a:extLst>
              <a:ext uri="{FF2B5EF4-FFF2-40B4-BE49-F238E27FC236}">
                <a16:creationId xmlns:a16="http://schemas.microsoft.com/office/drawing/2014/main" id="{21CEECAD-33B9-4E9B-8B37-CB643AFD9A54}"/>
              </a:ext>
            </a:extLst>
          </p:cNvPr>
          <p:cNvSpPr>
            <a:spLocks noGrp="1"/>
          </p:cNvSpPr>
          <p:nvPr>
            <p:ph type="body" sz="quarter" idx="14"/>
          </p:nvPr>
        </p:nvSpPr>
        <p:spPr>
          <a:xfrm>
            <a:off x="7813962" y="1886990"/>
            <a:ext cx="14581325" cy="9736146"/>
          </a:xfrm>
        </p:spPr>
        <p:txBody>
          <a:bodyPr vert="horz" lIns="0" tIns="0" rIns="0" bIns="0" rtlCol="0" anchor="t">
            <a:normAutofit/>
          </a:bodyPr>
          <a:lstStyle/>
          <a:p>
            <a:pPr marL="91440" indent="0">
              <a:buNone/>
            </a:pPr>
            <a:r>
              <a:rPr lang="en-US" dirty="0">
                <a:latin typeface="Times New Roman"/>
                <a:cs typeface="Times New Roman"/>
              </a:rPr>
              <a:t>Whichever model you are using, the key is to determine the best use of in-person time and to structure independent learning time well.</a:t>
            </a:r>
          </a:p>
          <a:p>
            <a:pPr marL="1005840" indent="-914400">
              <a:spcBef>
                <a:spcPts val="6000"/>
              </a:spcBef>
              <a:spcAft>
                <a:spcPts val="900"/>
              </a:spcAft>
              <a:buFont typeface="+mj-lt"/>
              <a:buAutoNum type="arabicPeriod"/>
            </a:pPr>
            <a:r>
              <a:rPr lang="en-US" dirty="0">
                <a:latin typeface="Times New Roman"/>
                <a:cs typeface="Times New Roman"/>
              </a:rPr>
              <a:t>What essential knowledge and skills do you want students to acquire?</a:t>
            </a:r>
          </a:p>
          <a:p>
            <a:pPr marL="1005840" indent="-914400">
              <a:spcAft>
                <a:spcPts val="900"/>
              </a:spcAft>
              <a:buFont typeface="+mj-lt"/>
              <a:buAutoNum type="arabicPeriod"/>
            </a:pPr>
            <a:r>
              <a:rPr lang="en-US" dirty="0">
                <a:latin typeface="Times New Roman"/>
                <a:cs typeface="Times New Roman"/>
              </a:rPr>
              <a:t>What experiences do they need to acquire that knowledge and those skills?</a:t>
            </a:r>
            <a:endParaRPr lang="en-US" dirty="0"/>
          </a:p>
          <a:p>
            <a:pPr marL="1005840" indent="-914400">
              <a:spcAft>
                <a:spcPts val="900"/>
              </a:spcAft>
              <a:buFont typeface="+mj-lt"/>
              <a:buAutoNum type="arabicPeriod"/>
            </a:pPr>
            <a:r>
              <a:rPr lang="en-US" dirty="0">
                <a:latin typeface="Times New Roman"/>
                <a:cs typeface="Times New Roman"/>
              </a:rPr>
              <a:t>How can those experiences be provided in a hybrid learning model?</a:t>
            </a:r>
            <a:endParaRPr lang="en-US" dirty="0"/>
          </a:p>
          <a:p>
            <a:pPr marL="1005840" indent="-914400">
              <a:spcAft>
                <a:spcPts val="900"/>
              </a:spcAft>
              <a:buFont typeface="+mj-lt"/>
              <a:buAutoNum type="arabicPeriod"/>
            </a:pPr>
            <a:r>
              <a:rPr lang="en-US" dirty="0">
                <a:latin typeface="Times New Roman"/>
                <a:cs typeface="Times New Roman"/>
              </a:rPr>
              <a:t>How will you assess student learning?</a:t>
            </a:r>
            <a:endParaRPr lang="en-US" dirty="0">
              <a:highlight>
                <a:srgbClr val="FFFF00"/>
              </a:highlight>
            </a:endParaRPr>
          </a:p>
        </p:txBody>
      </p:sp>
      <p:sp>
        <p:nvSpPr>
          <p:cNvPr id="5" name="Text Placeholder 4">
            <a:extLst>
              <a:ext uri="{FF2B5EF4-FFF2-40B4-BE49-F238E27FC236}">
                <a16:creationId xmlns:a16="http://schemas.microsoft.com/office/drawing/2014/main" id="{09265A4F-CB8F-4968-AD9E-A3379D8C3273}"/>
              </a:ext>
            </a:extLst>
          </p:cNvPr>
          <p:cNvSpPr>
            <a:spLocks noGrp="1"/>
          </p:cNvSpPr>
          <p:nvPr/>
        </p:nvSpPr>
        <p:spPr>
          <a:xfrm>
            <a:off x="9941477" y="11061540"/>
            <a:ext cx="15144542" cy="1040924"/>
          </a:xfrm>
          <a:prstGeom prst="rect">
            <a:avLst/>
          </a:prstGeom>
        </p:spPr>
        <p:txBody>
          <a:bodyPr vert="horz" lIns="0" tIns="0" rIns="0" bIns="0" rtlCol="0" anchor="b">
            <a:normAutofit/>
          </a:bodyPr>
          <a:lstStyle>
            <a:lvl1pPr marL="457200" marR="0" indent="-457200" algn="l" defTabSz="1219215" rtl="0" eaLnBrk="1" fontAlgn="auto" latinLnBrk="0" hangingPunct="1">
              <a:lnSpc>
                <a:spcPct val="100000"/>
              </a:lnSpc>
              <a:spcBef>
                <a:spcPts val="400"/>
              </a:spcBef>
              <a:spcAft>
                <a:spcPts val="300"/>
              </a:spcAft>
              <a:buClrTx/>
              <a:buSzTx/>
              <a:buFont typeface="Arial" panose="020B0604020202020204" pitchFamily="34" charset="0"/>
              <a:buChar char="•"/>
              <a:tabLst/>
              <a:defRPr lang="tr-TR" sz="2800" b="0" i="0" kern="1200">
                <a:solidFill>
                  <a:srgbClr val="576F7F"/>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marL="0" indent="0">
              <a:buNone/>
            </a:pPr>
            <a:r>
              <a:rPr lang="en-US" i="1" dirty="0">
                <a:latin typeface="Times New Roman"/>
                <a:cs typeface="Times New Roman"/>
              </a:rPr>
              <a:t>(Cleveland-Innes &amp; Wilton, 2018; Green &amp; Harrington, 2020)</a:t>
            </a:r>
          </a:p>
        </p:txBody>
      </p:sp>
      <p:pic>
        <p:nvPicPr>
          <p:cNvPr id="9" name="Graphic 5" descr="&quot; &quot;">
            <a:extLst>
              <a:ext uri="{FF2B5EF4-FFF2-40B4-BE49-F238E27FC236}">
                <a16:creationId xmlns:a16="http://schemas.microsoft.com/office/drawing/2014/main" id="{C290117A-4C7C-BB47-9680-2AD49E8C1E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328743" y="8473175"/>
            <a:ext cx="3629762" cy="3629289"/>
          </a:xfrm>
          <a:prstGeom prst="rect">
            <a:avLst/>
          </a:prstGeom>
        </p:spPr>
      </p:pic>
    </p:spTree>
    <p:extLst>
      <p:ext uri="{BB962C8B-B14F-4D97-AF65-F5344CB8AC3E}">
        <p14:creationId xmlns:p14="http://schemas.microsoft.com/office/powerpoint/2010/main" val="22650772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313F9CD5-D276-4AF8-8839-3D3914D5FB7E}"/>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16</a:t>
            </a:fld>
            <a:endParaRPr lang="uk-UA" dirty="0">
              <a:solidFill>
                <a:srgbClr val="576F7F"/>
              </a:solidFill>
            </a:endParaRPr>
          </a:p>
        </p:txBody>
      </p:sp>
      <p:sp>
        <p:nvSpPr>
          <p:cNvPr id="2" name="Title 1">
            <a:extLst>
              <a:ext uri="{FF2B5EF4-FFF2-40B4-BE49-F238E27FC236}">
                <a16:creationId xmlns:a16="http://schemas.microsoft.com/office/drawing/2014/main" id="{2E54D9FF-D9FF-409A-B457-F1616983219D}"/>
              </a:ext>
            </a:extLst>
          </p:cNvPr>
          <p:cNvSpPr>
            <a:spLocks noGrp="1"/>
          </p:cNvSpPr>
          <p:nvPr>
            <p:ph type="ctrTitle"/>
          </p:nvPr>
        </p:nvSpPr>
        <p:spPr>
          <a:xfrm>
            <a:off x="345227" y="1530927"/>
            <a:ext cx="6748300" cy="8527473"/>
          </a:xfrm>
        </p:spPr>
        <p:txBody>
          <a:bodyPr>
            <a:normAutofit/>
          </a:bodyPr>
          <a:lstStyle/>
          <a:p>
            <a:r>
              <a:rPr lang="en-US" sz="9600" dirty="0">
                <a:solidFill>
                  <a:schemeClr val="bg1"/>
                </a:solidFill>
                <a:latin typeface="Times New Roman"/>
                <a:cs typeface="Times New Roman"/>
              </a:rPr>
              <a:t>Activity: </a:t>
            </a:r>
            <a:br>
              <a:rPr lang="en-US" sz="9600" dirty="0">
                <a:solidFill>
                  <a:schemeClr val="bg1"/>
                </a:solidFill>
                <a:latin typeface="Times New Roman"/>
                <a:cs typeface="Times New Roman"/>
              </a:rPr>
            </a:br>
            <a:r>
              <a:rPr lang="en-US" sz="9600" dirty="0">
                <a:solidFill>
                  <a:schemeClr val="bg1"/>
                </a:solidFill>
                <a:latin typeface="Times New Roman"/>
                <a:cs typeface="Times New Roman"/>
              </a:rPr>
              <a:t>Prioritizing instructional needs</a:t>
            </a:r>
            <a:endParaRPr lang="en-US" sz="9600" dirty="0">
              <a:solidFill>
                <a:schemeClr val="bg1"/>
              </a:solidFill>
            </a:endParaRPr>
          </a:p>
        </p:txBody>
      </p:sp>
      <p:sp>
        <p:nvSpPr>
          <p:cNvPr id="4" name="Text Placeholder 3">
            <a:extLst>
              <a:ext uri="{FF2B5EF4-FFF2-40B4-BE49-F238E27FC236}">
                <a16:creationId xmlns:a16="http://schemas.microsoft.com/office/drawing/2014/main" id="{126667BF-9FFA-4473-A6E2-FABC0BC368DC}"/>
              </a:ext>
            </a:extLst>
          </p:cNvPr>
          <p:cNvSpPr>
            <a:spLocks noGrp="1"/>
          </p:cNvSpPr>
          <p:nvPr>
            <p:ph type="body" sz="quarter" idx="14"/>
          </p:nvPr>
        </p:nvSpPr>
        <p:spPr>
          <a:xfrm>
            <a:off x="7093527" y="2037447"/>
            <a:ext cx="16320656" cy="9277542"/>
          </a:xfrm>
        </p:spPr>
        <p:txBody>
          <a:bodyPr vert="horz" lIns="0" tIns="0" rIns="0" bIns="0" rtlCol="0" anchor="t">
            <a:noAutofit/>
          </a:bodyPr>
          <a:lstStyle/>
          <a:p>
            <a:pPr marL="91440" indent="0">
              <a:buNone/>
            </a:pPr>
            <a:r>
              <a:rPr lang="en-US" u="sng" dirty="0">
                <a:latin typeface="Times New Roman"/>
                <a:cs typeface="Times New Roman"/>
              </a:rPr>
              <a:t>SSP.06: Develop a geographic awareness by: Analyzing interaction between humans and the physical environment. </a:t>
            </a:r>
          </a:p>
          <a:p>
            <a:pPr marL="91440" indent="0">
              <a:buNone/>
            </a:pPr>
            <a:r>
              <a:rPr lang="en-US" sz="4000" b="1" i="1" dirty="0">
                <a:latin typeface="Times New Roman"/>
                <a:cs typeface="Times New Roman"/>
              </a:rPr>
              <a:t>1. What are the essential knowledge and skills you want to students to have?</a:t>
            </a:r>
            <a:endParaRPr lang="en-US" sz="4000" b="1" i="1" dirty="0"/>
          </a:p>
          <a:p>
            <a:pPr lvl="1"/>
            <a:r>
              <a:rPr lang="en-US" dirty="0">
                <a:latin typeface="Times New Roman"/>
                <a:cs typeface="Times New Roman"/>
              </a:rPr>
              <a:t>Describe how geography shapes how people live in a place.</a:t>
            </a:r>
          </a:p>
          <a:p>
            <a:pPr lvl="1"/>
            <a:r>
              <a:rPr lang="en-US" dirty="0">
                <a:latin typeface="Times New Roman"/>
                <a:cs typeface="Times New Roman"/>
              </a:rPr>
              <a:t>Discuss the costs and benefits to altering the geography of a place.</a:t>
            </a:r>
          </a:p>
          <a:p>
            <a:pPr marL="91440" indent="0">
              <a:buNone/>
            </a:pPr>
            <a:r>
              <a:rPr lang="en-US" sz="4000" b="1" i="1" dirty="0">
                <a:latin typeface="Times New Roman"/>
                <a:cs typeface="Times New Roman"/>
              </a:rPr>
              <a:t>2. What experiences do students need to acquire that knowledge and those skills?</a:t>
            </a:r>
          </a:p>
          <a:p>
            <a:pPr lvl="1"/>
            <a:r>
              <a:rPr lang="en-US" dirty="0">
                <a:latin typeface="Times New Roman"/>
                <a:cs typeface="Times New Roman"/>
              </a:rPr>
              <a:t>Look at examples of how geography shapes lives in our town and other places.</a:t>
            </a:r>
          </a:p>
          <a:p>
            <a:pPr lvl="1"/>
            <a:r>
              <a:rPr lang="en-US" dirty="0">
                <a:latin typeface="Times New Roman"/>
                <a:cs typeface="Times New Roman"/>
              </a:rPr>
              <a:t>Engage in cost/benefit analysis discussion.</a:t>
            </a:r>
          </a:p>
          <a:p>
            <a:pPr marL="91440" indent="0">
              <a:buNone/>
            </a:pPr>
            <a:r>
              <a:rPr lang="en-US" sz="4000" b="1" i="1" dirty="0"/>
              <a:t>3. How can those experiences be provided in a hybrid learning model?</a:t>
            </a:r>
          </a:p>
          <a:p>
            <a:pPr lvl="1"/>
            <a:r>
              <a:rPr lang="en-US" dirty="0">
                <a:latin typeface="Times New Roman"/>
                <a:cs typeface="Times New Roman"/>
              </a:rPr>
              <a:t>Use Google Sheets to capture and share ideas.</a:t>
            </a:r>
          </a:p>
          <a:p>
            <a:pPr lvl="1"/>
            <a:r>
              <a:rPr lang="en-US" dirty="0">
                <a:latin typeface="Times New Roman"/>
                <a:cs typeface="Times New Roman"/>
              </a:rPr>
              <a:t>Design matching game as interim assessment.</a:t>
            </a:r>
          </a:p>
          <a:p>
            <a:pPr marL="91440" indent="0">
              <a:buNone/>
            </a:pPr>
            <a:r>
              <a:rPr lang="en-US" sz="4000" b="1" i="1" dirty="0">
                <a:latin typeface="Times New Roman"/>
                <a:cs typeface="Times New Roman"/>
              </a:rPr>
              <a:t>4. How will I assess student learning?</a:t>
            </a:r>
          </a:p>
          <a:p>
            <a:pPr lvl="1"/>
            <a:r>
              <a:rPr lang="en-US" dirty="0">
                <a:latin typeface="Times New Roman"/>
                <a:cs typeface="Times New Roman"/>
              </a:rPr>
              <a:t>Assess students’ papers on a cost/benefit analysis of a controversial example.</a:t>
            </a:r>
            <a:endParaRPr lang="en-US" sz="3200" dirty="0">
              <a:latin typeface="Times New Roman"/>
              <a:cs typeface="Times New Roman"/>
            </a:endParaRPr>
          </a:p>
        </p:txBody>
      </p:sp>
      <p:pic>
        <p:nvPicPr>
          <p:cNvPr id="6" name="Graphic 5" descr="&quot; &quot; ">
            <a:extLst>
              <a:ext uri="{FF2B5EF4-FFF2-40B4-BE49-F238E27FC236}">
                <a16:creationId xmlns:a16="http://schemas.microsoft.com/office/drawing/2014/main" id="{F4668E31-0D58-480A-8D1C-A351FE6994E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272620" y="9667565"/>
            <a:ext cx="2283125" cy="2283125"/>
          </a:xfrm>
          <a:prstGeom prst="rect">
            <a:avLst/>
          </a:prstGeom>
        </p:spPr>
      </p:pic>
    </p:spTree>
    <p:extLst>
      <p:ext uri="{BB962C8B-B14F-4D97-AF65-F5344CB8AC3E}">
        <p14:creationId xmlns:p14="http://schemas.microsoft.com/office/powerpoint/2010/main" val="4137139080"/>
      </p:ext>
    </p:extLst>
  </p:cSld>
  <p:clrMapOvr>
    <a:masterClrMapping/>
  </p:clrMapOvr>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1">
            <a:extLst>
              <a:ext uri="{FF2B5EF4-FFF2-40B4-BE49-F238E27FC236}">
                <a16:creationId xmlns:a16="http://schemas.microsoft.com/office/drawing/2014/main" id="{7B9EE46E-E1D8-4B15-9819-644B3E67BECB}"/>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17</a:t>
            </a:fld>
            <a:endParaRPr lang="uk-UA" dirty="0">
              <a:solidFill>
                <a:srgbClr val="576F7F"/>
              </a:solidFill>
            </a:endParaRPr>
          </a:p>
        </p:txBody>
      </p:sp>
      <p:sp>
        <p:nvSpPr>
          <p:cNvPr id="3" name="Title 2">
            <a:extLst>
              <a:ext uri="{FF2B5EF4-FFF2-40B4-BE49-F238E27FC236}">
                <a16:creationId xmlns:a16="http://schemas.microsoft.com/office/drawing/2014/main" id="{70E39764-8A4F-4BC9-BC83-4EE0157F41A5}"/>
              </a:ext>
            </a:extLst>
          </p:cNvPr>
          <p:cNvSpPr>
            <a:spLocks noGrp="1"/>
          </p:cNvSpPr>
          <p:nvPr>
            <p:ph type="ctrTitle"/>
          </p:nvPr>
        </p:nvSpPr>
        <p:spPr>
          <a:xfrm>
            <a:off x="277091" y="3547898"/>
            <a:ext cx="6483927" cy="7034505"/>
          </a:xfrm>
        </p:spPr>
        <p:txBody>
          <a:bodyPr>
            <a:normAutofit/>
          </a:bodyPr>
          <a:lstStyle/>
          <a:p>
            <a:r>
              <a:rPr lang="en-US" sz="9600" dirty="0">
                <a:solidFill>
                  <a:schemeClr val="bg1"/>
                </a:solidFill>
                <a:latin typeface="Times New Roman"/>
                <a:cs typeface="Times New Roman"/>
              </a:rPr>
              <a:t>Alternating hybrid learning</a:t>
            </a:r>
          </a:p>
        </p:txBody>
      </p:sp>
      <p:grpSp>
        <p:nvGrpSpPr>
          <p:cNvPr id="2" name="Group 1" descr="Alternating hybrid learning graphic">
            <a:extLst>
              <a:ext uri="{FF2B5EF4-FFF2-40B4-BE49-F238E27FC236}">
                <a16:creationId xmlns:a16="http://schemas.microsoft.com/office/drawing/2014/main" id="{E141555E-9B26-40D7-BA73-03828D97D5CB}"/>
              </a:ext>
            </a:extLst>
          </p:cNvPr>
          <p:cNvGrpSpPr/>
          <p:nvPr/>
        </p:nvGrpSpPr>
        <p:grpSpPr>
          <a:xfrm>
            <a:off x="11579377" y="5635187"/>
            <a:ext cx="7064469" cy="2344364"/>
            <a:chOff x="11579377" y="5635187"/>
            <a:chExt cx="7064469" cy="2344364"/>
          </a:xfrm>
        </p:grpSpPr>
        <p:pic>
          <p:nvPicPr>
            <p:cNvPr id="4" name="Graphic 3" descr="&quot; &quot;">
              <a:extLst>
                <a:ext uri="{FF2B5EF4-FFF2-40B4-BE49-F238E27FC236}">
                  <a16:creationId xmlns:a16="http://schemas.microsoft.com/office/drawing/2014/main" id="{21294430-C68D-463B-BDA4-86D7B183715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024716" y="7065151"/>
              <a:ext cx="914400" cy="914400"/>
            </a:xfrm>
            <a:prstGeom prst="rect">
              <a:avLst/>
            </a:prstGeom>
          </p:spPr>
        </p:pic>
        <p:pic>
          <p:nvPicPr>
            <p:cNvPr id="5" name="Graphic 4" descr="&quot; &quot;">
              <a:extLst>
                <a:ext uri="{FF2B5EF4-FFF2-40B4-BE49-F238E27FC236}">
                  <a16:creationId xmlns:a16="http://schemas.microsoft.com/office/drawing/2014/main" id="{5C64E44C-013C-4663-98F2-A68166758AF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579377" y="7065151"/>
              <a:ext cx="914400" cy="914400"/>
            </a:xfrm>
            <a:prstGeom prst="rect">
              <a:avLst/>
            </a:prstGeom>
          </p:spPr>
        </p:pic>
        <p:pic>
          <p:nvPicPr>
            <p:cNvPr id="6" name="Graphic 5" descr="&quot; &quot;">
              <a:extLst>
                <a:ext uri="{FF2B5EF4-FFF2-40B4-BE49-F238E27FC236}">
                  <a16:creationId xmlns:a16="http://schemas.microsoft.com/office/drawing/2014/main" id="{C1E671BC-485A-4950-8ED0-0358EB6DF56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470055" y="7065151"/>
              <a:ext cx="914400" cy="914400"/>
            </a:xfrm>
            <a:prstGeom prst="rect">
              <a:avLst/>
            </a:prstGeom>
          </p:spPr>
        </p:pic>
        <p:pic>
          <p:nvPicPr>
            <p:cNvPr id="7" name="Graphic 6" descr="&quot; &quot;">
              <a:extLst>
                <a:ext uri="{FF2B5EF4-FFF2-40B4-BE49-F238E27FC236}">
                  <a16:creationId xmlns:a16="http://schemas.microsoft.com/office/drawing/2014/main" id="{2DA0FD47-B758-4964-A69E-9F3DD166BBE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915394" y="7065151"/>
              <a:ext cx="914400" cy="914400"/>
            </a:xfrm>
            <a:prstGeom prst="rect">
              <a:avLst/>
            </a:prstGeom>
          </p:spPr>
        </p:pic>
        <p:pic>
          <p:nvPicPr>
            <p:cNvPr id="8" name="Graphic 7" descr="&quot; &quot;">
              <a:extLst>
                <a:ext uri="{FF2B5EF4-FFF2-40B4-BE49-F238E27FC236}">
                  <a16:creationId xmlns:a16="http://schemas.microsoft.com/office/drawing/2014/main" id="{AF267D45-66D6-4AD0-BAB4-5C0ABF77448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360733" y="7065151"/>
              <a:ext cx="914400" cy="914400"/>
            </a:xfrm>
            <a:prstGeom prst="rect">
              <a:avLst/>
            </a:prstGeom>
          </p:spPr>
        </p:pic>
        <p:sp>
          <p:nvSpPr>
            <p:cNvPr id="9" name="TextBox 8">
              <a:extLst>
                <a:ext uri="{FF2B5EF4-FFF2-40B4-BE49-F238E27FC236}">
                  <a16:creationId xmlns:a16="http://schemas.microsoft.com/office/drawing/2014/main" id="{9F0D79B5-54C8-49B7-AF01-13FF2CE39982}"/>
                </a:ext>
              </a:extLst>
            </p:cNvPr>
            <p:cNvSpPr txBox="1"/>
            <p:nvPr/>
          </p:nvSpPr>
          <p:spPr>
            <a:xfrm>
              <a:off x="11579377" y="5635187"/>
              <a:ext cx="7064469" cy="1015663"/>
            </a:xfrm>
            <a:prstGeom prst="rect">
              <a:avLst/>
            </a:prstGeom>
            <a:noFill/>
          </p:spPr>
          <p:txBody>
            <a:bodyPr wrap="square" rtlCol="0">
              <a:spAutoFit/>
            </a:bodyPr>
            <a:lstStyle/>
            <a:p>
              <a:r>
                <a:rPr lang="en-US" sz="6000" dirty="0">
                  <a:solidFill>
                    <a:srgbClr val="000000"/>
                  </a:solidFill>
                  <a:latin typeface="+mj-lt"/>
                </a:rPr>
                <a:t>M       T       W      R       F</a:t>
              </a:r>
            </a:p>
          </p:txBody>
        </p:sp>
      </p:grpSp>
    </p:spTree>
    <p:extLst>
      <p:ext uri="{BB962C8B-B14F-4D97-AF65-F5344CB8AC3E}">
        <p14:creationId xmlns:p14="http://schemas.microsoft.com/office/powerpoint/2010/main" val="27206122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1">
            <a:extLst>
              <a:ext uri="{FF2B5EF4-FFF2-40B4-BE49-F238E27FC236}">
                <a16:creationId xmlns:a16="http://schemas.microsoft.com/office/drawing/2014/main" id="{440519B4-1068-4104-A359-144B33911124}"/>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18</a:t>
            </a:fld>
            <a:endParaRPr lang="uk-UA" dirty="0">
              <a:solidFill>
                <a:srgbClr val="576F7F"/>
              </a:solidFill>
            </a:endParaRPr>
          </a:p>
        </p:txBody>
      </p:sp>
      <p:sp>
        <p:nvSpPr>
          <p:cNvPr id="2" name="Title 1">
            <a:extLst>
              <a:ext uri="{FF2B5EF4-FFF2-40B4-BE49-F238E27FC236}">
                <a16:creationId xmlns:a16="http://schemas.microsoft.com/office/drawing/2014/main" id="{499B174D-B6BD-4B05-B264-3A31937CE7EF}"/>
              </a:ext>
            </a:extLst>
          </p:cNvPr>
          <p:cNvSpPr>
            <a:spLocks noGrp="1"/>
          </p:cNvSpPr>
          <p:nvPr>
            <p:ph type="ctrTitle"/>
          </p:nvPr>
        </p:nvSpPr>
        <p:spPr>
          <a:xfrm>
            <a:off x="355771" y="3678705"/>
            <a:ext cx="5089958" cy="7502236"/>
          </a:xfrm>
        </p:spPr>
        <p:txBody>
          <a:bodyPr anchor="t">
            <a:noAutofit/>
          </a:bodyPr>
          <a:lstStyle/>
          <a:p>
            <a:pPr>
              <a:lnSpc>
                <a:spcPct val="90000"/>
              </a:lnSpc>
            </a:pPr>
            <a:r>
              <a:rPr lang="en-US" sz="9600" dirty="0">
                <a:solidFill>
                  <a:schemeClr val="bg1"/>
                </a:solidFill>
                <a:latin typeface="Times New Roman"/>
                <a:cs typeface="Times New Roman"/>
              </a:rPr>
              <a:t>How to structure in-person time</a:t>
            </a:r>
            <a:endParaRPr lang="en-US" sz="9600" dirty="0">
              <a:solidFill>
                <a:schemeClr val="bg1"/>
              </a:solidFill>
            </a:endParaRPr>
          </a:p>
        </p:txBody>
      </p:sp>
      <p:sp>
        <p:nvSpPr>
          <p:cNvPr id="4" name="Text Placeholder 3">
            <a:extLst>
              <a:ext uri="{FF2B5EF4-FFF2-40B4-BE49-F238E27FC236}">
                <a16:creationId xmlns:a16="http://schemas.microsoft.com/office/drawing/2014/main" id="{44F92CE6-D2A7-48B5-9B9E-655F9800C904}"/>
              </a:ext>
            </a:extLst>
          </p:cNvPr>
          <p:cNvSpPr>
            <a:spLocks noGrp="1"/>
          </p:cNvSpPr>
          <p:nvPr>
            <p:ph type="body" sz="quarter" idx="14"/>
          </p:nvPr>
        </p:nvSpPr>
        <p:spPr>
          <a:xfrm>
            <a:off x="6844841" y="3092292"/>
            <a:ext cx="7785559" cy="7283392"/>
          </a:xfrm>
        </p:spPr>
        <p:txBody>
          <a:bodyPr vert="horz" lIns="0" tIns="0" rIns="0" bIns="0" rtlCol="0" anchor="t">
            <a:normAutofit/>
          </a:bodyPr>
          <a:lstStyle/>
          <a:p>
            <a:pPr marL="457835" lvl="1" indent="0">
              <a:spcAft>
                <a:spcPts val="1500"/>
              </a:spcAft>
              <a:buNone/>
            </a:pPr>
            <a:r>
              <a:rPr lang="en-US" sz="4800" dirty="0">
                <a:latin typeface="Times New Roman"/>
                <a:cs typeface="Times New Roman"/>
              </a:rPr>
              <a:t>Prioritize more interaction during in-person time, including:</a:t>
            </a:r>
          </a:p>
          <a:p>
            <a:pPr marL="685800" lvl="1" indent="-571500">
              <a:spcBef>
                <a:spcPts val="600"/>
              </a:spcBef>
              <a:spcAft>
                <a:spcPts val="1500"/>
              </a:spcAft>
              <a:buFont typeface="Arial" panose="020B0604020202020204" pitchFamily="34" charset="0"/>
              <a:buChar char="•"/>
            </a:pPr>
            <a:r>
              <a:rPr lang="en-US" sz="4800" dirty="0">
                <a:latin typeface="Times New Roman"/>
                <a:cs typeface="Times New Roman"/>
              </a:rPr>
              <a:t>Peer-to-peer interactions, such as small group activities.</a:t>
            </a:r>
          </a:p>
          <a:p>
            <a:pPr marL="685800" lvl="1" indent="-571500">
              <a:spcBef>
                <a:spcPts val="600"/>
              </a:spcBef>
              <a:spcAft>
                <a:spcPts val="1500"/>
              </a:spcAft>
              <a:buFont typeface="Arial" panose="020B0604020202020204" pitchFamily="34" charset="0"/>
              <a:buChar char="•"/>
            </a:pPr>
            <a:r>
              <a:rPr lang="en-US" sz="4800" dirty="0">
                <a:latin typeface="Times New Roman"/>
                <a:cs typeface="Times New Roman"/>
              </a:rPr>
              <a:t>Direct teacher-student interaction and feedback.</a:t>
            </a:r>
            <a:endParaRPr lang="en-US" sz="2300" dirty="0"/>
          </a:p>
        </p:txBody>
      </p:sp>
      <p:sp>
        <p:nvSpPr>
          <p:cNvPr id="8" name="Text Placeholder 4">
            <a:extLst>
              <a:ext uri="{FF2B5EF4-FFF2-40B4-BE49-F238E27FC236}">
                <a16:creationId xmlns:a16="http://schemas.microsoft.com/office/drawing/2014/main" id="{D713D36D-D24F-4419-9719-C9FB3B26CB49}"/>
              </a:ext>
            </a:extLst>
          </p:cNvPr>
          <p:cNvSpPr>
            <a:spLocks noGrp="1"/>
          </p:cNvSpPr>
          <p:nvPr/>
        </p:nvSpPr>
        <p:spPr>
          <a:xfrm>
            <a:off x="15910299" y="11180941"/>
            <a:ext cx="15144542" cy="1040924"/>
          </a:xfrm>
          <a:prstGeom prst="rect">
            <a:avLst/>
          </a:prstGeom>
        </p:spPr>
        <p:txBody>
          <a:bodyPr vert="horz" lIns="0" tIns="0" rIns="0" bIns="0" rtlCol="0" anchor="b">
            <a:normAutofit/>
          </a:bodyPr>
          <a:lstStyle>
            <a:lvl1pPr marL="457200" marR="0" indent="-457200" algn="l" defTabSz="1219215" rtl="0" eaLnBrk="1" fontAlgn="auto" latinLnBrk="0" hangingPunct="1">
              <a:lnSpc>
                <a:spcPct val="100000"/>
              </a:lnSpc>
              <a:spcBef>
                <a:spcPts val="400"/>
              </a:spcBef>
              <a:spcAft>
                <a:spcPts val="300"/>
              </a:spcAft>
              <a:buClrTx/>
              <a:buSzTx/>
              <a:buFont typeface="Arial" panose="020B0604020202020204" pitchFamily="34" charset="0"/>
              <a:buChar char="•"/>
              <a:tabLst/>
              <a:defRPr lang="tr-TR" sz="2800" b="0" i="0" kern="1200">
                <a:solidFill>
                  <a:srgbClr val="576F7F"/>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marL="0" indent="0">
              <a:buNone/>
            </a:pPr>
            <a:r>
              <a:rPr lang="en-US" i="1" dirty="0">
                <a:latin typeface="Times New Roman"/>
                <a:cs typeface="Times New Roman"/>
              </a:rPr>
              <a:t>(Gallagher &amp; Cottingham, 2020; Means et al., 2013)</a:t>
            </a:r>
          </a:p>
        </p:txBody>
      </p:sp>
      <p:pic>
        <p:nvPicPr>
          <p:cNvPr id="7" name="Picture 6" descr="&quot; &quot;">
            <a:extLst>
              <a:ext uri="{FF2B5EF4-FFF2-40B4-BE49-F238E27FC236}">
                <a16:creationId xmlns:a16="http://schemas.microsoft.com/office/drawing/2014/main" id="{688DADB0-AE00-45D7-BC0A-F80942F84AD4}"/>
              </a:ext>
            </a:extLst>
          </p:cNvPr>
          <p:cNvPicPr>
            <a:picLocks noChangeAspect="1"/>
          </p:cNvPicPr>
          <p:nvPr/>
        </p:nvPicPr>
        <p:blipFill rotWithShape="1">
          <a:blip r:embed="rId3"/>
          <a:srcRect l="-7746" t="8178" r="7746" b="27367"/>
          <a:stretch/>
        </p:blipFill>
        <p:spPr>
          <a:xfrm>
            <a:off x="13733923" y="1529388"/>
            <a:ext cx="10653252" cy="10287000"/>
          </a:xfrm>
          <a:prstGeom prst="rect">
            <a:avLst/>
          </a:prstGeom>
          <a:noFill/>
        </p:spPr>
      </p:pic>
      <p:pic>
        <p:nvPicPr>
          <p:cNvPr id="9" name="Graphic 8" descr="&quot; &quot;">
            <a:extLst>
              <a:ext uri="{FF2B5EF4-FFF2-40B4-BE49-F238E27FC236}">
                <a16:creationId xmlns:a16="http://schemas.microsoft.com/office/drawing/2014/main" id="{FA7D869A-A10F-4272-91FB-CF69C97ECF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2193586" y="9311090"/>
            <a:ext cx="2625578" cy="2625236"/>
          </a:xfrm>
          <a:prstGeom prst="rect">
            <a:avLst/>
          </a:prstGeom>
        </p:spPr>
      </p:pic>
    </p:spTree>
    <p:extLst>
      <p:ext uri="{BB962C8B-B14F-4D97-AF65-F5344CB8AC3E}">
        <p14:creationId xmlns:p14="http://schemas.microsoft.com/office/powerpoint/2010/main" val="16867599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BD41D-BCA0-439B-A5C9-62286F887E1A}"/>
              </a:ext>
            </a:extLst>
          </p:cNvPr>
          <p:cNvSpPr>
            <a:spLocks noGrp="1"/>
          </p:cNvSpPr>
          <p:nvPr>
            <p:ph type="ctrTitle"/>
          </p:nvPr>
        </p:nvSpPr>
        <p:spPr/>
        <p:txBody>
          <a:bodyPr/>
          <a:lstStyle/>
          <a:p>
            <a:r>
              <a:rPr lang="en-US" dirty="0"/>
              <a:t>Title page</a:t>
            </a:r>
          </a:p>
        </p:txBody>
      </p:sp>
      <p:sp>
        <p:nvSpPr>
          <p:cNvPr id="9" name="Rectangle 8">
            <a:extLst>
              <a:ext uri="{FF2B5EF4-FFF2-40B4-BE49-F238E27FC236}">
                <a16:creationId xmlns:a16="http://schemas.microsoft.com/office/drawing/2014/main" id="{43162304-DA60-4C31-9E2B-E22F8DA75F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517904"/>
            <a:ext cx="6888076" cy="10661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C4AE1EFF-264A-4A42-BEA1-0E875F40D7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634805" y="1517904"/>
            <a:ext cx="768196" cy="10661904"/>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3" name="Rectangle 12">
            <a:extLst>
              <a:ext uri="{FF2B5EF4-FFF2-40B4-BE49-F238E27FC236}">
                <a16:creationId xmlns:a16="http://schemas.microsoft.com/office/drawing/2014/main" id="{5DB23C2B-2054-4D8B-9E98-9190F8E05E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7175" cy="1371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07BCAD48-D7CC-43CD-B3A9-74D3AA4E3C69}"/>
              </a:ext>
            </a:extLst>
          </p:cNvPr>
          <p:cNvSpPr>
            <a:spLocks noGrp="1"/>
          </p:cNvSpPr>
          <p:nvPr>
            <p:ph type="body" sz="quarter" idx="14"/>
          </p:nvPr>
        </p:nvSpPr>
        <p:spPr>
          <a:xfrm>
            <a:off x="1702152" y="2883006"/>
            <a:ext cx="15439320" cy="7729996"/>
          </a:xfrm>
        </p:spPr>
        <p:txBody>
          <a:bodyPr vert="horz" lIns="91440" tIns="45720" rIns="91440" bIns="45720" rtlCol="0" anchor="ctr">
            <a:normAutofit/>
          </a:bodyPr>
          <a:lstStyle/>
          <a:p>
            <a:pPr marL="274320" indent="0" defTabSz="914400">
              <a:buNone/>
            </a:pPr>
            <a:r>
              <a:rPr lang="en-US" sz="4800" dirty="0">
                <a:solidFill>
                  <a:schemeClr val="accent1"/>
                </a:solidFill>
                <a:latin typeface="+mj-lt"/>
                <a:cs typeface="Times New Roman"/>
              </a:rPr>
              <a:t>Research-Based Strategies for Effective Remote Learning:</a:t>
            </a:r>
            <a:br>
              <a:rPr lang="en-US" sz="4800" dirty="0">
                <a:solidFill>
                  <a:schemeClr val="accent1"/>
                </a:solidFill>
                <a:latin typeface="+mj-lt"/>
                <a:cs typeface="Times New Roman"/>
              </a:rPr>
            </a:br>
            <a:r>
              <a:rPr lang="en-US" sz="4000" i="1" dirty="0">
                <a:solidFill>
                  <a:schemeClr val="accent1"/>
                </a:solidFill>
                <a:latin typeface="+mj-lt"/>
                <a:cs typeface="Times New Roman"/>
              </a:rPr>
              <a:t>Designing effective instruction for a hybrid model</a:t>
            </a:r>
            <a:endParaRPr lang="en-US" dirty="0">
              <a:solidFill>
                <a:schemeClr val="accent1"/>
              </a:solidFill>
              <a:latin typeface="+mj-lt"/>
              <a:cs typeface="+mn-cs"/>
            </a:endParaRPr>
          </a:p>
        </p:txBody>
      </p:sp>
      <p:sp>
        <p:nvSpPr>
          <p:cNvPr id="10" name="Text Placeholder 14">
            <a:extLst>
              <a:ext uri="{FF2B5EF4-FFF2-40B4-BE49-F238E27FC236}">
                <a16:creationId xmlns:a16="http://schemas.microsoft.com/office/drawing/2014/main" id="{1C59114A-1624-4105-A311-BEDF671B827C}"/>
              </a:ext>
            </a:extLst>
          </p:cNvPr>
          <p:cNvSpPr txBox="1">
            <a:spLocks/>
          </p:cNvSpPr>
          <p:nvPr/>
        </p:nvSpPr>
        <p:spPr>
          <a:xfrm>
            <a:off x="2287692" y="8434010"/>
            <a:ext cx="3817116" cy="2964386"/>
          </a:xfrm>
          <a:prstGeom prst="rect">
            <a:avLst/>
          </a:prstGeom>
        </p:spPr>
        <p:txBody>
          <a:bodyPr vert="horz" lIns="0" tIns="0" rIns="0" bIns="0" rtlCol="0" anchor="t">
            <a:normAutofit/>
          </a:bodyPr>
          <a:lstStyle>
            <a:lvl1pPr marL="0" marR="0" indent="0" algn="l" defTabSz="1219215" rtl="0" eaLnBrk="1" fontAlgn="auto" latinLnBrk="0" hangingPunct="1">
              <a:lnSpc>
                <a:spcPct val="100000"/>
              </a:lnSpc>
              <a:spcBef>
                <a:spcPts val="400"/>
              </a:spcBef>
              <a:spcAft>
                <a:spcPts val="300"/>
              </a:spcAft>
              <a:buClrTx/>
              <a:buSzTx/>
              <a:buFontTx/>
              <a:buNone/>
              <a:tabLst/>
              <a:defRPr lang="tr-TR" sz="2400" b="0" i="0" kern="1200">
                <a:solidFill>
                  <a:schemeClr val="bg1"/>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r>
              <a:rPr lang="en-US" sz="3000" dirty="0">
                <a:solidFill>
                  <a:schemeClr val="accent1"/>
                </a:solidFill>
                <a:latin typeface="+mn-lt"/>
                <a:cs typeface="Times New Roman"/>
              </a:rPr>
              <a:t>Name</a:t>
            </a:r>
          </a:p>
          <a:p>
            <a:r>
              <a:rPr lang="en-US" sz="3000" dirty="0">
                <a:solidFill>
                  <a:schemeClr val="accent1"/>
                </a:solidFill>
                <a:latin typeface="+mn-lt"/>
                <a:cs typeface="Times New Roman"/>
              </a:rPr>
              <a:t>Title</a:t>
            </a:r>
            <a:endParaRPr lang="en-US" dirty="0">
              <a:solidFill>
                <a:schemeClr val="accent1"/>
              </a:solidFill>
              <a:latin typeface="+mn-lt"/>
            </a:endParaRPr>
          </a:p>
          <a:p>
            <a:endParaRPr lang="en-US" dirty="0"/>
          </a:p>
        </p:txBody>
      </p:sp>
      <p:sp>
        <p:nvSpPr>
          <p:cNvPr id="12" name="Text Placeholder 14">
            <a:extLst>
              <a:ext uri="{FF2B5EF4-FFF2-40B4-BE49-F238E27FC236}">
                <a16:creationId xmlns:a16="http://schemas.microsoft.com/office/drawing/2014/main" id="{6ABA4555-C0B9-4F17-BBCC-E63414097412}"/>
              </a:ext>
            </a:extLst>
          </p:cNvPr>
          <p:cNvSpPr txBox="1">
            <a:spLocks/>
          </p:cNvSpPr>
          <p:nvPr/>
        </p:nvSpPr>
        <p:spPr>
          <a:xfrm>
            <a:off x="5706498" y="8432019"/>
            <a:ext cx="3817116" cy="2964386"/>
          </a:xfrm>
          <a:prstGeom prst="rect">
            <a:avLst/>
          </a:prstGeom>
        </p:spPr>
        <p:txBody>
          <a:bodyPr vert="horz" lIns="0" tIns="0" rIns="0" bIns="0" rtlCol="0" anchor="t">
            <a:normAutofit/>
          </a:bodyPr>
          <a:lstStyle>
            <a:lvl1pPr marL="0" marR="0" indent="0" algn="l" defTabSz="1219215" rtl="0" eaLnBrk="1" fontAlgn="auto" latinLnBrk="0" hangingPunct="1">
              <a:lnSpc>
                <a:spcPct val="100000"/>
              </a:lnSpc>
              <a:spcBef>
                <a:spcPts val="400"/>
              </a:spcBef>
              <a:spcAft>
                <a:spcPts val="300"/>
              </a:spcAft>
              <a:buClrTx/>
              <a:buSzTx/>
              <a:buFontTx/>
              <a:buNone/>
              <a:tabLst/>
              <a:defRPr lang="tr-TR" sz="2400" b="0" i="0" kern="1200">
                <a:solidFill>
                  <a:schemeClr val="bg1"/>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r>
              <a:rPr lang="en-US" sz="3000" dirty="0">
                <a:solidFill>
                  <a:schemeClr val="accent1"/>
                </a:solidFill>
                <a:latin typeface="+mn-lt"/>
                <a:cs typeface="Times New Roman"/>
              </a:rPr>
              <a:t>Name</a:t>
            </a:r>
          </a:p>
          <a:p>
            <a:r>
              <a:rPr lang="en-US" sz="3000" dirty="0">
                <a:solidFill>
                  <a:schemeClr val="accent1"/>
                </a:solidFill>
                <a:latin typeface="+mn-lt"/>
                <a:cs typeface="Times New Roman"/>
              </a:rPr>
              <a:t>Title</a:t>
            </a:r>
            <a:endParaRPr lang="en-US" dirty="0">
              <a:solidFill>
                <a:schemeClr val="accent1"/>
              </a:solidFill>
              <a:latin typeface="+mn-lt"/>
            </a:endParaRPr>
          </a:p>
          <a:p>
            <a:endParaRPr lang="en-US" dirty="0"/>
          </a:p>
        </p:txBody>
      </p:sp>
      <p:sp>
        <p:nvSpPr>
          <p:cNvPr id="15" name="Freeform: Shape 14" descr="&quot; &quot;">
            <a:extLst>
              <a:ext uri="{FF2B5EF4-FFF2-40B4-BE49-F238E27FC236}">
                <a16:creationId xmlns:a16="http://schemas.microsoft.com/office/drawing/2014/main" id="{665C2FCD-09A4-4B4B-AA73-F330DFE91799}"/>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64" y="1505496"/>
            <a:ext cx="2003225" cy="9488502"/>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Freeform: Shape 16" descr="&quot; &quot;">
            <a:extLst>
              <a:ext uri="{FF2B5EF4-FFF2-40B4-BE49-F238E27FC236}">
                <a16:creationId xmlns:a16="http://schemas.microsoft.com/office/drawing/2014/main" id="{8797B5BC-9873-45F9-97D6-298FB5AF08FF}"/>
              </a:ext>
              <a:ext uri="{C183D7F6-B498-43B3-948B-1728B52AA6E4}">
                <adec:decorative xmlns:adec="http://schemas.microsoft.com/office/drawing/2017/decorative" val="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976267" y="1523998"/>
            <a:ext cx="8418074" cy="10668002"/>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841355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1">
            <a:extLst>
              <a:ext uri="{FF2B5EF4-FFF2-40B4-BE49-F238E27FC236}">
                <a16:creationId xmlns:a16="http://schemas.microsoft.com/office/drawing/2014/main" id="{A59114CC-9171-4B09-94BE-D9236121C1A3}"/>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19</a:t>
            </a:fld>
            <a:endParaRPr lang="uk-UA" dirty="0">
              <a:solidFill>
                <a:srgbClr val="576F7F"/>
              </a:solidFill>
            </a:endParaRPr>
          </a:p>
        </p:txBody>
      </p:sp>
      <p:sp>
        <p:nvSpPr>
          <p:cNvPr id="2" name="Title 1">
            <a:extLst>
              <a:ext uri="{FF2B5EF4-FFF2-40B4-BE49-F238E27FC236}">
                <a16:creationId xmlns:a16="http://schemas.microsoft.com/office/drawing/2014/main" id="{5C4B124E-68D6-4772-B628-FE5906DD738F}"/>
              </a:ext>
            </a:extLst>
          </p:cNvPr>
          <p:cNvSpPr>
            <a:spLocks noGrp="1"/>
          </p:cNvSpPr>
          <p:nvPr>
            <p:ph type="ctrTitle"/>
          </p:nvPr>
        </p:nvSpPr>
        <p:spPr>
          <a:xfrm>
            <a:off x="1762636" y="410964"/>
            <a:ext cx="22097999" cy="1219177"/>
          </a:xfrm>
        </p:spPr>
        <p:txBody>
          <a:bodyPr anchor="t">
            <a:normAutofit/>
          </a:bodyPr>
          <a:lstStyle/>
          <a:p>
            <a:r>
              <a:rPr lang="en-US" dirty="0">
                <a:solidFill>
                  <a:schemeClr val="accent1"/>
                </a:solidFill>
              </a:rPr>
              <a:t>Flipped classroom</a:t>
            </a:r>
          </a:p>
        </p:txBody>
      </p:sp>
      <p:sp>
        <p:nvSpPr>
          <p:cNvPr id="4" name="Text Placeholder 3">
            <a:extLst>
              <a:ext uri="{FF2B5EF4-FFF2-40B4-BE49-F238E27FC236}">
                <a16:creationId xmlns:a16="http://schemas.microsoft.com/office/drawing/2014/main" id="{17ADF7D1-F960-4242-9F03-6D65BE1A8A55}"/>
              </a:ext>
            </a:extLst>
          </p:cNvPr>
          <p:cNvSpPr>
            <a:spLocks noGrp="1"/>
          </p:cNvSpPr>
          <p:nvPr>
            <p:ph type="body" sz="quarter" idx="14"/>
          </p:nvPr>
        </p:nvSpPr>
        <p:spPr>
          <a:xfrm>
            <a:off x="12193586" y="3152752"/>
            <a:ext cx="11049001" cy="7607594"/>
          </a:xfrm>
        </p:spPr>
        <p:txBody>
          <a:bodyPr vert="horz" lIns="0" tIns="0" rIns="0" bIns="0" rtlCol="0" anchor="t">
            <a:normAutofit/>
          </a:bodyPr>
          <a:lstStyle/>
          <a:p>
            <a:pPr>
              <a:spcAft>
                <a:spcPts val="1500"/>
              </a:spcAft>
            </a:pPr>
            <a:r>
              <a:rPr lang="en-US" sz="4800" dirty="0">
                <a:latin typeface="Times New Roman"/>
                <a:cs typeface="Times New Roman"/>
              </a:rPr>
              <a:t>Students engage with instructional material before class.</a:t>
            </a:r>
          </a:p>
          <a:p>
            <a:pPr>
              <a:spcAft>
                <a:spcPts val="1500"/>
              </a:spcAft>
            </a:pPr>
            <a:r>
              <a:rPr lang="en-US" sz="4800" dirty="0">
                <a:latin typeface="Times New Roman"/>
                <a:cs typeface="Times New Roman"/>
              </a:rPr>
              <a:t>The time in class is used to apply what they have learned and engage creatively with the subject matter.</a:t>
            </a:r>
            <a:endParaRPr lang="en-US" sz="4800" dirty="0"/>
          </a:p>
        </p:txBody>
      </p:sp>
      <p:sp>
        <p:nvSpPr>
          <p:cNvPr id="7" name="Text Placeholder 4">
            <a:extLst>
              <a:ext uri="{FF2B5EF4-FFF2-40B4-BE49-F238E27FC236}">
                <a16:creationId xmlns:a16="http://schemas.microsoft.com/office/drawing/2014/main" id="{97933D60-2A6E-AB46-944B-B0847018B142}"/>
              </a:ext>
            </a:extLst>
          </p:cNvPr>
          <p:cNvSpPr>
            <a:spLocks noGrp="1"/>
          </p:cNvSpPr>
          <p:nvPr/>
        </p:nvSpPr>
        <p:spPr>
          <a:xfrm>
            <a:off x="12988169" y="11152907"/>
            <a:ext cx="15144542" cy="1040924"/>
          </a:xfrm>
          <a:prstGeom prst="rect">
            <a:avLst/>
          </a:prstGeom>
        </p:spPr>
        <p:txBody>
          <a:bodyPr vert="horz" lIns="0" tIns="0" rIns="0" bIns="0" rtlCol="0" anchor="b">
            <a:normAutofit/>
          </a:bodyPr>
          <a:lstStyle>
            <a:lvl1pPr marL="457200" marR="0" indent="-457200" algn="l" defTabSz="1219215" rtl="0" eaLnBrk="1" fontAlgn="auto" latinLnBrk="0" hangingPunct="1">
              <a:lnSpc>
                <a:spcPct val="100000"/>
              </a:lnSpc>
              <a:spcBef>
                <a:spcPts val="400"/>
              </a:spcBef>
              <a:spcAft>
                <a:spcPts val="300"/>
              </a:spcAft>
              <a:buClrTx/>
              <a:buSzTx/>
              <a:buFont typeface="Arial" panose="020B0604020202020204" pitchFamily="34" charset="0"/>
              <a:buChar char="•"/>
              <a:tabLst/>
              <a:defRPr lang="tr-TR" sz="2800" b="0" i="0" kern="1200">
                <a:solidFill>
                  <a:srgbClr val="576F7F"/>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marL="0" indent="0">
              <a:buNone/>
            </a:pPr>
            <a:r>
              <a:rPr lang="en-US" i="1" dirty="0">
                <a:latin typeface="Times New Roman"/>
                <a:cs typeface="Times New Roman"/>
              </a:rPr>
              <a:t>(King, 1993; Gallagher &amp; Cottingham, 2020; van </a:t>
            </a:r>
            <a:r>
              <a:rPr lang="en-US" i="1" dirty="0" err="1">
                <a:latin typeface="Times New Roman"/>
                <a:cs typeface="Times New Roman"/>
              </a:rPr>
              <a:t>Alten</a:t>
            </a:r>
            <a:r>
              <a:rPr lang="en-US" i="1" dirty="0">
                <a:latin typeface="Times New Roman"/>
                <a:cs typeface="Times New Roman"/>
              </a:rPr>
              <a:t> et al., 2019)</a:t>
            </a:r>
          </a:p>
        </p:txBody>
      </p:sp>
      <p:pic>
        <p:nvPicPr>
          <p:cNvPr id="6" name="Picture 5" descr="&quot; &quot;">
            <a:extLst>
              <a:ext uri="{FF2B5EF4-FFF2-40B4-BE49-F238E27FC236}">
                <a16:creationId xmlns:a16="http://schemas.microsoft.com/office/drawing/2014/main" id="{E178DE3A-FEA1-4EF4-98BD-9C4B8B6D536A}"/>
              </a:ext>
            </a:extLst>
          </p:cNvPr>
          <p:cNvPicPr>
            <a:picLocks noChangeAspect="1"/>
          </p:cNvPicPr>
          <p:nvPr/>
        </p:nvPicPr>
        <p:blipFill rotWithShape="1">
          <a:blip r:embed="rId3"/>
          <a:srcRect t="-112" b="34724"/>
          <a:stretch/>
        </p:blipFill>
        <p:spPr>
          <a:xfrm>
            <a:off x="1144587" y="2785348"/>
            <a:ext cx="9817531" cy="8559245"/>
          </a:xfrm>
          <a:prstGeom prst="rect">
            <a:avLst/>
          </a:prstGeom>
          <a:noFill/>
        </p:spPr>
      </p:pic>
    </p:spTree>
    <p:extLst>
      <p:ext uri="{BB962C8B-B14F-4D97-AF65-F5344CB8AC3E}">
        <p14:creationId xmlns:p14="http://schemas.microsoft.com/office/powerpoint/2010/main" val="36211769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6B3D5AD0-9673-4BF6-9FF9-CF6C3EED09D5}"/>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20</a:t>
            </a:fld>
            <a:endParaRPr lang="uk-UA" dirty="0">
              <a:solidFill>
                <a:srgbClr val="576F7F"/>
              </a:solidFill>
            </a:endParaRPr>
          </a:p>
        </p:txBody>
      </p:sp>
      <p:sp>
        <p:nvSpPr>
          <p:cNvPr id="2" name="Title 1">
            <a:extLst>
              <a:ext uri="{FF2B5EF4-FFF2-40B4-BE49-F238E27FC236}">
                <a16:creationId xmlns:a16="http://schemas.microsoft.com/office/drawing/2014/main" id="{8A0C1828-BF46-4872-BEB4-DB914980A543}"/>
              </a:ext>
            </a:extLst>
          </p:cNvPr>
          <p:cNvSpPr>
            <a:spLocks noGrp="1"/>
          </p:cNvSpPr>
          <p:nvPr>
            <p:ph type="ctrTitle"/>
          </p:nvPr>
        </p:nvSpPr>
        <p:spPr>
          <a:xfrm>
            <a:off x="0" y="2299848"/>
            <a:ext cx="7029594" cy="7308273"/>
          </a:xfrm>
        </p:spPr>
        <p:txBody>
          <a:bodyPr>
            <a:normAutofit/>
          </a:bodyPr>
          <a:lstStyle/>
          <a:p>
            <a:r>
              <a:rPr lang="en-US" sz="9600" dirty="0">
                <a:solidFill>
                  <a:schemeClr val="bg1"/>
                </a:solidFill>
                <a:latin typeface="Times New Roman"/>
                <a:cs typeface="Times New Roman"/>
              </a:rPr>
              <a:t>Implementing flipped classrooms</a:t>
            </a:r>
            <a:endParaRPr lang="en-US" sz="9600" dirty="0">
              <a:solidFill>
                <a:schemeClr val="bg1"/>
              </a:solidFill>
            </a:endParaRPr>
          </a:p>
        </p:txBody>
      </p:sp>
      <p:sp>
        <p:nvSpPr>
          <p:cNvPr id="4" name="Text Placeholder 3">
            <a:extLst>
              <a:ext uri="{FF2B5EF4-FFF2-40B4-BE49-F238E27FC236}">
                <a16:creationId xmlns:a16="http://schemas.microsoft.com/office/drawing/2014/main" id="{7E7D02F3-0F3F-4685-94F7-4C0646E1C5BB}"/>
              </a:ext>
            </a:extLst>
          </p:cNvPr>
          <p:cNvSpPr>
            <a:spLocks noGrp="1"/>
          </p:cNvSpPr>
          <p:nvPr>
            <p:ph type="body" sz="quarter" idx="14"/>
          </p:nvPr>
        </p:nvSpPr>
        <p:spPr>
          <a:xfrm>
            <a:off x="9282544" y="3152752"/>
            <a:ext cx="13960043" cy="7607594"/>
          </a:xfrm>
        </p:spPr>
        <p:txBody>
          <a:bodyPr vert="horz" lIns="0" tIns="0" rIns="0" bIns="0" rtlCol="0" anchor="t">
            <a:normAutofit lnSpcReduction="10000"/>
          </a:bodyPr>
          <a:lstStyle/>
          <a:p>
            <a:r>
              <a:rPr lang="en-US" dirty="0">
                <a:latin typeface="Times New Roman"/>
                <a:cs typeface="Times New Roman"/>
              </a:rPr>
              <a:t>Researchers found a lot of variability in how flipped classrooms were implemented. For example:</a:t>
            </a:r>
          </a:p>
          <a:p>
            <a:pPr lvl="1">
              <a:buFont typeface="Times New Roman" panose="020B0604020202020204" pitchFamily="34" charset="0"/>
              <a:buChar char="–"/>
            </a:pPr>
            <a:r>
              <a:rPr lang="en-US" dirty="0">
                <a:latin typeface="Times New Roman"/>
                <a:cs typeface="Times New Roman"/>
              </a:rPr>
              <a:t>Adding quizzes to the in-person classes to assess student understanding of the material provided before class was found to increase the effectiveness of the flipped classroom model.</a:t>
            </a:r>
          </a:p>
          <a:p>
            <a:pPr lvl="1">
              <a:buFont typeface="Times New Roman" panose="020B0604020202020204" pitchFamily="34" charset="0"/>
              <a:buChar char="–"/>
            </a:pPr>
            <a:r>
              <a:rPr lang="en-US" dirty="0">
                <a:latin typeface="Times New Roman"/>
                <a:cs typeface="Times New Roman"/>
              </a:rPr>
              <a:t>Small group assignments might increase effectiveness, but the research is inconsistent.</a:t>
            </a:r>
          </a:p>
          <a:p>
            <a:pPr>
              <a:spcBef>
                <a:spcPts val="6000"/>
              </a:spcBef>
            </a:pPr>
            <a:r>
              <a:rPr lang="en-US" b="1" dirty="0">
                <a:latin typeface="Times New Roman"/>
                <a:cs typeface="Times New Roman"/>
              </a:rPr>
              <a:t>Chat</a:t>
            </a:r>
            <a:r>
              <a:rPr lang="en-US" dirty="0">
                <a:latin typeface="Times New Roman"/>
                <a:cs typeface="Times New Roman"/>
              </a:rPr>
              <a:t>: How might this concept work for you with your students? Are there things that students can do on their own so that when they meet with you, they are prepared to apply knowledge they gained independently?</a:t>
            </a:r>
            <a:endParaRPr lang="en-US" dirty="0"/>
          </a:p>
        </p:txBody>
      </p:sp>
      <p:sp>
        <p:nvSpPr>
          <p:cNvPr id="6" name="Text Placeholder 4">
            <a:extLst>
              <a:ext uri="{FF2B5EF4-FFF2-40B4-BE49-F238E27FC236}">
                <a16:creationId xmlns:a16="http://schemas.microsoft.com/office/drawing/2014/main" id="{16D2396B-B567-4B41-B529-5A36B3E378B8}"/>
              </a:ext>
            </a:extLst>
          </p:cNvPr>
          <p:cNvSpPr>
            <a:spLocks noGrp="1"/>
          </p:cNvSpPr>
          <p:nvPr/>
        </p:nvSpPr>
        <p:spPr>
          <a:xfrm>
            <a:off x="8389418" y="11281533"/>
            <a:ext cx="15144542" cy="839641"/>
          </a:xfrm>
          <a:prstGeom prst="rect">
            <a:avLst/>
          </a:prstGeom>
        </p:spPr>
        <p:txBody>
          <a:bodyPr vert="horz" lIns="0" tIns="0" rIns="0" bIns="0" rtlCol="0" anchor="b">
            <a:normAutofit/>
          </a:bodyPr>
          <a:lstStyle>
            <a:lvl1pPr marL="457200" marR="0" indent="-457200" algn="l" defTabSz="1219215" rtl="0" eaLnBrk="1" fontAlgn="auto" latinLnBrk="0" hangingPunct="1">
              <a:lnSpc>
                <a:spcPct val="100000"/>
              </a:lnSpc>
              <a:spcBef>
                <a:spcPts val="400"/>
              </a:spcBef>
              <a:spcAft>
                <a:spcPts val="300"/>
              </a:spcAft>
              <a:buClrTx/>
              <a:buSzTx/>
              <a:buFont typeface="Arial" panose="020B0604020202020204" pitchFamily="34" charset="0"/>
              <a:buChar char="•"/>
              <a:tabLst/>
              <a:defRPr lang="tr-TR" sz="2800" b="0" i="0" kern="1200">
                <a:solidFill>
                  <a:srgbClr val="576F7F"/>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marL="0" indent="0" algn="r">
              <a:buNone/>
            </a:pPr>
            <a:r>
              <a:rPr lang="en-US" i="1" dirty="0">
                <a:latin typeface="Times New Roman"/>
                <a:cs typeface="Times New Roman"/>
              </a:rPr>
              <a:t>(van </a:t>
            </a:r>
            <a:r>
              <a:rPr lang="en-US" i="1" dirty="0" err="1">
                <a:latin typeface="Times New Roman"/>
                <a:cs typeface="Times New Roman"/>
              </a:rPr>
              <a:t>Alten</a:t>
            </a:r>
            <a:r>
              <a:rPr lang="en-US" i="1" dirty="0">
                <a:latin typeface="Times New Roman"/>
                <a:cs typeface="Times New Roman"/>
              </a:rPr>
              <a:t> et al., 2019)</a:t>
            </a:r>
          </a:p>
        </p:txBody>
      </p:sp>
    </p:spTree>
    <p:extLst>
      <p:ext uri="{BB962C8B-B14F-4D97-AF65-F5344CB8AC3E}">
        <p14:creationId xmlns:p14="http://schemas.microsoft.com/office/powerpoint/2010/main" val="40535831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1">
            <a:extLst>
              <a:ext uri="{FF2B5EF4-FFF2-40B4-BE49-F238E27FC236}">
                <a16:creationId xmlns:a16="http://schemas.microsoft.com/office/drawing/2014/main" id="{483DF1FE-89CE-4FFE-B262-4CFA5A6F9F70}"/>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21</a:t>
            </a:fld>
            <a:endParaRPr lang="uk-UA" dirty="0">
              <a:solidFill>
                <a:srgbClr val="576F7F"/>
              </a:solidFill>
            </a:endParaRPr>
          </a:p>
        </p:txBody>
      </p:sp>
      <p:sp>
        <p:nvSpPr>
          <p:cNvPr id="2" name="Title 1">
            <a:extLst>
              <a:ext uri="{FF2B5EF4-FFF2-40B4-BE49-F238E27FC236}">
                <a16:creationId xmlns:a16="http://schemas.microsoft.com/office/drawing/2014/main" id="{9EF7ACDE-159C-46D6-A8B9-9D6145AB4202}"/>
              </a:ext>
            </a:extLst>
          </p:cNvPr>
          <p:cNvSpPr>
            <a:spLocks noGrp="1"/>
          </p:cNvSpPr>
          <p:nvPr>
            <p:ph type="ctrTitle"/>
          </p:nvPr>
        </p:nvSpPr>
        <p:spPr>
          <a:xfrm>
            <a:off x="249381" y="2176323"/>
            <a:ext cx="6677891" cy="8804564"/>
          </a:xfrm>
        </p:spPr>
        <p:txBody>
          <a:bodyPr>
            <a:normAutofit/>
          </a:bodyPr>
          <a:lstStyle/>
          <a:p>
            <a:r>
              <a:rPr lang="en-US" sz="9600" dirty="0">
                <a:solidFill>
                  <a:schemeClr val="bg1"/>
                </a:solidFill>
                <a:latin typeface="Times New Roman"/>
                <a:cs typeface="Times New Roman"/>
              </a:rPr>
              <a:t>How to structure asynchronous learning time</a:t>
            </a:r>
            <a:endParaRPr lang="en-US" sz="9600" dirty="0">
              <a:solidFill>
                <a:schemeClr val="bg1"/>
              </a:solidFill>
            </a:endParaRPr>
          </a:p>
        </p:txBody>
      </p:sp>
      <p:sp>
        <p:nvSpPr>
          <p:cNvPr id="4" name="Text Placeholder 3">
            <a:extLst>
              <a:ext uri="{FF2B5EF4-FFF2-40B4-BE49-F238E27FC236}">
                <a16:creationId xmlns:a16="http://schemas.microsoft.com/office/drawing/2014/main" id="{B2FC95E1-BD51-4968-94D9-442155AD6AF9}"/>
              </a:ext>
            </a:extLst>
          </p:cNvPr>
          <p:cNvSpPr>
            <a:spLocks noGrp="1"/>
          </p:cNvSpPr>
          <p:nvPr>
            <p:ph type="body" sz="quarter" idx="14"/>
          </p:nvPr>
        </p:nvSpPr>
        <p:spPr>
          <a:xfrm>
            <a:off x="8201891" y="2362177"/>
            <a:ext cx="12192000" cy="9246727"/>
          </a:xfrm>
        </p:spPr>
        <p:txBody>
          <a:bodyPr vert="horz" lIns="0" tIns="0" rIns="0" bIns="0" rtlCol="0" anchor="t">
            <a:normAutofit/>
          </a:bodyPr>
          <a:lstStyle/>
          <a:p>
            <a:pPr marL="457835" lvl="1" indent="0">
              <a:spcAft>
                <a:spcPts val="1500"/>
              </a:spcAft>
              <a:buNone/>
            </a:pPr>
            <a:r>
              <a:rPr lang="en-US" sz="4800" dirty="0">
                <a:latin typeface="Times New Roman"/>
                <a:cs typeface="Times New Roman"/>
              </a:rPr>
              <a:t>Research provides a variety of suggestions for how to structure asynchronous time. During this time, students can:</a:t>
            </a:r>
          </a:p>
          <a:p>
            <a:pPr lvl="2">
              <a:spcAft>
                <a:spcPts val="900"/>
              </a:spcAft>
              <a:buFont typeface="Arial" panose="02070309020205020404" pitchFamily="49" charset="0"/>
              <a:buChar char="•"/>
            </a:pPr>
            <a:r>
              <a:rPr lang="en-US" sz="4000" dirty="0">
                <a:latin typeface="Times New Roman"/>
                <a:cs typeface="Times New Roman"/>
              </a:rPr>
              <a:t>Collect data/evidence.</a:t>
            </a:r>
          </a:p>
          <a:p>
            <a:pPr lvl="2">
              <a:spcAft>
                <a:spcPts val="900"/>
              </a:spcAft>
              <a:buFont typeface="Arial" panose="02070309020205020404" pitchFamily="49" charset="0"/>
              <a:buChar char="•"/>
            </a:pPr>
            <a:r>
              <a:rPr lang="en-US" sz="4000" dirty="0">
                <a:latin typeface="Times New Roman"/>
                <a:cs typeface="Times New Roman"/>
              </a:rPr>
              <a:t>Complete additional reading.</a:t>
            </a:r>
          </a:p>
          <a:p>
            <a:pPr lvl="2">
              <a:spcAft>
                <a:spcPts val="900"/>
              </a:spcAft>
              <a:buFont typeface="Arial" panose="02070309020205020404" pitchFamily="49" charset="0"/>
              <a:buChar char="•"/>
            </a:pPr>
            <a:r>
              <a:rPr lang="en-US" sz="4000" dirty="0">
                <a:latin typeface="Times New Roman"/>
                <a:cs typeface="Times New Roman"/>
              </a:rPr>
              <a:t>Complete written reflection.</a:t>
            </a:r>
            <a:endParaRPr lang="en-US" sz="4000" dirty="0"/>
          </a:p>
          <a:p>
            <a:pPr lvl="2">
              <a:spcAft>
                <a:spcPts val="900"/>
              </a:spcAft>
              <a:buFont typeface="Arial" panose="02070309020205020404" pitchFamily="49" charset="0"/>
              <a:buChar char="•"/>
            </a:pPr>
            <a:r>
              <a:rPr lang="en-US" sz="4000" dirty="0">
                <a:latin typeface="Times New Roman"/>
                <a:cs typeface="Times New Roman"/>
              </a:rPr>
              <a:t>Work virtually with a small group to complete a task.</a:t>
            </a:r>
          </a:p>
          <a:p>
            <a:pPr lvl="2">
              <a:spcAft>
                <a:spcPts val="900"/>
              </a:spcAft>
              <a:buFont typeface="Arial" panose="02070309020205020404" pitchFamily="49" charset="0"/>
              <a:buChar char="•"/>
            </a:pPr>
            <a:r>
              <a:rPr lang="en-US" sz="4000" dirty="0">
                <a:latin typeface="Times New Roman"/>
                <a:cs typeface="Times New Roman"/>
              </a:rPr>
              <a:t>Prepare to present their ideas, findings, solutions, conjectures, or conclusions when they return to the full class setting (online or in-person).</a:t>
            </a:r>
          </a:p>
          <a:p>
            <a:pPr lvl="2">
              <a:spcAft>
                <a:spcPts val="900"/>
              </a:spcAft>
              <a:buFont typeface="Arial" panose="02070309020205020404" pitchFamily="49" charset="0"/>
              <a:buChar char="•"/>
            </a:pPr>
            <a:r>
              <a:rPr lang="en-US" sz="4000" dirty="0">
                <a:latin typeface="Times New Roman"/>
                <a:cs typeface="Times New Roman"/>
              </a:rPr>
              <a:t>Engage with interactive materials, such as virtual field trips, virtual science labs or                 videos that they can pause, or re-watch.</a:t>
            </a:r>
            <a:endParaRPr lang="en-US" dirty="0"/>
          </a:p>
        </p:txBody>
      </p:sp>
      <p:sp>
        <p:nvSpPr>
          <p:cNvPr id="5" name="Text Placeholder 4">
            <a:extLst>
              <a:ext uri="{FF2B5EF4-FFF2-40B4-BE49-F238E27FC236}">
                <a16:creationId xmlns:a16="http://schemas.microsoft.com/office/drawing/2014/main" id="{518C14FE-8765-4229-A9E4-8F9BCF64778D}"/>
              </a:ext>
            </a:extLst>
          </p:cNvPr>
          <p:cNvSpPr>
            <a:spLocks noGrp="1"/>
          </p:cNvSpPr>
          <p:nvPr/>
        </p:nvSpPr>
        <p:spPr>
          <a:xfrm>
            <a:off x="9242633" y="10941866"/>
            <a:ext cx="15144542" cy="1040924"/>
          </a:xfrm>
          <a:prstGeom prst="rect">
            <a:avLst/>
          </a:prstGeom>
        </p:spPr>
        <p:txBody>
          <a:bodyPr vert="horz" lIns="0" tIns="0" rIns="0" bIns="0" rtlCol="0" anchor="b">
            <a:normAutofit/>
          </a:bodyPr>
          <a:lstStyle>
            <a:lvl1pPr marL="457200" marR="0" indent="-457200" algn="l" defTabSz="1219215" rtl="0" eaLnBrk="1" fontAlgn="auto" latinLnBrk="0" hangingPunct="1">
              <a:lnSpc>
                <a:spcPct val="100000"/>
              </a:lnSpc>
              <a:spcBef>
                <a:spcPts val="400"/>
              </a:spcBef>
              <a:spcAft>
                <a:spcPts val="300"/>
              </a:spcAft>
              <a:buClrTx/>
              <a:buSzTx/>
              <a:buFont typeface="Arial" panose="020B0604020202020204" pitchFamily="34" charset="0"/>
              <a:buChar char="•"/>
              <a:tabLst/>
              <a:defRPr lang="tr-TR" sz="2800" b="0" i="0" kern="1200">
                <a:solidFill>
                  <a:srgbClr val="576F7F"/>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marL="0" indent="0">
              <a:buNone/>
            </a:pPr>
            <a:r>
              <a:rPr lang="en-US" i="1" dirty="0">
                <a:latin typeface="Times New Roman"/>
                <a:cs typeface="Times New Roman"/>
              </a:rPr>
              <a:t>(Conley et al., 2020; Darling-Hammond et al., 2020)</a:t>
            </a:r>
          </a:p>
        </p:txBody>
      </p:sp>
      <p:pic>
        <p:nvPicPr>
          <p:cNvPr id="7" name="Graphic 5" descr="&quot; &quot;">
            <a:extLst>
              <a:ext uri="{FF2B5EF4-FFF2-40B4-BE49-F238E27FC236}">
                <a16:creationId xmlns:a16="http://schemas.microsoft.com/office/drawing/2014/main" id="{2ABA0526-B494-4E41-AA5D-E9E0E21A9AB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328742" y="7153401"/>
            <a:ext cx="5058433" cy="5057774"/>
          </a:xfrm>
          <a:prstGeom prst="rect">
            <a:avLst/>
          </a:prstGeom>
        </p:spPr>
      </p:pic>
    </p:spTree>
    <p:extLst>
      <p:ext uri="{BB962C8B-B14F-4D97-AF65-F5344CB8AC3E}">
        <p14:creationId xmlns:p14="http://schemas.microsoft.com/office/powerpoint/2010/main" val="736250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1">
            <a:extLst>
              <a:ext uri="{FF2B5EF4-FFF2-40B4-BE49-F238E27FC236}">
                <a16:creationId xmlns:a16="http://schemas.microsoft.com/office/drawing/2014/main" id="{24D3F8E3-CF24-4011-99C5-71F7F1887205}"/>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22</a:t>
            </a:fld>
            <a:endParaRPr lang="uk-UA" dirty="0">
              <a:solidFill>
                <a:srgbClr val="576F7F"/>
              </a:solidFill>
            </a:endParaRPr>
          </a:p>
        </p:txBody>
      </p:sp>
      <p:sp>
        <p:nvSpPr>
          <p:cNvPr id="2" name="Title 1">
            <a:extLst>
              <a:ext uri="{FF2B5EF4-FFF2-40B4-BE49-F238E27FC236}">
                <a16:creationId xmlns:a16="http://schemas.microsoft.com/office/drawing/2014/main" id="{3A55927D-5BAE-45D3-AE6B-D5282EC885C9}"/>
              </a:ext>
            </a:extLst>
          </p:cNvPr>
          <p:cNvSpPr>
            <a:spLocks noGrp="1"/>
          </p:cNvSpPr>
          <p:nvPr>
            <p:ph type="ctrTitle"/>
          </p:nvPr>
        </p:nvSpPr>
        <p:spPr>
          <a:xfrm>
            <a:off x="332509" y="164820"/>
            <a:ext cx="22097999" cy="1219177"/>
          </a:xfrm>
        </p:spPr>
        <p:txBody>
          <a:bodyPr/>
          <a:lstStyle/>
          <a:p>
            <a:r>
              <a:rPr lang="en-US" dirty="0">
                <a:solidFill>
                  <a:schemeClr val="accent1"/>
                </a:solidFill>
                <a:latin typeface="Times New Roman"/>
                <a:cs typeface="Times New Roman"/>
              </a:rPr>
              <a:t>Activity: Breakout group discussion</a:t>
            </a:r>
          </a:p>
        </p:txBody>
      </p:sp>
      <p:sp>
        <p:nvSpPr>
          <p:cNvPr id="4" name="Text Placeholder 3">
            <a:extLst>
              <a:ext uri="{FF2B5EF4-FFF2-40B4-BE49-F238E27FC236}">
                <a16:creationId xmlns:a16="http://schemas.microsoft.com/office/drawing/2014/main" id="{8E3D34E3-768B-4050-8EA5-E2E60F3A1E20}"/>
              </a:ext>
            </a:extLst>
          </p:cNvPr>
          <p:cNvSpPr>
            <a:spLocks noGrp="1"/>
          </p:cNvSpPr>
          <p:nvPr>
            <p:ph type="body" sz="quarter" idx="14"/>
          </p:nvPr>
        </p:nvSpPr>
        <p:spPr>
          <a:xfrm>
            <a:off x="332509" y="2662817"/>
            <a:ext cx="6539345" cy="8507434"/>
          </a:xfrm>
        </p:spPr>
        <p:txBody>
          <a:bodyPr vert="horz" lIns="0" tIns="0" rIns="0" bIns="0" rtlCol="0" anchor="t">
            <a:normAutofit/>
          </a:bodyPr>
          <a:lstStyle/>
          <a:p>
            <a:pPr>
              <a:spcAft>
                <a:spcPts val="1500"/>
              </a:spcAft>
            </a:pPr>
            <a:r>
              <a:rPr lang="en-US" dirty="0">
                <a:solidFill>
                  <a:schemeClr val="bg1"/>
                </a:solidFill>
                <a:latin typeface="Times New Roman"/>
                <a:cs typeface="Times New Roman"/>
              </a:rPr>
              <a:t>What do you think is the best way to use in-person time in an alternating hybrid model?</a:t>
            </a:r>
            <a:endParaRPr lang="en-US" dirty="0">
              <a:solidFill>
                <a:schemeClr val="bg1"/>
              </a:solidFill>
            </a:endParaRPr>
          </a:p>
          <a:p>
            <a:pPr>
              <a:spcAft>
                <a:spcPts val="1500"/>
              </a:spcAft>
            </a:pPr>
            <a:r>
              <a:rPr lang="en-US" dirty="0">
                <a:solidFill>
                  <a:schemeClr val="bg1"/>
                </a:solidFill>
                <a:latin typeface="Times New Roman"/>
                <a:cs typeface="Times New Roman"/>
              </a:rPr>
              <a:t>What methods can be used to effectively structure students’ independent work time?</a:t>
            </a:r>
          </a:p>
        </p:txBody>
      </p:sp>
      <p:grpSp>
        <p:nvGrpSpPr>
          <p:cNvPr id="3" name="Group 2" descr="Diagram listing the characteristics of hybrid learning: high expectations, commitment to achieving equitable outcomes, competency-based, and valuing all learners ">
            <a:extLst>
              <a:ext uri="{FF2B5EF4-FFF2-40B4-BE49-F238E27FC236}">
                <a16:creationId xmlns:a16="http://schemas.microsoft.com/office/drawing/2014/main" id="{8F14779A-DEEB-4041-8901-D8FD529D3486}"/>
              </a:ext>
            </a:extLst>
          </p:cNvPr>
          <p:cNvGrpSpPr/>
          <p:nvPr/>
        </p:nvGrpSpPr>
        <p:grpSpPr>
          <a:xfrm>
            <a:off x="8810299" y="2662817"/>
            <a:ext cx="16258117" cy="8887691"/>
            <a:chOff x="8810299" y="2662817"/>
            <a:chExt cx="16258117" cy="8887691"/>
          </a:xfrm>
        </p:grpSpPr>
        <p:graphicFrame>
          <p:nvGraphicFramePr>
            <p:cNvPr id="57" name="Diagram 56" descr="Diagram listing the characteristics of hybrid learning: high expectations, commitment to achieving equitable outcomes, competency-based, and valuing all learners ">
              <a:extLst>
                <a:ext uri="{FF2B5EF4-FFF2-40B4-BE49-F238E27FC236}">
                  <a16:creationId xmlns:a16="http://schemas.microsoft.com/office/drawing/2014/main" id="{44CA54F4-9C9B-498A-ACA7-6FA11FBCF36D}"/>
                </a:ext>
              </a:extLst>
            </p:cNvPr>
            <p:cNvGraphicFramePr/>
            <p:nvPr>
              <p:extLst>
                <p:ext uri="{D42A27DB-BD31-4B8C-83A1-F6EECF244321}">
                  <p14:modId xmlns:p14="http://schemas.microsoft.com/office/powerpoint/2010/main" val="2354447282"/>
                </p:ext>
              </p:extLst>
            </p:nvPr>
          </p:nvGraphicFramePr>
          <p:xfrm>
            <a:off x="8810299" y="2662817"/>
            <a:ext cx="16258117" cy="88876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9" name="Oval 78" descr="&quot; &quot;">
              <a:extLst>
                <a:ext uri="{FF2B5EF4-FFF2-40B4-BE49-F238E27FC236}">
                  <a16:creationId xmlns:a16="http://schemas.microsoft.com/office/drawing/2014/main" id="{B58A3184-8C41-41D7-8B9B-695A420BB97A}"/>
                </a:ext>
              </a:extLst>
            </p:cNvPr>
            <p:cNvSpPr/>
            <p:nvPr/>
          </p:nvSpPr>
          <p:spPr>
            <a:xfrm>
              <a:off x="11118862" y="2662818"/>
              <a:ext cx="1697598" cy="1759326"/>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81" name="Oval 80" descr="&quot; &quot;">
              <a:extLst>
                <a:ext uri="{FF2B5EF4-FFF2-40B4-BE49-F238E27FC236}">
                  <a16:creationId xmlns:a16="http://schemas.microsoft.com/office/drawing/2014/main" id="{E14F5715-0295-4578-89A9-262E262C0AED}"/>
                </a:ext>
              </a:extLst>
            </p:cNvPr>
            <p:cNvSpPr/>
            <p:nvPr/>
          </p:nvSpPr>
          <p:spPr>
            <a:xfrm>
              <a:off x="11118862" y="5023300"/>
              <a:ext cx="1668840" cy="1730572"/>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83" name="Oval 82" descr="&quot; &quot;">
              <a:extLst>
                <a:ext uri="{FF2B5EF4-FFF2-40B4-BE49-F238E27FC236}">
                  <a16:creationId xmlns:a16="http://schemas.microsoft.com/office/drawing/2014/main" id="{2782383A-2C99-4E2B-BE20-328B76D9969F}"/>
                </a:ext>
              </a:extLst>
            </p:cNvPr>
            <p:cNvSpPr/>
            <p:nvPr/>
          </p:nvSpPr>
          <p:spPr>
            <a:xfrm>
              <a:off x="11118862" y="7348433"/>
              <a:ext cx="1726357" cy="1759326"/>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1" name="Oval 10" descr="&quot; &quot;">
              <a:extLst>
                <a:ext uri="{FF2B5EF4-FFF2-40B4-BE49-F238E27FC236}">
                  <a16:creationId xmlns:a16="http://schemas.microsoft.com/office/drawing/2014/main" id="{5D757877-6506-4CF2-931D-834DBB35D92C}"/>
                </a:ext>
              </a:extLst>
            </p:cNvPr>
            <p:cNvSpPr/>
            <p:nvPr/>
          </p:nvSpPr>
          <p:spPr>
            <a:xfrm>
              <a:off x="11118862" y="9702320"/>
              <a:ext cx="1726357" cy="1759326"/>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grpSp>
      <p:sp>
        <p:nvSpPr>
          <p:cNvPr id="23" name="Text Placeholder 4">
            <a:extLst>
              <a:ext uri="{FF2B5EF4-FFF2-40B4-BE49-F238E27FC236}">
                <a16:creationId xmlns:a16="http://schemas.microsoft.com/office/drawing/2014/main" id="{0A3D35C7-74A2-4413-96F6-3A9716E54DF3}"/>
              </a:ext>
            </a:extLst>
          </p:cNvPr>
          <p:cNvSpPr>
            <a:spLocks noGrp="1"/>
          </p:cNvSpPr>
          <p:nvPr/>
        </p:nvSpPr>
        <p:spPr>
          <a:xfrm>
            <a:off x="8480633" y="11100478"/>
            <a:ext cx="15144542" cy="1040924"/>
          </a:xfrm>
          <a:prstGeom prst="rect">
            <a:avLst/>
          </a:prstGeom>
        </p:spPr>
        <p:txBody>
          <a:bodyPr vert="horz" lIns="0" tIns="0" rIns="0" bIns="0" rtlCol="0" anchor="b">
            <a:normAutofit/>
          </a:bodyPr>
          <a:lstStyle>
            <a:lvl1pPr marL="457200" marR="0" indent="-457200" algn="l" defTabSz="1219215" rtl="0" eaLnBrk="1" fontAlgn="auto" latinLnBrk="0" hangingPunct="1">
              <a:lnSpc>
                <a:spcPct val="100000"/>
              </a:lnSpc>
              <a:spcBef>
                <a:spcPts val="400"/>
              </a:spcBef>
              <a:spcAft>
                <a:spcPts val="300"/>
              </a:spcAft>
              <a:buClrTx/>
              <a:buSzTx/>
              <a:buFont typeface="Arial" panose="020B0604020202020204" pitchFamily="34" charset="0"/>
              <a:buChar char="•"/>
              <a:tabLst/>
              <a:defRPr lang="tr-TR" sz="2800" b="0" i="0" kern="1200">
                <a:solidFill>
                  <a:srgbClr val="576F7F"/>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marL="0" indent="0">
              <a:buNone/>
            </a:pPr>
            <a:r>
              <a:rPr lang="en-US" i="1" dirty="0">
                <a:latin typeface="Times New Roman"/>
                <a:cs typeface="Times New Roman"/>
              </a:rPr>
              <a:t>(Green &amp; Harrington, 2020; Kennedy &amp; </a:t>
            </a:r>
            <a:r>
              <a:rPr lang="en-US" i="1" dirty="0" err="1">
                <a:latin typeface="Times New Roman"/>
                <a:cs typeface="Times New Roman"/>
              </a:rPr>
              <a:t>Ferdig</a:t>
            </a:r>
            <a:r>
              <a:rPr lang="en-US" i="1" dirty="0">
                <a:latin typeface="Times New Roman"/>
                <a:cs typeface="Times New Roman"/>
              </a:rPr>
              <a:t>, 2018; Peterson &amp; Arnold, 2016; Powell et al., 2014)</a:t>
            </a:r>
          </a:p>
        </p:txBody>
      </p:sp>
    </p:spTree>
    <p:extLst>
      <p:ext uri="{BB962C8B-B14F-4D97-AF65-F5344CB8AC3E}">
        <p14:creationId xmlns:p14="http://schemas.microsoft.com/office/powerpoint/2010/main" val="20904825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56AF3968-6536-4024-B2ED-AA908312F89F}"/>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23</a:t>
            </a:fld>
            <a:endParaRPr lang="uk-UA" dirty="0">
              <a:solidFill>
                <a:srgbClr val="576F7F"/>
              </a:solidFill>
            </a:endParaRPr>
          </a:p>
        </p:txBody>
      </p:sp>
      <p:sp>
        <p:nvSpPr>
          <p:cNvPr id="2" name="Title 1">
            <a:extLst>
              <a:ext uri="{FF2B5EF4-FFF2-40B4-BE49-F238E27FC236}">
                <a16:creationId xmlns:a16="http://schemas.microsoft.com/office/drawing/2014/main" id="{2713F678-D56A-41C7-BF61-2E3B93B69F9F}"/>
              </a:ext>
            </a:extLst>
          </p:cNvPr>
          <p:cNvSpPr>
            <a:spLocks noGrp="1"/>
          </p:cNvSpPr>
          <p:nvPr>
            <p:ph type="ctrTitle"/>
          </p:nvPr>
        </p:nvSpPr>
        <p:spPr>
          <a:xfrm>
            <a:off x="1144587" y="2444152"/>
            <a:ext cx="22097999" cy="1219177"/>
          </a:xfrm>
        </p:spPr>
        <p:txBody>
          <a:bodyPr anchor="t">
            <a:noAutofit/>
          </a:bodyPr>
          <a:lstStyle/>
          <a:p>
            <a:r>
              <a:rPr lang="en-US" sz="9600" dirty="0">
                <a:solidFill>
                  <a:schemeClr val="bg1"/>
                </a:solidFill>
              </a:rPr>
              <a:t>Check-in</a:t>
            </a:r>
          </a:p>
        </p:txBody>
      </p:sp>
      <p:sp>
        <p:nvSpPr>
          <p:cNvPr id="8" name="Text Placeholder 3">
            <a:extLst>
              <a:ext uri="{FF2B5EF4-FFF2-40B4-BE49-F238E27FC236}">
                <a16:creationId xmlns:a16="http://schemas.microsoft.com/office/drawing/2014/main" id="{C37FAC68-94E6-FD4C-9238-974C85B317FC}"/>
              </a:ext>
            </a:extLst>
          </p:cNvPr>
          <p:cNvSpPr txBox="1">
            <a:spLocks/>
          </p:cNvSpPr>
          <p:nvPr/>
        </p:nvSpPr>
        <p:spPr>
          <a:xfrm>
            <a:off x="8541910" y="1724868"/>
            <a:ext cx="14132453" cy="9064947"/>
          </a:xfrm>
          <a:prstGeom prst="rect">
            <a:avLst/>
          </a:prstGeom>
        </p:spPr>
        <p:txBody>
          <a:bodyPr vert="horz" lIns="0" tIns="0" rIns="0" bIns="0" rtlCol="0" anchor="ctr">
            <a:normAutofit/>
          </a:bodyPr>
          <a:lstStyle>
            <a:lvl1pPr marL="457200" marR="0" indent="-457200" algn="l" defTabSz="1219215" rtl="0" eaLnBrk="1" fontAlgn="auto" latinLnBrk="0" hangingPunct="1">
              <a:lnSpc>
                <a:spcPct val="100000"/>
              </a:lnSpc>
              <a:spcBef>
                <a:spcPts val="400"/>
              </a:spcBef>
              <a:spcAft>
                <a:spcPts val="300"/>
              </a:spcAft>
              <a:buClrTx/>
              <a:buSzTx/>
              <a:buFont typeface="Arial" panose="020B0604020202020204" pitchFamily="34" charset="0"/>
              <a:buChar char="•"/>
              <a:tabLst/>
              <a:defRPr lang="tr-TR" sz="2800" b="0" i="0" kern="1200">
                <a:solidFill>
                  <a:srgbClr val="576F7F"/>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a:spcBef>
                <a:spcPts val="1200"/>
              </a:spcBef>
              <a:spcAft>
                <a:spcPts val="1800"/>
              </a:spcAft>
            </a:pPr>
            <a:r>
              <a:rPr lang="en-US" sz="4800" dirty="0">
                <a:latin typeface="Times New Roman"/>
                <a:cs typeface="Times New Roman"/>
              </a:rPr>
              <a:t>What do you think is the best way to use in-person time in an alternating hybrid model?</a:t>
            </a:r>
            <a:endParaRPr lang="en-US" sz="4800" dirty="0"/>
          </a:p>
          <a:p>
            <a:pPr>
              <a:spcBef>
                <a:spcPts val="1200"/>
              </a:spcBef>
              <a:spcAft>
                <a:spcPts val="1800"/>
              </a:spcAft>
            </a:pPr>
            <a:r>
              <a:rPr lang="en-US" sz="4800" dirty="0">
                <a:latin typeface="Times New Roman"/>
                <a:cs typeface="Times New Roman"/>
              </a:rPr>
              <a:t>What methods can be used to effectively structure students’ independent work time?</a:t>
            </a:r>
          </a:p>
        </p:txBody>
      </p:sp>
      <p:pic>
        <p:nvPicPr>
          <p:cNvPr id="6" name="Graphic 5" descr="&quot; &quot;">
            <a:extLst>
              <a:ext uri="{FF2B5EF4-FFF2-40B4-BE49-F238E27FC236}">
                <a16:creationId xmlns:a16="http://schemas.microsoft.com/office/drawing/2014/main" id="{88F6E92A-45DE-7F40-BB5E-2C3B36902F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4318600"/>
            <a:ext cx="7108524" cy="7108524"/>
          </a:xfrm>
          <a:prstGeom prst="rect">
            <a:avLst/>
          </a:prstGeom>
        </p:spPr>
      </p:pic>
    </p:spTree>
    <p:extLst>
      <p:ext uri="{BB962C8B-B14F-4D97-AF65-F5344CB8AC3E}">
        <p14:creationId xmlns:p14="http://schemas.microsoft.com/office/powerpoint/2010/main" val="5494101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1">
            <a:extLst>
              <a:ext uri="{FF2B5EF4-FFF2-40B4-BE49-F238E27FC236}">
                <a16:creationId xmlns:a16="http://schemas.microsoft.com/office/drawing/2014/main" id="{E138DCD4-653A-4A5B-A5B3-68BA6A140693}"/>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24</a:t>
            </a:fld>
            <a:endParaRPr lang="uk-UA" dirty="0">
              <a:solidFill>
                <a:srgbClr val="576F7F"/>
              </a:solidFill>
            </a:endParaRPr>
          </a:p>
        </p:txBody>
      </p:sp>
      <p:sp>
        <p:nvSpPr>
          <p:cNvPr id="3" name="Title 2">
            <a:extLst>
              <a:ext uri="{FF2B5EF4-FFF2-40B4-BE49-F238E27FC236}">
                <a16:creationId xmlns:a16="http://schemas.microsoft.com/office/drawing/2014/main" id="{70E39764-8A4F-4BC9-BC83-4EE0157F41A5}"/>
              </a:ext>
            </a:extLst>
          </p:cNvPr>
          <p:cNvSpPr>
            <a:spLocks noGrp="1"/>
          </p:cNvSpPr>
          <p:nvPr>
            <p:ph type="ctrTitle"/>
          </p:nvPr>
        </p:nvSpPr>
        <p:spPr>
          <a:xfrm>
            <a:off x="317756" y="3972601"/>
            <a:ext cx="6262858" cy="5386110"/>
          </a:xfrm>
        </p:spPr>
        <p:txBody>
          <a:bodyPr>
            <a:noAutofit/>
          </a:bodyPr>
          <a:lstStyle/>
          <a:p>
            <a:r>
              <a:rPr lang="en-US" sz="9600" dirty="0">
                <a:solidFill>
                  <a:schemeClr val="bg1"/>
                </a:solidFill>
                <a:latin typeface="Times New Roman"/>
                <a:cs typeface="Times New Roman"/>
              </a:rPr>
              <a:t>Synchronous Hybrid Learning</a:t>
            </a:r>
          </a:p>
        </p:txBody>
      </p:sp>
      <p:grpSp>
        <p:nvGrpSpPr>
          <p:cNvPr id="2" name="Group 1" descr="Synchronous hybrid learning graphic">
            <a:extLst>
              <a:ext uri="{FF2B5EF4-FFF2-40B4-BE49-F238E27FC236}">
                <a16:creationId xmlns:a16="http://schemas.microsoft.com/office/drawing/2014/main" id="{22A1A4DA-0B46-4B12-9B88-260658413895}"/>
              </a:ext>
            </a:extLst>
          </p:cNvPr>
          <p:cNvGrpSpPr/>
          <p:nvPr/>
        </p:nvGrpSpPr>
        <p:grpSpPr>
          <a:xfrm>
            <a:off x="11856467" y="5649993"/>
            <a:ext cx="7064469" cy="3113007"/>
            <a:chOff x="11856467" y="5649993"/>
            <a:chExt cx="7064469" cy="3113007"/>
          </a:xfrm>
        </p:grpSpPr>
        <p:sp>
          <p:nvSpPr>
            <p:cNvPr id="14" name="TextBox 13">
              <a:extLst>
                <a:ext uri="{FF2B5EF4-FFF2-40B4-BE49-F238E27FC236}">
                  <a16:creationId xmlns:a16="http://schemas.microsoft.com/office/drawing/2014/main" id="{BED85411-60C0-4B2E-B130-45E0181652E7}"/>
                </a:ext>
              </a:extLst>
            </p:cNvPr>
            <p:cNvSpPr txBox="1"/>
            <p:nvPr/>
          </p:nvSpPr>
          <p:spPr>
            <a:xfrm>
              <a:off x="11856467" y="5649993"/>
              <a:ext cx="7064469" cy="1015663"/>
            </a:xfrm>
            <a:prstGeom prst="rect">
              <a:avLst/>
            </a:prstGeom>
            <a:noFill/>
          </p:spPr>
          <p:txBody>
            <a:bodyPr wrap="square" rtlCol="0">
              <a:spAutoFit/>
            </a:bodyPr>
            <a:lstStyle/>
            <a:p>
              <a:r>
                <a:rPr lang="en-US" sz="6000">
                  <a:solidFill>
                    <a:srgbClr val="000000"/>
                  </a:solidFill>
                  <a:latin typeface="+mj-lt"/>
                </a:rPr>
                <a:t>M       T       W      R       F</a:t>
              </a:r>
            </a:p>
          </p:txBody>
        </p:sp>
        <p:pic>
          <p:nvPicPr>
            <p:cNvPr id="15" name="Graphic 14" descr="&quot; &quot;">
              <a:extLst>
                <a:ext uri="{FF2B5EF4-FFF2-40B4-BE49-F238E27FC236}">
                  <a16:creationId xmlns:a16="http://schemas.microsoft.com/office/drawing/2014/main" id="{DF12B11B-C8A7-4CA0-9886-40C14DBD558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806561" y="6799928"/>
              <a:ext cx="914400" cy="914400"/>
            </a:xfrm>
            <a:prstGeom prst="rect">
              <a:avLst/>
            </a:prstGeom>
          </p:spPr>
        </p:pic>
        <p:pic>
          <p:nvPicPr>
            <p:cNvPr id="16" name="Graphic 15" descr="&quot; &quot;">
              <a:extLst>
                <a:ext uri="{FF2B5EF4-FFF2-40B4-BE49-F238E27FC236}">
                  <a16:creationId xmlns:a16="http://schemas.microsoft.com/office/drawing/2014/main" id="{7CBAB3AB-94FF-4C9C-8996-080E3B0C79E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403016" y="6799928"/>
              <a:ext cx="914400" cy="914400"/>
            </a:xfrm>
            <a:prstGeom prst="rect">
              <a:avLst/>
            </a:prstGeom>
          </p:spPr>
        </p:pic>
        <p:pic>
          <p:nvPicPr>
            <p:cNvPr id="17" name="Graphic 16" descr="&quot; &quot;">
              <a:extLst>
                <a:ext uri="{FF2B5EF4-FFF2-40B4-BE49-F238E27FC236}">
                  <a16:creationId xmlns:a16="http://schemas.microsoft.com/office/drawing/2014/main" id="{99DE8751-9BDA-43B6-89BB-0312058B8B3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083901" y="6799928"/>
              <a:ext cx="914400" cy="914400"/>
            </a:xfrm>
            <a:prstGeom prst="rect">
              <a:avLst/>
            </a:prstGeom>
          </p:spPr>
        </p:pic>
        <p:pic>
          <p:nvPicPr>
            <p:cNvPr id="18" name="Graphic 17" descr="&quot; &quot;">
              <a:extLst>
                <a:ext uri="{FF2B5EF4-FFF2-40B4-BE49-F238E27FC236}">
                  <a16:creationId xmlns:a16="http://schemas.microsoft.com/office/drawing/2014/main" id="{4D730A6F-E096-47C4-8A9B-600404C0058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514789" y="6799928"/>
              <a:ext cx="914400" cy="914400"/>
            </a:xfrm>
            <a:prstGeom prst="rect">
              <a:avLst/>
            </a:prstGeom>
          </p:spPr>
        </p:pic>
        <p:pic>
          <p:nvPicPr>
            <p:cNvPr id="19" name="Graphic 18" descr="&quot; &quot;">
              <a:extLst>
                <a:ext uri="{FF2B5EF4-FFF2-40B4-BE49-F238E27FC236}">
                  <a16:creationId xmlns:a16="http://schemas.microsoft.com/office/drawing/2014/main" id="{79E77FA9-42A0-4B15-9815-C55EF23CA4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856467" y="6799928"/>
              <a:ext cx="914400" cy="914400"/>
            </a:xfrm>
            <a:prstGeom prst="rect">
              <a:avLst/>
            </a:prstGeom>
          </p:spPr>
        </p:pic>
        <p:pic>
          <p:nvPicPr>
            <p:cNvPr id="20" name="Graphic 19" descr="&quot; &quot;">
              <a:extLst>
                <a:ext uri="{FF2B5EF4-FFF2-40B4-BE49-F238E27FC236}">
                  <a16:creationId xmlns:a16="http://schemas.microsoft.com/office/drawing/2014/main" id="{2C8159B0-4BF3-49AD-8831-D7E3A09010C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806561" y="7822506"/>
              <a:ext cx="914400" cy="914400"/>
            </a:xfrm>
            <a:prstGeom prst="rect">
              <a:avLst/>
            </a:prstGeom>
          </p:spPr>
        </p:pic>
        <p:pic>
          <p:nvPicPr>
            <p:cNvPr id="21" name="Graphic 20" descr="&quot; &quot;">
              <a:extLst>
                <a:ext uri="{FF2B5EF4-FFF2-40B4-BE49-F238E27FC236}">
                  <a16:creationId xmlns:a16="http://schemas.microsoft.com/office/drawing/2014/main" id="{9FF9A819-2ADA-456F-B35A-67F90F92629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386521" y="7822506"/>
              <a:ext cx="914400" cy="914400"/>
            </a:xfrm>
            <a:prstGeom prst="rect">
              <a:avLst/>
            </a:prstGeom>
          </p:spPr>
        </p:pic>
        <p:pic>
          <p:nvPicPr>
            <p:cNvPr id="22" name="Graphic 21" descr="&quot; &quot;">
              <a:extLst>
                <a:ext uri="{FF2B5EF4-FFF2-40B4-BE49-F238E27FC236}">
                  <a16:creationId xmlns:a16="http://schemas.microsoft.com/office/drawing/2014/main" id="{47BBFD62-5A8F-4FB6-9380-42A09ED48B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083901" y="7848600"/>
              <a:ext cx="914400" cy="914400"/>
            </a:xfrm>
            <a:prstGeom prst="rect">
              <a:avLst/>
            </a:prstGeom>
          </p:spPr>
        </p:pic>
        <p:pic>
          <p:nvPicPr>
            <p:cNvPr id="23" name="Graphic 22" descr="&quot; &quot;">
              <a:extLst>
                <a:ext uri="{FF2B5EF4-FFF2-40B4-BE49-F238E27FC236}">
                  <a16:creationId xmlns:a16="http://schemas.microsoft.com/office/drawing/2014/main" id="{B69D484E-435F-4632-BCAA-A536F790A5F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3485289" y="7822506"/>
              <a:ext cx="914400" cy="914400"/>
            </a:xfrm>
            <a:prstGeom prst="rect">
              <a:avLst/>
            </a:prstGeom>
          </p:spPr>
        </p:pic>
        <p:pic>
          <p:nvPicPr>
            <p:cNvPr id="24" name="Graphic 23" descr="&quot; &quot;">
              <a:extLst>
                <a:ext uri="{FF2B5EF4-FFF2-40B4-BE49-F238E27FC236}">
                  <a16:creationId xmlns:a16="http://schemas.microsoft.com/office/drawing/2014/main" id="{9856BB4B-4EA2-4887-9337-1AD6B78FAD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856467" y="7822506"/>
              <a:ext cx="914400" cy="914400"/>
            </a:xfrm>
            <a:prstGeom prst="rect">
              <a:avLst/>
            </a:prstGeom>
          </p:spPr>
        </p:pic>
      </p:grpSp>
    </p:spTree>
    <p:extLst>
      <p:ext uri="{BB962C8B-B14F-4D97-AF65-F5344CB8AC3E}">
        <p14:creationId xmlns:p14="http://schemas.microsoft.com/office/powerpoint/2010/main" val="30371100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a:extLst>
              <a:ext uri="{FF2B5EF4-FFF2-40B4-BE49-F238E27FC236}">
                <a16:creationId xmlns:a16="http://schemas.microsoft.com/office/drawing/2014/main" id="{42ED63D9-D700-4066-9690-9A049116B34A}"/>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25</a:t>
            </a:fld>
            <a:endParaRPr lang="uk-UA" dirty="0">
              <a:solidFill>
                <a:srgbClr val="576F7F"/>
              </a:solidFill>
            </a:endParaRPr>
          </a:p>
        </p:txBody>
      </p:sp>
      <p:sp>
        <p:nvSpPr>
          <p:cNvPr id="2" name="Title 1">
            <a:extLst>
              <a:ext uri="{FF2B5EF4-FFF2-40B4-BE49-F238E27FC236}">
                <a16:creationId xmlns:a16="http://schemas.microsoft.com/office/drawing/2014/main" id="{6205819A-B9A8-4DE4-ABDF-674D39BFF540}"/>
              </a:ext>
            </a:extLst>
          </p:cNvPr>
          <p:cNvSpPr>
            <a:spLocks noGrp="1"/>
          </p:cNvSpPr>
          <p:nvPr>
            <p:ph type="ctrTitle"/>
          </p:nvPr>
        </p:nvSpPr>
        <p:spPr>
          <a:xfrm>
            <a:off x="1051770" y="397243"/>
            <a:ext cx="22097999" cy="1219177"/>
          </a:xfrm>
        </p:spPr>
        <p:txBody>
          <a:bodyPr anchor="t">
            <a:normAutofit/>
          </a:bodyPr>
          <a:lstStyle/>
          <a:p>
            <a:r>
              <a:rPr lang="en-US" dirty="0">
                <a:solidFill>
                  <a:schemeClr val="accent1"/>
                </a:solidFill>
              </a:rPr>
              <a:t>Connectedness and communication</a:t>
            </a:r>
          </a:p>
        </p:txBody>
      </p:sp>
      <p:pic>
        <p:nvPicPr>
          <p:cNvPr id="10" name="Picture 9" descr="&quot; &quot;">
            <a:extLst>
              <a:ext uri="{FF2B5EF4-FFF2-40B4-BE49-F238E27FC236}">
                <a16:creationId xmlns:a16="http://schemas.microsoft.com/office/drawing/2014/main" id="{423CD0D0-1C2B-426E-AEFE-96E172F8ADF8}"/>
              </a:ext>
            </a:extLst>
          </p:cNvPr>
          <p:cNvPicPr>
            <a:picLocks noChangeAspect="1"/>
          </p:cNvPicPr>
          <p:nvPr/>
        </p:nvPicPr>
        <p:blipFill rotWithShape="1">
          <a:blip r:embed="rId3"/>
          <a:srcRect t="-600" r="-1006" b="37693"/>
          <a:stretch/>
        </p:blipFill>
        <p:spPr>
          <a:xfrm>
            <a:off x="1144587" y="2362177"/>
            <a:ext cx="22320387" cy="9346602"/>
          </a:xfrm>
          <a:prstGeom prst="rect">
            <a:avLst/>
          </a:prstGeom>
        </p:spPr>
      </p:pic>
    </p:spTree>
    <p:extLst>
      <p:ext uri="{BB962C8B-B14F-4D97-AF65-F5344CB8AC3E}">
        <p14:creationId xmlns:p14="http://schemas.microsoft.com/office/powerpoint/2010/main" val="32977595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1">
            <a:extLst>
              <a:ext uri="{FF2B5EF4-FFF2-40B4-BE49-F238E27FC236}">
                <a16:creationId xmlns:a16="http://schemas.microsoft.com/office/drawing/2014/main" id="{4062DA17-D2C3-4880-9D50-53BC72806217}"/>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26</a:t>
            </a:fld>
            <a:endParaRPr lang="uk-UA" dirty="0">
              <a:solidFill>
                <a:srgbClr val="576F7F"/>
              </a:solidFill>
            </a:endParaRPr>
          </a:p>
        </p:txBody>
      </p:sp>
      <p:sp>
        <p:nvSpPr>
          <p:cNvPr id="2" name="Title 1">
            <a:extLst>
              <a:ext uri="{FF2B5EF4-FFF2-40B4-BE49-F238E27FC236}">
                <a16:creationId xmlns:a16="http://schemas.microsoft.com/office/drawing/2014/main" id="{E524C77A-9B15-42D4-99D2-604089F15763}"/>
              </a:ext>
            </a:extLst>
          </p:cNvPr>
          <p:cNvSpPr>
            <a:spLocks noGrp="1"/>
          </p:cNvSpPr>
          <p:nvPr>
            <p:ph type="ctrTitle"/>
          </p:nvPr>
        </p:nvSpPr>
        <p:spPr>
          <a:xfrm>
            <a:off x="360219" y="2296366"/>
            <a:ext cx="6899564" cy="7607594"/>
          </a:xfrm>
        </p:spPr>
        <p:txBody>
          <a:bodyPr>
            <a:noAutofit/>
          </a:bodyPr>
          <a:lstStyle/>
          <a:p>
            <a:r>
              <a:rPr lang="en-US" sz="8800" dirty="0">
                <a:solidFill>
                  <a:schemeClr val="bg1"/>
                </a:solidFill>
                <a:latin typeface="Times New Roman"/>
                <a:cs typeface="Times New Roman"/>
              </a:rPr>
              <a:t>Strategies to establish connectedness</a:t>
            </a:r>
            <a:endParaRPr lang="en-US" sz="8800" dirty="0">
              <a:solidFill>
                <a:schemeClr val="bg1"/>
              </a:solidFill>
            </a:endParaRPr>
          </a:p>
        </p:txBody>
      </p:sp>
      <p:sp>
        <p:nvSpPr>
          <p:cNvPr id="4" name="Text Placeholder 3">
            <a:extLst>
              <a:ext uri="{FF2B5EF4-FFF2-40B4-BE49-F238E27FC236}">
                <a16:creationId xmlns:a16="http://schemas.microsoft.com/office/drawing/2014/main" id="{D6751804-88ED-4A9B-B267-C446FE4BF2C9}"/>
              </a:ext>
            </a:extLst>
          </p:cNvPr>
          <p:cNvSpPr>
            <a:spLocks noGrp="1"/>
          </p:cNvSpPr>
          <p:nvPr>
            <p:ph type="body" sz="quarter" idx="14"/>
          </p:nvPr>
        </p:nvSpPr>
        <p:spPr>
          <a:xfrm>
            <a:off x="7527181" y="3161996"/>
            <a:ext cx="15622588" cy="7607594"/>
          </a:xfrm>
        </p:spPr>
        <p:txBody>
          <a:bodyPr vert="horz" lIns="0" tIns="0" rIns="0" bIns="0" rtlCol="0" anchor="t">
            <a:normAutofit/>
          </a:bodyPr>
          <a:lstStyle/>
          <a:p>
            <a:pPr>
              <a:spcAft>
                <a:spcPts val="1500"/>
              </a:spcAft>
            </a:pPr>
            <a:r>
              <a:rPr lang="en-US" dirty="0"/>
              <a:t>Small groups – group students in-person together and online together.</a:t>
            </a:r>
          </a:p>
          <a:p>
            <a:pPr>
              <a:spcAft>
                <a:spcPts val="1500"/>
              </a:spcAft>
            </a:pPr>
            <a:r>
              <a:rPr lang="en-US" dirty="0"/>
              <a:t>Technology – use carefully selected and tested technology.</a:t>
            </a:r>
          </a:p>
          <a:p>
            <a:pPr>
              <a:spcAft>
                <a:spcPts val="1500"/>
              </a:spcAft>
            </a:pPr>
            <a:r>
              <a:rPr lang="en-US" dirty="0"/>
              <a:t>Inclusive language – avoid “here-there” language.</a:t>
            </a:r>
          </a:p>
        </p:txBody>
      </p:sp>
      <p:sp>
        <p:nvSpPr>
          <p:cNvPr id="7" name="Text Placeholder 4">
            <a:extLst>
              <a:ext uri="{FF2B5EF4-FFF2-40B4-BE49-F238E27FC236}">
                <a16:creationId xmlns:a16="http://schemas.microsoft.com/office/drawing/2014/main" id="{D91BE5F2-0052-4576-B1C7-3C718611D9A7}"/>
              </a:ext>
            </a:extLst>
          </p:cNvPr>
          <p:cNvSpPr>
            <a:spLocks noGrp="1"/>
          </p:cNvSpPr>
          <p:nvPr/>
        </p:nvSpPr>
        <p:spPr>
          <a:xfrm>
            <a:off x="12947905" y="10969920"/>
            <a:ext cx="7818120" cy="1040924"/>
          </a:xfrm>
          <a:prstGeom prst="rect">
            <a:avLst/>
          </a:prstGeom>
        </p:spPr>
        <p:txBody>
          <a:bodyPr vert="horz" lIns="0" tIns="0" rIns="0" bIns="0" rtlCol="0" anchor="b">
            <a:normAutofit/>
          </a:bodyPr>
          <a:lstStyle>
            <a:lvl1pPr marL="457200" marR="0" indent="-457200" algn="l" defTabSz="1219215" rtl="0" eaLnBrk="1" fontAlgn="auto" latinLnBrk="0" hangingPunct="1">
              <a:lnSpc>
                <a:spcPct val="100000"/>
              </a:lnSpc>
              <a:spcBef>
                <a:spcPts val="400"/>
              </a:spcBef>
              <a:spcAft>
                <a:spcPts val="300"/>
              </a:spcAft>
              <a:buClrTx/>
              <a:buSzTx/>
              <a:buFont typeface="Arial" panose="020B0604020202020204" pitchFamily="34" charset="0"/>
              <a:buChar char="•"/>
              <a:tabLst/>
              <a:defRPr lang="tr-TR" sz="2800" b="0" i="0" kern="1200">
                <a:solidFill>
                  <a:srgbClr val="576F7F"/>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marL="0" indent="0">
              <a:buNone/>
            </a:pPr>
            <a:r>
              <a:rPr lang="en-US" i="1" dirty="0">
                <a:latin typeface="Times New Roman"/>
                <a:cs typeface="Times New Roman"/>
              </a:rPr>
              <a:t>(</a:t>
            </a:r>
            <a:r>
              <a:rPr lang="en-US" i="1" dirty="0" err="1">
                <a:latin typeface="Times New Roman"/>
                <a:cs typeface="Times New Roman"/>
              </a:rPr>
              <a:t>Angelone</a:t>
            </a:r>
            <a:r>
              <a:rPr lang="en-US" i="1" dirty="0">
                <a:latin typeface="Times New Roman"/>
                <a:cs typeface="Times New Roman"/>
              </a:rPr>
              <a:t> et al., 2020; Peterson &amp; Arnold, 2016)</a:t>
            </a:r>
          </a:p>
        </p:txBody>
      </p:sp>
      <p:pic>
        <p:nvPicPr>
          <p:cNvPr id="8" name="Graphic 5" descr="&quot; &quot;">
            <a:extLst>
              <a:ext uri="{FF2B5EF4-FFF2-40B4-BE49-F238E27FC236}">
                <a16:creationId xmlns:a16="http://schemas.microsoft.com/office/drawing/2014/main" id="{9D42126F-18E6-4D13-86C6-DB3E5196B1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328742" y="7153401"/>
            <a:ext cx="5058433" cy="5057774"/>
          </a:xfrm>
          <a:prstGeom prst="rect">
            <a:avLst/>
          </a:prstGeom>
        </p:spPr>
      </p:pic>
    </p:spTree>
    <p:extLst>
      <p:ext uri="{BB962C8B-B14F-4D97-AF65-F5344CB8AC3E}">
        <p14:creationId xmlns:p14="http://schemas.microsoft.com/office/powerpoint/2010/main" val="29478311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1">
            <a:extLst>
              <a:ext uri="{FF2B5EF4-FFF2-40B4-BE49-F238E27FC236}">
                <a16:creationId xmlns:a16="http://schemas.microsoft.com/office/drawing/2014/main" id="{5E8A52F1-3092-4B89-865F-13F50D674F43}"/>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27</a:t>
            </a:fld>
            <a:endParaRPr lang="uk-UA" dirty="0">
              <a:solidFill>
                <a:srgbClr val="576F7F"/>
              </a:solidFill>
            </a:endParaRPr>
          </a:p>
        </p:txBody>
      </p:sp>
      <p:sp>
        <p:nvSpPr>
          <p:cNvPr id="2" name="Title 1">
            <a:extLst>
              <a:ext uri="{FF2B5EF4-FFF2-40B4-BE49-F238E27FC236}">
                <a16:creationId xmlns:a16="http://schemas.microsoft.com/office/drawing/2014/main" id="{03CF11EB-C271-4F33-A1FC-191FD30A24CA}"/>
              </a:ext>
            </a:extLst>
          </p:cNvPr>
          <p:cNvSpPr>
            <a:spLocks noGrp="1"/>
          </p:cNvSpPr>
          <p:nvPr>
            <p:ph type="ctrTitle"/>
          </p:nvPr>
        </p:nvSpPr>
        <p:spPr>
          <a:xfrm>
            <a:off x="91513" y="1898807"/>
            <a:ext cx="6871855" cy="8045997"/>
          </a:xfrm>
        </p:spPr>
        <p:txBody>
          <a:bodyPr>
            <a:noAutofit/>
          </a:bodyPr>
          <a:lstStyle/>
          <a:p>
            <a:r>
              <a:rPr lang="en-US" sz="8800" dirty="0">
                <a:solidFill>
                  <a:schemeClr val="bg1"/>
                </a:solidFill>
                <a:latin typeface="Times New Roman"/>
                <a:cs typeface="Times New Roman"/>
              </a:rPr>
              <a:t>Strategies to ensure smooth communication</a:t>
            </a:r>
            <a:endParaRPr lang="en-US" sz="8800" dirty="0">
              <a:solidFill>
                <a:schemeClr val="bg1"/>
              </a:solidFill>
            </a:endParaRPr>
          </a:p>
        </p:txBody>
      </p:sp>
      <p:sp>
        <p:nvSpPr>
          <p:cNvPr id="4" name="Text Placeholder 3">
            <a:extLst>
              <a:ext uri="{FF2B5EF4-FFF2-40B4-BE49-F238E27FC236}">
                <a16:creationId xmlns:a16="http://schemas.microsoft.com/office/drawing/2014/main" id="{57CD8188-E600-4694-84DF-E78D074AE2F9}"/>
              </a:ext>
            </a:extLst>
          </p:cNvPr>
          <p:cNvSpPr>
            <a:spLocks noGrp="1"/>
          </p:cNvSpPr>
          <p:nvPr>
            <p:ph type="body" sz="quarter" idx="14"/>
          </p:nvPr>
        </p:nvSpPr>
        <p:spPr>
          <a:xfrm>
            <a:off x="7675418" y="3152752"/>
            <a:ext cx="15567170" cy="7607594"/>
          </a:xfrm>
        </p:spPr>
        <p:txBody>
          <a:bodyPr vert="horz" lIns="0" tIns="0" rIns="0" bIns="0" rtlCol="0" anchor="t">
            <a:normAutofit/>
          </a:bodyPr>
          <a:lstStyle/>
          <a:p>
            <a:pPr>
              <a:spcAft>
                <a:spcPts val="1500"/>
              </a:spcAft>
            </a:pPr>
            <a:r>
              <a:rPr lang="en-US" dirty="0"/>
              <a:t>Balance attention between in-person and online groups.</a:t>
            </a:r>
          </a:p>
          <a:p>
            <a:pPr>
              <a:spcAft>
                <a:spcPts val="1500"/>
              </a:spcAft>
            </a:pPr>
            <a:r>
              <a:rPr lang="en-US" dirty="0"/>
              <a:t>Ensure audio quality is good.</a:t>
            </a:r>
          </a:p>
          <a:p>
            <a:pPr>
              <a:spcAft>
                <a:spcPts val="1500"/>
              </a:spcAft>
            </a:pPr>
            <a:r>
              <a:rPr lang="en-US" dirty="0">
                <a:cs typeface="Times New Roman"/>
              </a:rPr>
              <a:t>Tailor activities to ensure all instruction is visible to online students.</a:t>
            </a:r>
            <a:endParaRPr lang="en-US" dirty="0"/>
          </a:p>
          <a:p>
            <a:pPr>
              <a:spcAft>
                <a:spcPts val="1500"/>
              </a:spcAft>
            </a:pPr>
            <a:r>
              <a:rPr lang="en-US" dirty="0"/>
              <a:t>Consider pairing each online student with an in-person student. </a:t>
            </a:r>
          </a:p>
        </p:txBody>
      </p:sp>
      <p:sp>
        <p:nvSpPr>
          <p:cNvPr id="6" name="Text Placeholder 4">
            <a:extLst>
              <a:ext uri="{FF2B5EF4-FFF2-40B4-BE49-F238E27FC236}">
                <a16:creationId xmlns:a16="http://schemas.microsoft.com/office/drawing/2014/main" id="{042A7899-F9CA-4C5F-921C-94CBE1513FBA}"/>
              </a:ext>
            </a:extLst>
          </p:cNvPr>
          <p:cNvSpPr>
            <a:spLocks noGrp="1"/>
          </p:cNvSpPr>
          <p:nvPr/>
        </p:nvSpPr>
        <p:spPr>
          <a:xfrm>
            <a:off x="4913924" y="10948321"/>
            <a:ext cx="15144542" cy="1040924"/>
          </a:xfrm>
          <a:prstGeom prst="rect">
            <a:avLst/>
          </a:prstGeom>
        </p:spPr>
        <p:txBody>
          <a:bodyPr vert="horz" lIns="0" tIns="0" rIns="0" bIns="0" rtlCol="0" anchor="b">
            <a:normAutofit/>
          </a:bodyPr>
          <a:lstStyle>
            <a:lvl1pPr marL="457200" marR="0" indent="-457200" algn="l" defTabSz="1219215" rtl="0" eaLnBrk="1" fontAlgn="auto" latinLnBrk="0" hangingPunct="1">
              <a:lnSpc>
                <a:spcPct val="100000"/>
              </a:lnSpc>
              <a:spcBef>
                <a:spcPts val="400"/>
              </a:spcBef>
              <a:spcAft>
                <a:spcPts val="300"/>
              </a:spcAft>
              <a:buClrTx/>
              <a:buSzTx/>
              <a:buFont typeface="Arial" panose="020B0604020202020204" pitchFamily="34" charset="0"/>
              <a:buChar char="•"/>
              <a:tabLst/>
              <a:defRPr lang="tr-TR" sz="2800" b="0" i="0" kern="1200">
                <a:solidFill>
                  <a:srgbClr val="576F7F"/>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marL="0" indent="0" algn="r">
              <a:buNone/>
            </a:pPr>
            <a:r>
              <a:rPr lang="en-US" i="1" dirty="0">
                <a:latin typeface="Times New Roman"/>
                <a:cs typeface="Times New Roman"/>
              </a:rPr>
              <a:t>(Wang et al., 2018)</a:t>
            </a:r>
          </a:p>
        </p:txBody>
      </p:sp>
      <p:pic>
        <p:nvPicPr>
          <p:cNvPr id="7" name="Graphic 5" descr="&quot; &quot;">
            <a:extLst>
              <a:ext uri="{FF2B5EF4-FFF2-40B4-BE49-F238E27FC236}">
                <a16:creationId xmlns:a16="http://schemas.microsoft.com/office/drawing/2014/main" id="{AEFAE956-AB95-4B79-AC23-50EBE3AFE91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328742" y="7119446"/>
            <a:ext cx="5058433" cy="5057774"/>
          </a:xfrm>
          <a:prstGeom prst="rect">
            <a:avLst/>
          </a:prstGeom>
        </p:spPr>
      </p:pic>
    </p:spTree>
    <p:extLst>
      <p:ext uri="{BB962C8B-B14F-4D97-AF65-F5344CB8AC3E}">
        <p14:creationId xmlns:p14="http://schemas.microsoft.com/office/powerpoint/2010/main" val="37300038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9C5E74A2-A07E-4877-B821-3B4B2A757F78}"/>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28</a:t>
            </a:fld>
            <a:endParaRPr lang="uk-UA" dirty="0">
              <a:solidFill>
                <a:srgbClr val="576F7F"/>
              </a:solidFill>
            </a:endParaRPr>
          </a:p>
        </p:txBody>
      </p:sp>
      <p:sp>
        <p:nvSpPr>
          <p:cNvPr id="2" name="Title 1">
            <a:extLst>
              <a:ext uri="{FF2B5EF4-FFF2-40B4-BE49-F238E27FC236}">
                <a16:creationId xmlns:a16="http://schemas.microsoft.com/office/drawing/2014/main" id="{E784D69A-39AA-4627-A8A6-DBDA23737F7B}"/>
              </a:ext>
            </a:extLst>
          </p:cNvPr>
          <p:cNvSpPr>
            <a:spLocks noGrp="1"/>
          </p:cNvSpPr>
          <p:nvPr>
            <p:ph type="ctrTitle"/>
          </p:nvPr>
        </p:nvSpPr>
        <p:spPr>
          <a:xfrm>
            <a:off x="762000" y="1383140"/>
            <a:ext cx="4729741" cy="8638309"/>
          </a:xfrm>
        </p:spPr>
        <p:txBody>
          <a:bodyPr>
            <a:normAutofit/>
          </a:bodyPr>
          <a:lstStyle/>
          <a:p>
            <a:r>
              <a:rPr lang="en-US" sz="8800" dirty="0">
                <a:solidFill>
                  <a:schemeClr val="bg1"/>
                </a:solidFill>
                <a:latin typeface="Times New Roman"/>
                <a:cs typeface="Times New Roman"/>
              </a:rPr>
              <a:t>Activity:  Breakout group discussion</a:t>
            </a:r>
            <a:endParaRPr lang="en-US" sz="8800" dirty="0">
              <a:solidFill>
                <a:schemeClr val="bg1"/>
              </a:solidFill>
            </a:endParaRPr>
          </a:p>
        </p:txBody>
      </p:sp>
      <p:sp>
        <p:nvSpPr>
          <p:cNvPr id="4" name="Text Placeholder 3">
            <a:extLst>
              <a:ext uri="{FF2B5EF4-FFF2-40B4-BE49-F238E27FC236}">
                <a16:creationId xmlns:a16="http://schemas.microsoft.com/office/drawing/2014/main" id="{B9987362-84F2-40B5-A90D-D9DE622F37A6}"/>
              </a:ext>
            </a:extLst>
          </p:cNvPr>
          <p:cNvSpPr>
            <a:spLocks noGrp="1"/>
          </p:cNvSpPr>
          <p:nvPr>
            <p:ph type="body" sz="quarter" idx="14"/>
          </p:nvPr>
        </p:nvSpPr>
        <p:spPr>
          <a:xfrm>
            <a:off x="8229600" y="2362177"/>
            <a:ext cx="15012988" cy="8398169"/>
          </a:xfrm>
        </p:spPr>
        <p:txBody>
          <a:bodyPr vert="horz" lIns="0" tIns="0" rIns="0" bIns="0" rtlCol="0" anchor="t">
            <a:normAutofit/>
          </a:bodyPr>
          <a:lstStyle/>
          <a:p>
            <a:pPr>
              <a:spcAft>
                <a:spcPts val="1500"/>
              </a:spcAft>
            </a:pPr>
            <a:r>
              <a:rPr lang="en-US" dirty="0">
                <a:latin typeface="Times New Roman"/>
                <a:cs typeface="Times New Roman"/>
              </a:rPr>
              <a:t>How might teachers establish connectedness and communication with and between all students in a synchronous hybrid setting?</a:t>
            </a:r>
          </a:p>
          <a:p>
            <a:pPr>
              <a:spcAft>
                <a:spcPts val="1500"/>
              </a:spcAft>
            </a:pPr>
            <a:r>
              <a:rPr lang="en-US" dirty="0">
                <a:latin typeface="Times New Roman"/>
                <a:cs typeface="Times New Roman"/>
              </a:rPr>
              <a:t>How can teachers effectively manage group work in a synchronous hybrid setting?</a:t>
            </a:r>
          </a:p>
          <a:p>
            <a:pPr>
              <a:spcAft>
                <a:spcPts val="1500"/>
              </a:spcAft>
            </a:pPr>
            <a:r>
              <a:rPr lang="en-US" dirty="0">
                <a:latin typeface="Times New Roman"/>
                <a:cs typeface="Times New Roman"/>
              </a:rPr>
              <a:t>What strategies can promote engagement during teacher-led activities?</a:t>
            </a:r>
            <a:endParaRPr lang="en-US" dirty="0"/>
          </a:p>
        </p:txBody>
      </p:sp>
      <p:pic>
        <p:nvPicPr>
          <p:cNvPr id="5" name="Graphic 4" descr="&quot; &quot;">
            <a:extLst>
              <a:ext uri="{FF2B5EF4-FFF2-40B4-BE49-F238E27FC236}">
                <a16:creationId xmlns:a16="http://schemas.microsoft.com/office/drawing/2014/main" id="{5C19E82C-08B0-4259-9410-5AB9E436EA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431382" y="6858000"/>
            <a:ext cx="5193793" cy="5193793"/>
          </a:xfrm>
          <a:prstGeom prst="rect">
            <a:avLst/>
          </a:prstGeom>
        </p:spPr>
      </p:pic>
    </p:spTree>
    <p:extLst>
      <p:ext uri="{BB962C8B-B14F-4D97-AF65-F5344CB8AC3E}">
        <p14:creationId xmlns:p14="http://schemas.microsoft.com/office/powerpoint/2010/main" val="1242574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a:extLst>
              <a:ext uri="{FF2B5EF4-FFF2-40B4-BE49-F238E27FC236}">
                <a16:creationId xmlns:a16="http://schemas.microsoft.com/office/drawing/2014/main" id="{7E095008-A061-4D61-B3FC-350D9F7D2E88}"/>
              </a:ext>
            </a:extLst>
          </p:cNvPr>
          <p:cNvSpPr txBox="1">
            <a:spLocks/>
          </p:cNvSpPr>
          <p:nvPr/>
        </p:nvSpPr>
        <p:spPr>
          <a:xfrm>
            <a:off x="20567656" y="12642362"/>
            <a:ext cx="3062253" cy="730250"/>
          </a:xfrm>
          <a:prstGeom prst="rect">
            <a:avLst/>
          </a:prstGeom>
        </p:spPr>
        <p:txBody>
          <a:bodyPr vert="horz" lIns="91440" tIns="45720" rIns="91440" bIns="45720" rtlCol="0" anchor="ctr"/>
          <a:lstStyle>
            <a:defPPr>
              <a:defRPr lang="en-US"/>
            </a:defPPr>
            <a:lvl1pPr marL="0" algn="r" defTabSz="457200" rtl="0" eaLnBrk="1" latinLnBrk="0" hangingPunct="1">
              <a:defRPr sz="2400" b="1" kern="1200">
                <a:solidFill>
                  <a:srgbClr val="576F7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A8CF1B3-96A0-D24B-B5C9-B5B93FF4523E}" type="slidenum">
              <a:rPr lang="uk-UA" smtClean="0"/>
              <a:pPr/>
              <a:t>2</a:t>
            </a:fld>
            <a:endParaRPr lang="uk-UA" dirty="0"/>
          </a:p>
        </p:txBody>
      </p:sp>
      <p:sp>
        <p:nvSpPr>
          <p:cNvPr id="3" name="Title 2">
            <a:extLst>
              <a:ext uri="{FF2B5EF4-FFF2-40B4-BE49-F238E27FC236}">
                <a16:creationId xmlns:a16="http://schemas.microsoft.com/office/drawing/2014/main" id="{8875F4F8-19D6-4154-B881-BB4F94ACE686}"/>
              </a:ext>
            </a:extLst>
          </p:cNvPr>
          <p:cNvSpPr>
            <a:spLocks noGrp="1"/>
          </p:cNvSpPr>
          <p:nvPr>
            <p:ph type="title" idx="4294967295"/>
          </p:nvPr>
        </p:nvSpPr>
        <p:spPr/>
        <p:txBody>
          <a:bodyPr/>
          <a:lstStyle/>
          <a:p>
            <a:r>
              <a:rPr lang="en-US" dirty="0"/>
              <a:t>Welcome</a:t>
            </a:r>
          </a:p>
        </p:txBody>
      </p:sp>
      <p:pic>
        <p:nvPicPr>
          <p:cNvPr id="6" name="Picture Placeholder 5" descr="&quot; &quot;&#10;">
            <a:extLst>
              <a:ext uri="{FF2B5EF4-FFF2-40B4-BE49-F238E27FC236}">
                <a16:creationId xmlns:a16="http://schemas.microsoft.com/office/drawing/2014/main" id="{A7230EB7-7B7F-4810-9768-BF3594012923}"/>
              </a:ext>
            </a:extLst>
          </p:cNvPr>
          <p:cNvPicPr>
            <a:picLocks noGrp="1" noChangeAspect="1"/>
          </p:cNvPicPr>
          <p:nvPr>
            <p:ph type="pic" sz="quarter" idx="21"/>
          </p:nvPr>
        </p:nvPicPr>
        <p:blipFill rotWithShape="1">
          <a:blip r:embed="rId3"/>
          <a:srcRect t="-10557" b="34604"/>
          <a:stretch/>
        </p:blipFill>
        <p:spPr>
          <a:xfrm>
            <a:off x="7040880" y="-228600"/>
            <a:ext cx="16367760" cy="12412980"/>
          </a:xfrm>
          <a:noFill/>
        </p:spPr>
      </p:pic>
    </p:spTree>
    <p:extLst>
      <p:ext uri="{BB962C8B-B14F-4D97-AF65-F5344CB8AC3E}">
        <p14:creationId xmlns:p14="http://schemas.microsoft.com/office/powerpoint/2010/main" val="10426142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AD82B7E6-2214-427D-8485-431968916777}"/>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29</a:t>
            </a:fld>
            <a:endParaRPr lang="uk-UA" dirty="0">
              <a:solidFill>
                <a:srgbClr val="576F7F"/>
              </a:solidFill>
            </a:endParaRPr>
          </a:p>
        </p:txBody>
      </p:sp>
      <p:sp>
        <p:nvSpPr>
          <p:cNvPr id="2" name="Title 1">
            <a:extLst>
              <a:ext uri="{FF2B5EF4-FFF2-40B4-BE49-F238E27FC236}">
                <a16:creationId xmlns:a16="http://schemas.microsoft.com/office/drawing/2014/main" id="{2713F678-D56A-41C7-BF61-2E3B93B69F9F}"/>
              </a:ext>
            </a:extLst>
          </p:cNvPr>
          <p:cNvSpPr>
            <a:spLocks noGrp="1"/>
          </p:cNvSpPr>
          <p:nvPr>
            <p:ph type="ctrTitle"/>
          </p:nvPr>
        </p:nvSpPr>
        <p:spPr>
          <a:xfrm>
            <a:off x="1051770" y="2288876"/>
            <a:ext cx="22097999" cy="1219177"/>
          </a:xfrm>
        </p:spPr>
        <p:txBody>
          <a:bodyPr>
            <a:noAutofit/>
          </a:bodyPr>
          <a:lstStyle/>
          <a:p>
            <a:r>
              <a:rPr lang="en-US" sz="9600" dirty="0">
                <a:solidFill>
                  <a:schemeClr val="bg1"/>
                </a:solidFill>
                <a:latin typeface="Times New Roman"/>
                <a:cs typeface="Times New Roman"/>
              </a:rPr>
              <a:t>Check-in</a:t>
            </a:r>
            <a:endParaRPr lang="en-US" sz="9600" dirty="0">
              <a:solidFill>
                <a:schemeClr val="bg1"/>
              </a:solidFill>
            </a:endParaRPr>
          </a:p>
        </p:txBody>
      </p:sp>
      <p:sp>
        <p:nvSpPr>
          <p:cNvPr id="9" name="Text Placeholder 3">
            <a:extLst>
              <a:ext uri="{FF2B5EF4-FFF2-40B4-BE49-F238E27FC236}">
                <a16:creationId xmlns:a16="http://schemas.microsoft.com/office/drawing/2014/main" id="{00FF45B4-8BED-D948-94FF-A69C66C6C5E8}"/>
              </a:ext>
            </a:extLst>
          </p:cNvPr>
          <p:cNvSpPr txBox="1">
            <a:spLocks/>
          </p:cNvSpPr>
          <p:nvPr/>
        </p:nvSpPr>
        <p:spPr>
          <a:xfrm>
            <a:off x="8805333" y="1551630"/>
            <a:ext cx="14132453" cy="9064947"/>
          </a:xfrm>
          <a:prstGeom prst="rect">
            <a:avLst/>
          </a:prstGeom>
        </p:spPr>
        <p:txBody>
          <a:bodyPr vert="horz" lIns="0" tIns="0" rIns="0" bIns="0" rtlCol="0" anchor="ctr">
            <a:normAutofit/>
          </a:bodyPr>
          <a:lstStyle>
            <a:lvl1pPr marL="457200" marR="0" indent="-457200" algn="l" defTabSz="1219215" rtl="0" eaLnBrk="1" fontAlgn="auto" latinLnBrk="0" hangingPunct="1">
              <a:lnSpc>
                <a:spcPct val="100000"/>
              </a:lnSpc>
              <a:spcBef>
                <a:spcPts val="400"/>
              </a:spcBef>
              <a:spcAft>
                <a:spcPts val="300"/>
              </a:spcAft>
              <a:buClrTx/>
              <a:buSzTx/>
              <a:buFont typeface="Arial" panose="020B0604020202020204" pitchFamily="34" charset="0"/>
              <a:buChar char="•"/>
              <a:tabLst/>
              <a:defRPr lang="tr-TR" sz="2800" b="0" i="0" kern="1200">
                <a:solidFill>
                  <a:srgbClr val="576F7F"/>
                </a:solidFill>
                <a:latin typeface="Times New Roman" panose="02020603050405020304" pitchFamily="18" charset="0"/>
                <a:ea typeface="+mn-ea"/>
                <a:cs typeface="Times New Roman" panose="02020603050405020304" pitchFamily="18" charset="0"/>
              </a:defRPr>
            </a:lvl1pPr>
            <a:lvl2pPr marL="114300" marR="0" indent="0" algn="l" defTabSz="1219215" rtl="0" eaLnBrk="1" fontAlgn="auto" latinLnBrk="0" hangingPunct="1">
              <a:lnSpc>
                <a:spcPct val="100000"/>
              </a:lnSpc>
              <a:spcBef>
                <a:spcPts val="300"/>
              </a:spcBef>
              <a:spcAft>
                <a:spcPts val="300"/>
              </a:spcAft>
              <a:buClrTx/>
              <a:buSzTx/>
              <a:buFont typeface="Courier New" panose="02070309020205020404" pitchFamily="49" charset="0"/>
              <a:buNone/>
              <a:tabLst/>
              <a:defRPr lang="tr-TR" sz="4000" b="0" i="0" kern="1200">
                <a:solidFill>
                  <a:srgbClr val="576F7F"/>
                </a:solidFill>
                <a:latin typeface="Times New Roman" panose="02020603050405020304" pitchFamily="18" charset="0"/>
                <a:ea typeface="+mn-ea"/>
                <a:cs typeface="Times New Roman" panose="02020603050405020304" pitchFamily="18" charset="0"/>
              </a:defRPr>
            </a:lvl2pPr>
            <a:lvl3pPr marL="2438430" marR="0" indent="0" algn="l" defTabSz="1219215" rtl="0" eaLnBrk="1" fontAlgn="auto" latinLnBrk="0" hangingPunct="1">
              <a:lnSpc>
                <a:spcPct val="100000"/>
              </a:lnSpc>
              <a:spcBef>
                <a:spcPts val="0"/>
              </a:spcBef>
              <a:spcAft>
                <a:spcPts val="0"/>
              </a:spcAft>
              <a:buClrTx/>
              <a:buSzTx/>
              <a:buFont typeface="Courier New" panose="02070309020205020404" pitchFamily="49" charset="0"/>
              <a:buNone/>
              <a:tabLst/>
              <a:defRPr lang="tr-TR" sz="3600" b="0" i="0" kern="1200">
                <a:solidFill>
                  <a:srgbClr val="576F7F"/>
                </a:solidFill>
                <a:latin typeface="Times New Roman" panose="02020603050405020304" pitchFamily="18" charset="0"/>
                <a:ea typeface="+mn-ea"/>
                <a:cs typeface="Times New Roman" panose="02020603050405020304" pitchFamily="18" charset="0"/>
              </a:defRPr>
            </a:lvl3pPr>
            <a:lvl4pPr marL="4553003" marR="0" indent="0" algn="l" defTabSz="1219215" rtl="0" eaLnBrk="1" fontAlgn="auto" latinLnBrk="0" hangingPunct="1">
              <a:lnSpc>
                <a:spcPct val="100000"/>
              </a:lnSpc>
              <a:spcBef>
                <a:spcPts val="0"/>
              </a:spcBef>
              <a:spcAft>
                <a:spcPts val="0"/>
              </a:spcAft>
              <a:buClrTx/>
              <a:buSzTx/>
              <a:buFont typeface="Wingdings" panose="05000000000000000000" pitchFamily="2" charset="2"/>
              <a:buChar char="§"/>
              <a:tabLst/>
              <a:defRPr sz="3200" kern="1200">
                <a:solidFill>
                  <a:schemeClr val="tx1"/>
                </a:solidFill>
                <a:latin typeface="Times New Roman" panose="02020603050405020304" pitchFamily="18" charset="0"/>
                <a:ea typeface="+mn-ea"/>
                <a:cs typeface="Times New Roman" panose="02020603050405020304" pitchFamily="18" charset="0"/>
              </a:defRPr>
            </a:lvl4pPr>
            <a:lvl5pPr marL="5162611" marR="0" indent="-685800" algn="l" defTabSz="1219215" rtl="0" eaLnBrk="1" fontAlgn="auto" latinLnBrk="0" hangingPunct="1">
              <a:lnSpc>
                <a:spcPct val="100000"/>
              </a:lnSpc>
              <a:spcBef>
                <a:spcPts val="0"/>
              </a:spcBef>
              <a:spcAft>
                <a:spcPts val="0"/>
              </a:spcAft>
              <a:buClrTx/>
              <a:buSzTx/>
              <a:buFont typeface="Arial" panose="020B0604020202020204" pitchFamily="34" charset="0"/>
              <a:buChar char="▫"/>
              <a:tabLst/>
              <a:defRPr sz="2800" kern="1200">
                <a:solidFill>
                  <a:schemeClr val="tx1"/>
                </a:solidFill>
                <a:latin typeface="Times New Roman" panose="02020603050405020304" pitchFamily="18" charset="0"/>
                <a:ea typeface="+mn-ea"/>
                <a:cs typeface="Times New Roman" panose="02020603050405020304" pitchFamily="18" charset="0"/>
              </a:defRPr>
            </a:lvl5pPr>
            <a:lvl6pPr marL="6705684" indent="-609608" algn="l" defTabSz="1219215" rtl="0" eaLnBrk="1" latinLnBrk="0" hangingPunct="1">
              <a:spcBef>
                <a:spcPct val="20000"/>
              </a:spcBef>
              <a:buFont typeface="Arial"/>
              <a:buChar char="•"/>
              <a:defRPr sz="5333" kern="1200">
                <a:solidFill>
                  <a:schemeClr val="tx1"/>
                </a:solidFill>
                <a:latin typeface="+mn-lt"/>
                <a:ea typeface="+mn-ea"/>
                <a:cs typeface="+mn-cs"/>
              </a:defRPr>
            </a:lvl6pPr>
            <a:lvl7pPr marL="7924899" indent="-609608" algn="l" defTabSz="1219215" rtl="0" eaLnBrk="1" latinLnBrk="0" hangingPunct="1">
              <a:spcBef>
                <a:spcPct val="20000"/>
              </a:spcBef>
              <a:buFont typeface="Arial"/>
              <a:buChar char="•"/>
              <a:defRPr sz="5333" kern="1200">
                <a:solidFill>
                  <a:schemeClr val="tx1"/>
                </a:solidFill>
                <a:latin typeface="+mn-lt"/>
                <a:ea typeface="+mn-ea"/>
                <a:cs typeface="+mn-cs"/>
              </a:defRPr>
            </a:lvl7pPr>
            <a:lvl8pPr marL="9144114" indent="-609608" algn="l" defTabSz="1219215" rtl="0" eaLnBrk="1" latinLnBrk="0" hangingPunct="1">
              <a:spcBef>
                <a:spcPct val="20000"/>
              </a:spcBef>
              <a:buFont typeface="Arial"/>
              <a:buChar char="•"/>
              <a:defRPr sz="5333" kern="1200">
                <a:solidFill>
                  <a:schemeClr val="tx1"/>
                </a:solidFill>
                <a:latin typeface="+mn-lt"/>
                <a:ea typeface="+mn-ea"/>
                <a:cs typeface="+mn-cs"/>
              </a:defRPr>
            </a:lvl8pPr>
            <a:lvl9pPr marL="10363330" indent="-609608" algn="l" defTabSz="1219215" rtl="0" eaLnBrk="1" latinLnBrk="0" hangingPunct="1">
              <a:spcBef>
                <a:spcPct val="20000"/>
              </a:spcBef>
              <a:buFont typeface="Arial"/>
              <a:buChar char="•"/>
              <a:defRPr sz="5333" kern="1200">
                <a:solidFill>
                  <a:schemeClr val="tx1"/>
                </a:solidFill>
                <a:latin typeface="+mn-lt"/>
                <a:ea typeface="+mn-ea"/>
                <a:cs typeface="+mn-cs"/>
              </a:defRPr>
            </a:lvl9pPr>
          </a:lstStyle>
          <a:p>
            <a:pPr marL="91440" indent="0">
              <a:buNone/>
            </a:pPr>
            <a:r>
              <a:rPr lang="en-US" sz="5500" dirty="0">
                <a:latin typeface="Times New Roman"/>
                <a:cs typeface="Times New Roman"/>
              </a:rPr>
              <a:t>Respond to one:</a:t>
            </a:r>
          </a:p>
          <a:p>
            <a:pPr>
              <a:spcAft>
                <a:spcPts val="1500"/>
              </a:spcAft>
            </a:pPr>
            <a:r>
              <a:rPr lang="en-US" sz="4800" dirty="0">
                <a:latin typeface="Times New Roman"/>
                <a:cs typeface="Times New Roman"/>
              </a:rPr>
              <a:t>What is one way to establish connectedness and communication with and between all students in a synchronous hybrid setting?</a:t>
            </a:r>
          </a:p>
          <a:p>
            <a:pPr>
              <a:spcAft>
                <a:spcPts val="1500"/>
              </a:spcAft>
            </a:pPr>
            <a:r>
              <a:rPr lang="en-US" sz="4800" dirty="0">
                <a:latin typeface="Times New Roman"/>
                <a:cs typeface="Times New Roman"/>
              </a:rPr>
              <a:t>What is one way to manage group work in a synchronous hybrid setting?</a:t>
            </a:r>
          </a:p>
          <a:p>
            <a:pPr>
              <a:spcAft>
                <a:spcPts val="1500"/>
              </a:spcAft>
            </a:pPr>
            <a:r>
              <a:rPr lang="en-US" sz="4800" dirty="0">
                <a:latin typeface="Times New Roman"/>
                <a:cs typeface="Times New Roman"/>
              </a:rPr>
              <a:t>What is one technique that can promote engagement during teacher-led activities?</a:t>
            </a:r>
          </a:p>
        </p:txBody>
      </p:sp>
      <p:pic>
        <p:nvPicPr>
          <p:cNvPr id="8" name="Graphic 7" descr="&quot; &quot;">
            <a:extLst>
              <a:ext uri="{FF2B5EF4-FFF2-40B4-BE49-F238E27FC236}">
                <a16:creationId xmlns:a16="http://schemas.microsoft.com/office/drawing/2014/main" id="{729840DB-FE0F-7145-A8B1-B522475F60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3508053"/>
            <a:ext cx="7108524" cy="7108524"/>
          </a:xfrm>
          <a:prstGeom prst="rect">
            <a:avLst/>
          </a:prstGeom>
        </p:spPr>
      </p:pic>
    </p:spTree>
    <p:extLst>
      <p:ext uri="{BB962C8B-B14F-4D97-AF65-F5344CB8AC3E}">
        <p14:creationId xmlns:p14="http://schemas.microsoft.com/office/powerpoint/2010/main" val="1750567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a:extLst>
              <a:ext uri="{FF2B5EF4-FFF2-40B4-BE49-F238E27FC236}">
                <a16:creationId xmlns:a16="http://schemas.microsoft.com/office/drawing/2014/main" id="{31F30A20-9EF5-4F03-B4EB-67D80FAA75BF}"/>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30</a:t>
            </a:fld>
            <a:endParaRPr lang="uk-UA" dirty="0">
              <a:solidFill>
                <a:srgbClr val="576F7F"/>
              </a:solidFill>
            </a:endParaRPr>
          </a:p>
        </p:txBody>
      </p:sp>
      <p:sp>
        <p:nvSpPr>
          <p:cNvPr id="3" name="Title 2">
            <a:extLst>
              <a:ext uri="{FF2B5EF4-FFF2-40B4-BE49-F238E27FC236}">
                <a16:creationId xmlns:a16="http://schemas.microsoft.com/office/drawing/2014/main" id="{7213FB09-1F3E-4E56-A2FC-DC1921839A0F}"/>
              </a:ext>
            </a:extLst>
          </p:cNvPr>
          <p:cNvSpPr>
            <a:spLocks noGrp="1"/>
          </p:cNvSpPr>
          <p:nvPr>
            <p:ph type="ctrTitle"/>
          </p:nvPr>
        </p:nvSpPr>
        <p:spPr>
          <a:xfrm>
            <a:off x="412613" y="3563926"/>
            <a:ext cx="6237569" cy="6189674"/>
          </a:xfrm>
        </p:spPr>
        <p:txBody>
          <a:bodyPr>
            <a:normAutofit/>
          </a:bodyPr>
          <a:lstStyle/>
          <a:p>
            <a:r>
              <a:rPr lang="en-US" sz="9600" dirty="0">
                <a:solidFill>
                  <a:schemeClr val="bg1"/>
                </a:solidFill>
              </a:rPr>
              <a:t>Wrap-up and Next Steps</a:t>
            </a:r>
          </a:p>
        </p:txBody>
      </p:sp>
    </p:spTree>
    <p:extLst>
      <p:ext uri="{BB962C8B-B14F-4D97-AF65-F5344CB8AC3E}">
        <p14:creationId xmlns:p14="http://schemas.microsoft.com/office/powerpoint/2010/main" val="13997437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DCE24589-4B73-49B3-BC52-541CB6C5BE96}"/>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31</a:t>
            </a:fld>
            <a:endParaRPr lang="uk-UA" dirty="0">
              <a:solidFill>
                <a:srgbClr val="576F7F"/>
              </a:solidFill>
            </a:endParaRPr>
          </a:p>
        </p:txBody>
      </p:sp>
      <p:sp>
        <p:nvSpPr>
          <p:cNvPr id="2" name="Title 1">
            <a:extLst>
              <a:ext uri="{FF2B5EF4-FFF2-40B4-BE49-F238E27FC236}">
                <a16:creationId xmlns:a16="http://schemas.microsoft.com/office/drawing/2014/main" id="{EDA9940C-C4F4-4DD0-A334-FABB5CF1E614}"/>
              </a:ext>
            </a:extLst>
          </p:cNvPr>
          <p:cNvSpPr>
            <a:spLocks noGrp="1"/>
          </p:cNvSpPr>
          <p:nvPr>
            <p:ph type="ctrTitle" idx="4294967295"/>
          </p:nvPr>
        </p:nvSpPr>
        <p:spPr>
          <a:xfrm>
            <a:off x="0" y="1143000"/>
            <a:ext cx="22098000" cy="1219200"/>
          </a:xfrm>
        </p:spPr>
        <p:txBody>
          <a:bodyPr/>
          <a:lstStyle/>
          <a:p>
            <a:r>
              <a:rPr lang="en-US" dirty="0">
                <a:latin typeface="Times New Roman"/>
                <a:cs typeface="Times New Roman"/>
              </a:rPr>
              <a:t>Next steps</a:t>
            </a:r>
            <a:endParaRPr lang="en-US" dirty="0"/>
          </a:p>
        </p:txBody>
      </p:sp>
      <p:sp>
        <p:nvSpPr>
          <p:cNvPr id="4" name="Text Placeholder 3">
            <a:extLst>
              <a:ext uri="{FF2B5EF4-FFF2-40B4-BE49-F238E27FC236}">
                <a16:creationId xmlns:a16="http://schemas.microsoft.com/office/drawing/2014/main" id="{07104464-DB93-47B3-B64B-E4C7C01F6022}"/>
              </a:ext>
            </a:extLst>
          </p:cNvPr>
          <p:cNvSpPr>
            <a:spLocks noGrp="1"/>
          </p:cNvSpPr>
          <p:nvPr>
            <p:ph type="body" sz="quarter" idx="4294967295"/>
          </p:nvPr>
        </p:nvSpPr>
        <p:spPr>
          <a:xfrm>
            <a:off x="637309" y="2362200"/>
            <a:ext cx="11916495" cy="9033452"/>
          </a:xfrm>
        </p:spPr>
        <p:txBody>
          <a:bodyPr vert="horz" lIns="0" tIns="0" rIns="0" bIns="0" rtlCol="0" anchor="t">
            <a:normAutofit/>
          </a:bodyPr>
          <a:lstStyle/>
          <a:p>
            <a:pPr marL="91440" indent="0">
              <a:buNone/>
            </a:pPr>
            <a:r>
              <a:rPr lang="en-US" sz="5400" dirty="0">
                <a:latin typeface="Times New Roman"/>
                <a:cs typeface="Times New Roman"/>
              </a:rPr>
              <a:t>Consider how you might incorporate strategies from this workshop into your presentations with your colleagues.</a:t>
            </a:r>
          </a:p>
          <a:p>
            <a:pPr marL="685800" indent="-685800">
              <a:buFont typeface="Arial"/>
              <a:buChar char="•"/>
            </a:pPr>
            <a:r>
              <a:rPr lang="en-US" sz="5400" dirty="0">
                <a:latin typeface="Times New Roman"/>
                <a:cs typeface="Times New Roman"/>
              </a:rPr>
              <a:t>Include characteristics of effective hybrid learning.</a:t>
            </a:r>
            <a:endParaRPr lang="en-US" sz="5400" dirty="0"/>
          </a:p>
          <a:p>
            <a:pPr marL="685800" indent="-685800">
              <a:buFont typeface="Arial"/>
              <a:buChar char="•"/>
            </a:pPr>
            <a:r>
              <a:rPr lang="en-US" sz="5400" dirty="0">
                <a:latin typeface="Times New Roman"/>
                <a:cs typeface="Times New Roman"/>
              </a:rPr>
              <a:t>Prioritize instructional needs.</a:t>
            </a:r>
          </a:p>
          <a:p>
            <a:pPr marL="685800" indent="-685800">
              <a:buFont typeface="Arial"/>
              <a:buChar char="•"/>
            </a:pPr>
            <a:r>
              <a:rPr lang="en-US" sz="5400" dirty="0">
                <a:latin typeface="Times New Roman"/>
                <a:cs typeface="Times New Roman"/>
              </a:rPr>
              <a:t>Use a flipped classroom model.</a:t>
            </a:r>
          </a:p>
          <a:p>
            <a:pPr marL="685800" indent="-685800">
              <a:buFont typeface="Arial"/>
              <a:buChar char="•"/>
            </a:pPr>
            <a:r>
              <a:rPr lang="en-US" sz="5400" dirty="0">
                <a:latin typeface="Times New Roman"/>
                <a:cs typeface="Times New Roman"/>
              </a:rPr>
              <a:t>Establish connectedness.</a:t>
            </a:r>
          </a:p>
          <a:p>
            <a:pPr marL="685800" indent="-685800">
              <a:buFont typeface="Arial"/>
              <a:buChar char="•"/>
            </a:pPr>
            <a:r>
              <a:rPr lang="en-US" sz="5400" dirty="0">
                <a:latin typeface="Times New Roman"/>
                <a:cs typeface="Times New Roman"/>
              </a:rPr>
              <a:t>Ensure smooth communication</a:t>
            </a:r>
            <a:r>
              <a:rPr lang="en-US" sz="4800" dirty="0">
                <a:latin typeface="Times New Roman"/>
                <a:cs typeface="Times New Roman"/>
              </a:rPr>
              <a:t>.</a:t>
            </a:r>
            <a:endParaRPr lang="en-US" dirty="0">
              <a:latin typeface="Times New Roman"/>
              <a:cs typeface="Times New Roman"/>
            </a:endParaRPr>
          </a:p>
        </p:txBody>
      </p:sp>
      <p:pic>
        <p:nvPicPr>
          <p:cNvPr id="7" name="Picture 7" descr="&quot; &quot;">
            <a:extLst>
              <a:ext uri="{FF2B5EF4-FFF2-40B4-BE49-F238E27FC236}">
                <a16:creationId xmlns:a16="http://schemas.microsoft.com/office/drawing/2014/main" id="{F12891EB-C1C3-4953-85BD-240A4070B501}"/>
              </a:ext>
            </a:extLst>
          </p:cNvPr>
          <p:cNvPicPr>
            <a:picLocks noGrp="1" noChangeAspect="1"/>
          </p:cNvPicPr>
          <p:nvPr>
            <p:ph type="pic" sz="quarter" idx="4294967295"/>
          </p:nvPr>
        </p:nvPicPr>
        <p:blipFill rotWithShape="1">
          <a:blip r:embed="rId3"/>
          <a:srcRect l="15487" r="15487"/>
          <a:stretch/>
        </p:blipFill>
        <p:spPr>
          <a:xfrm>
            <a:off x="13090618" y="1717675"/>
            <a:ext cx="11242675" cy="10855325"/>
          </a:xfrm>
        </p:spPr>
      </p:pic>
    </p:spTree>
    <p:extLst>
      <p:ext uri="{BB962C8B-B14F-4D97-AF65-F5344CB8AC3E}">
        <p14:creationId xmlns:p14="http://schemas.microsoft.com/office/powerpoint/2010/main" val="27688198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5BCE01B9-6CD7-48B8-8ED6-576DAD046B55}"/>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32</a:t>
            </a:fld>
            <a:endParaRPr lang="uk-UA" dirty="0">
              <a:solidFill>
                <a:srgbClr val="576F7F"/>
              </a:solidFill>
            </a:endParaRPr>
          </a:p>
        </p:txBody>
      </p:sp>
      <p:sp>
        <p:nvSpPr>
          <p:cNvPr id="2" name="Title 1">
            <a:extLst>
              <a:ext uri="{FF2B5EF4-FFF2-40B4-BE49-F238E27FC236}">
                <a16:creationId xmlns:a16="http://schemas.microsoft.com/office/drawing/2014/main" id="{AFD98197-C37C-5041-87E8-C03EB2976F98}"/>
              </a:ext>
            </a:extLst>
          </p:cNvPr>
          <p:cNvSpPr>
            <a:spLocks noGrp="1"/>
          </p:cNvSpPr>
          <p:nvPr>
            <p:ph type="ctrTitle"/>
          </p:nvPr>
        </p:nvSpPr>
        <p:spPr>
          <a:xfrm>
            <a:off x="408835" y="2405948"/>
            <a:ext cx="10682747" cy="1219177"/>
          </a:xfrm>
        </p:spPr>
        <p:txBody>
          <a:bodyPr/>
          <a:lstStyle/>
          <a:p>
            <a:r>
              <a:rPr lang="en-US" dirty="0">
                <a:solidFill>
                  <a:schemeClr val="bg1"/>
                </a:solidFill>
              </a:rPr>
              <a:t>For our growth…</a:t>
            </a:r>
          </a:p>
        </p:txBody>
      </p:sp>
      <p:sp>
        <p:nvSpPr>
          <p:cNvPr id="5" name="Text Placeholder 4">
            <a:extLst>
              <a:ext uri="{FF2B5EF4-FFF2-40B4-BE49-F238E27FC236}">
                <a16:creationId xmlns:a16="http://schemas.microsoft.com/office/drawing/2014/main" id="{B0388EC9-E0CF-B846-8B5A-45CDE9F59585}"/>
              </a:ext>
            </a:extLst>
          </p:cNvPr>
          <p:cNvSpPr>
            <a:spLocks noGrp="1"/>
          </p:cNvSpPr>
          <p:nvPr>
            <p:ph type="body" sz="quarter" idx="15"/>
          </p:nvPr>
        </p:nvSpPr>
        <p:spPr>
          <a:xfrm>
            <a:off x="346448" y="4762499"/>
            <a:ext cx="6137479" cy="5018809"/>
          </a:xfrm>
        </p:spPr>
        <p:txBody>
          <a:bodyPr anchor="t">
            <a:normAutofit/>
          </a:bodyPr>
          <a:lstStyle/>
          <a:p>
            <a:pPr marL="0" indent="0">
              <a:lnSpc>
                <a:spcPct val="110000"/>
              </a:lnSpc>
            </a:pPr>
            <a:r>
              <a:rPr lang="en-US" sz="5400" dirty="0">
                <a:solidFill>
                  <a:schemeClr val="bg1"/>
                </a:solidFill>
              </a:rPr>
              <a:t>We appreciate your feedback as we continue to improve our work to meet your needs!</a:t>
            </a:r>
          </a:p>
        </p:txBody>
      </p:sp>
      <p:pic>
        <p:nvPicPr>
          <p:cNvPr id="7" name="Picture 6" descr="&quot; &quot;">
            <a:extLst>
              <a:ext uri="{FF2B5EF4-FFF2-40B4-BE49-F238E27FC236}">
                <a16:creationId xmlns:a16="http://schemas.microsoft.com/office/drawing/2014/main" id="{8C88B11D-9C79-B145-A9A2-4A6919D22FED}"/>
              </a:ext>
              <a:ext uri="{C183D7F6-B498-43B3-948B-1728B52AA6E4}">
                <adec:decorative xmlns:adec="http://schemas.microsoft.com/office/drawing/2017/decorative" val="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06840" y="1142999"/>
            <a:ext cx="14618335" cy="10306019"/>
          </a:xfrm>
          <a:prstGeom prst="rect">
            <a:avLst/>
          </a:prstGeom>
        </p:spPr>
      </p:pic>
    </p:spTree>
    <p:extLst>
      <p:ext uri="{BB962C8B-B14F-4D97-AF65-F5344CB8AC3E}">
        <p14:creationId xmlns:p14="http://schemas.microsoft.com/office/powerpoint/2010/main" val="23509460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lide Number Placeholder 1">
            <a:extLst>
              <a:ext uri="{FF2B5EF4-FFF2-40B4-BE49-F238E27FC236}">
                <a16:creationId xmlns:a16="http://schemas.microsoft.com/office/drawing/2014/main" id="{571ADF42-7AC0-4D65-92CF-5680979AFDED}"/>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33</a:t>
            </a:fld>
            <a:endParaRPr lang="uk-UA" dirty="0">
              <a:solidFill>
                <a:srgbClr val="576F7F"/>
              </a:solidFill>
            </a:endParaRPr>
          </a:p>
        </p:txBody>
      </p:sp>
      <p:sp>
        <p:nvSpPr>
          <p:cNvPr id="23" name="Title 22">
            <a:extLst>
              <a:ext uri="{FF2B5EF4-FFF2-40B4-BE49-F238E27FC236}">
                <a16:creationId xmlns:a16="http://schemas.microsoft.com/office/drawing/2014/main" id="{4D61891F-DDE3-A442-8D32-5CE6FC7BFC79}"/>
              </a:ext>
            </a:extLst>
          </p:cNvPr>
          <p:cNvSpPr>
            <a:spLocks noGrp="1"/>
          </p:cNvSpPr>
          <p:nvPr>
            <p:ph type="ctrTitle"/>
          </p:nvPr>
        </p:nvSpPr>
        <p:spPr>
          <a:xfrm>
            <a:off x="576364" y="3667769"/>
            <a:ext cx="22097999" cy="1219177"/>
          </a:xfrm>
        </p:spPr>
        <p:txBody>
          <a:bodyPr>
            <a:normAutofit/>
          </a:bodyPr>
          <a:lstStyle/>
          <a:p>
            <a:r>
              <a:rPr lang="en-US" sz="8800" dirty="0">
                <a:solidFill>
                  <a:schemeClr val="bg1"/>
                </a:solidFill>
              </a:rPr>
              <a:t>Thank you!</a:t>
            </a:r>
          </a:p>
        </p:txBody>
      </p:sp>
      <p:grpSp>
        <p:nvGrpSpPr>
          <p:cNvPr id="18" name="Group 17" descr="REL Appalachia website address, REL Appalachia email address, and REL Appalachia Twitter handle.">
            <a:extLst>
              <a:ext uri="{FF2B5EF4-FFF2-40B4-BE49-F238E27FC236}">
                <a16:creationId xmlns:a16="http://schemas.microsoft.com/office/drawing/2014/main" id="{F573E9D2-1D6C-AE41-9EC7-49BACDC4BDF9}"/>
              </a:ext>
            </a:extLst>
          </p:cNvPr>
          <p:cNvGrpSpPr/>
          <p:nvPr/>
        </p:nvGrpSpPr>
        <p:grpSpPr>
          <a:xfrm>
            <a:off x="8515825" y="2008327"/>
            <a:ext cx="14158538" cy="7584243"/>
            <a:chOff x="10151426" y="3390682"/>
            <a:chExt cx="14158538" cy="7584243"/>
          </a:xfrm>
        </p:grpSpPr>
        <p:grpSp>
          <p:nvGrpSpPr>
            <p:cNvPr id="3" name="Group 2">
              <a:extLst>
                <a:ext uri="{FF2B5EF4-FFF2-40B4-BE49-F238E27FC236}">
                  <a16:creationId xmlns:a16="http://schemas.microsoft.com/office/drawing/2014/main" id="{DB94F40E-D249-AE47-AC5E-A5DE907D1469}"/>
                </a:ext>
              </a:extLst>
            </p:cNvPr>
            <p:cNvGrpSpPr/>
            <p:nvPr/>
          </p:nvGrpSpPr>
          <p:grpSpPr>
            <a:xfrm>
              <a:off x="10151426" y="3390682"/>
              <a:ext cx="2042160" cy="7584243"/>
              <a:chOff x="16041501" y="3895139"/>
              <a:chExt cx="2042160" cy="7584243"/>
            </a:xfrm>
          </p:grpSpPr>
          <p:grpSp>
            <p:nvGrpSpPr>
              <p:cNvPr id="4" name="Group 3">
                <a:extLst>
                  <a:ext uri="{FF2B5EF4-FFF2-40B4-BE49-F238E27FC236}">
                    <a16:creationId xmlns:a16="http://schemas.microsoft.com/office/drawing/2014/main" id="{926A447D-8D6D-3D45-8FF6-244F9FC574AD}"/>
                  </a:ext>
                </a:extLst>
              </p:cNvPr>
              <p:cNvGrpSpPr/>
              <p:nvPr/>
            </p:nvGrpSpPr>
            <p:grpSpPr>
              <a:xfrm>
                <a:off x="16041501" y="9467701"/>
                <a:ext cx="2042160" cy="2011681"/>
                <a:chOff x="16215360" y="3383279"/>
                <a:chExt cx="2042160" cy="2011681"/>
              </a:xfrm>
            </p:grpSpPr>
            <p:sp>
              <p:nvSpPr>
                <p:cNvPr id="11" name="Oval 10">
                  <a:extLst>
                    <a:ext uri="{FF2B5EF4-FFF2-40B4-BE49-F238E27FC236}">
                      <a16:creationId xmlns:a16="http://schemas.microsoft.com/office/drawing/2014/main" id="{6431A092-3F65-E147-9C4C-37815C349916}"/>
                    </a:ext>
                  </a:extLst>
                </p:cNvPr>
                <p:cNvSpPr/>
                <p:nvPr/>
              </p:nvSpPr>
              <p:spPr>
                <a:xfrm>
                  <a:off x="16215360" y="3383279"/>
                  <a:ext cx="2042160" cy="2011681"/>
                </a:xfrm>
                <a:prstGeom prst="ellipse">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Freeform 85" descr="&quot; &quot;">
                  <a:extLst>
                    <a:ext uri="{FF2B5EF4-FFF2-40B4-BE49-F238E27FC236}">
                      <a16:creationId xmlns:a16="http://schemas.microsoft.com/office/drawing/2014/main" id="{4F72F09F-5EC0-994B-9F7E-625AC7B035EC}"/>
                    </a:ext>
                  </a:extLst>
                </p:cNvPr>
                <p:cNvSpPr>
                  <a:spLocks noChangeArrowheads="1"/>
                </p:cNvSpPr>
                <p:nvPr/>
              </p:nvSpPr>
              <p:spPr bwMode="auto">
                <a:xfrm>
                  <a:off x="16719214" y="4009531"/>
                  <a:ext cx="1020146" cy="858991"/>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45712" tIns="22856" rIns="45712" bIns="22856" anchor="ctr"/>
                <a:lstStyle/>
                <a:p>
                  <a:pPr>
                    <a:defRPr/>
                  </a:pPr>
                  <a:endParaRPr lang="en-US" sz="900"/>
                </a:p>
              </p:txBody>
            </p:sp>
          </p:grpSp>
          <p:grpSp>
            <p:nvGrpSpPr>
              <p:cNvPr id="5" name="Group 4">
                <a:extLst>
                  <a:ext uri="{FF2B5EF4-FFF2-40B4-BE49-F238E27FC236}">
                    <a16:creationId xmlns:a16="http://schemas.microsoft.com/office/drawing/2014/main" id="{3C398437-CD27-AF4A-AAB0-36F22F680669}"/>
                  </a:ext>
                </a:extLst>
              </p:cNvPr>
              <p:cNvGrpSpPr/>
              <p:nvPr/>
            </p:nvGrpSpPr>
            <p:grpSpPr>
              <a:xfrm>
                <a:off x="16041501" y="3895139"/>
                <a:ext cx="2042160" cy="2011681"/>
                <a:chOff x="16134679" y="5821679"/>
                <a:chExt cx="2042160" cy="2011681"/>
              </a:xfrm>
            </p:grpSpPr>
            <p:sp>
              <p:nvSpPr>
                <p:cNvPr id="9" name="Oval 8">
                  <a:extLst>
                    <a:ext uri="{FF2B5EF4-FFF2-40B4-BE49-F238E27FC236}">
                      <a16:creationId xmlns:a16="http://schemas.microsoft.com/office/drawing/2014/main" id="{1651203C-AC4E-F846-A162-B4412E800AC8}"/>
                    </a:ext>
                  </a:extLst>
                </p:cNvPr>
                <p:cNvSpPr/>
                <p:nvPr/>
              </p:nvSpPr>
              <p:spPr>
                <a:xfrm>
                  <a:off x="16134679" y="5821679"/>
                  <a:ext cx="2042160" cy="2011681"/>
                </a:xfrm>
                <a:prstGeom prst="ellipse">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hape 5616">
                  <a:extLst>
                    <a:ext uri="{FF2B5EF4-FFF2-40B4-BE49-F238E27FC236}">
                      <a16:creationId xmlns:a16="http://schemas.microsoft.com/office/drawing/2014/main" id="{F1D946F0-14CD-2E41-85C6-1B77B5943399}"/>
                    </a:ext>
                  </a:extLst>
                </p:cNvPr>
                <p:cNvSpPr/>
                <p:nvPr/>
              </p:nvSpPr>
              <p:spPr>
                <a:xfrm>
                  <a:off x="16572159" y="6315887"/>
                  <a:ext cx="1167201" cy="1084226"/>
                </a:xfrm>
                <a:custGeom>
                  <a:avLst/>
                  <a:gdLst/>
                  <a:ahLst/>
                  <a:cxnLst>
                    <a:cxn ang="0">
                      <a:pos x="wd2" y="hd2"/>
                    </a:cxn>
                    <a:cxn ang="5400000">
                      <a:pos x="wd2" y="hd2"/>
                    </a:cxn>
                    <a:cxn ang="10800000">
                      <a:pos x="wd2" y="hd2"/>
                    </a:cxn>
                    <a:cxn ang="16200000">
                      <a:pos x="wd2" y="hd2"/>
                    </a:cxn>
                  </a:cxnLst>
                  <a:rect l="0" t="0" r="r" b="b"/>
                  <a:pathLst>
                    <a:path w="21600" h="21600" extrusionOk="0">
                      <a:moveTo>
                        <a:pt x="19248" y="0"/>
                      </a:moveTo>
                      <a:cubicBezTo>
                        <a:pt x="2308" y="0"/>
                        <a:pt x="2308" y="0"/>
                        <a:pt x="2308" y="0"/>
                      </a:cubicBezTo>
                      <a:cubicBezTo>
                        <a:pt x="1132" y="0"/>
                        <a:pt x="0" y="846"/>
                        <a:pt x="0" y="2190"/>
                      </a:cubicBezTo>
                      <a:cubicBezTo>
                        <a:pt x="0" y="15876"/>
                        <a:pt x="0" y="15876"/>
                        <a:pt x="0" y="15876"/>
                      </a:cubicBezTo>
                      <a:cubicBezTo>
                        <a:pt x="0" y="17171"/>
                        <a:pt x="740" y="18514"/>
                        <a:pt x="1916" y="18962"/>
                      </a:cubicBezTo>
                      <a:cubicBezTo>
                        <a:pt x="6968" y="19858"/>
                        <a:pt x="6968" y="19858"/>
                        <a:pt x="6968" y="19858"/>
                      </a:cubicBezTo>
                      <a:cubicBezTo>
                        <a:pt x="6968" y="19858"/>
                        <a:pt x="2700" y="21600"/>
                        <a:pt x="5356" y="21600"/>
                      </a:cubicBezTo>
                      <a:cubicBezTo>
                        <a:pt x="16200" y="21600"/>
                        <a:pt x="16200" y="21600"/>
                        <a:pt x="16200" y="21600"/>
                      </a:cubicBezTo>
                      <a:cubicBezTo>
                        <a:pt x="18900" y="21600"/>
                        <a:pt x="14632" y="19858"/>
                        <a:pt x="14632" y="19858"/>
                      </a:cubicBezTo>
                      <a:cubicBezTo>
                        <a:pt x="19640" y="18962"/>
                        <a:pt x="19640" y="18962"/>
                        <a:pt x="19640" y="18962"/>
                      </a:cubicBezTo>
                      <a:cubicBezTo>
                        <a:pt x="20860" y="18514"/>
                        <a:pt x="21600" y="17171"/>
                        <a:pt x="21600" y="15876"/>
                      </a:cubicBezTo>
                      <a:cubicBezTo>
                        <a:pt x="21600" y="2190"/>
                        <a:pt x="21600" y="2190"/>
                        <a:pt x="21600" y="2190"/>
                      </a:cubicBezTo>
                      <a:cubicBezTo>
                        <a:pt x="21600" y="846"/>
                        <a:pt x="20468" y="0"/>
                        <a:pt x="19248" y="0"/>
                      </a:cubicBezTo>
                      <a:close/>
                      <a:moveTo>
                        <a:pt x="19248" y="15876"/>
                      </a:moveTo>
                      <a:cubicBezTo>
                        <a:pt x="2308" y="15876"/>
                        <a:pt x="2308" y="15876"/>
                        <a:pt x="2308" y="15876"/>
                      </a:cubicBezTo>
                      <a:cubicBezTo>
                        <a:pt x="2308" y="2190"/>
                        <a:pt x="2308" y="2190"/>
                        <a:pt x="2308" y="2190"/>
                      </a:cubicBezTo>
                      <a:cubicBezTo>
                        <a:pt x="19248" y="2190"/>
                        <a:pt x="19248" y="2190"/>
                        <a:pt x="19248" y="2190"/>
                      </a:cubicBezTo>
                      <a:lnTo>
                        <a:pt x="19248" y="15876"/>
                      </a:lnTo>
                      <a:close/>
                    </a:path>
                  </a:pathLst>
                </a:custGeom>
                <a:solidFill>
                  <a:srgbClr val="FFFFFF"/>
                </a:solidFill>
                <a:ln w="12700">
                  <a:miter lim="400000"/>
                </a:ln>
              </p:spPr>
              <p:txBody>
                <a:bodyPr lIns="22860" rIns="22860" anchor="ctr"/>
                <a:lstStyle/>
                <a:p>
                  <a:endParaRPr sz="900"/>
                </a:p>
              </p:txBody>
            </p:sp>
          </p:grpSp>
          <p:grpSp>
            <p:nvGrpSpPr>
              <p:cNvPr id="6" name="Group 5">
                <a:extLst>
                  <a:ext uri="{FF2B5EF4-FFF2-40B4-BE49-F238E27FC236}">
                    <a16:creationId xmlns:a16="http://schemas.microsoft.com/office/drawing/2014/main" id="{07284A55-66AC-8048-A486-CDE5B98ADAF0}"/>
                  </a:ext>
                </a:extLst>
              </p:cNvPr>
              <p:cNvGrpSpPr/>
              <p:nvPr/>
            </p:nvGrpSpPr>
            <p:grpSpPr>
              <a:xfrm>
                <a:off x="16041501" y="6681420"/>
                <a:ext cx="2042160" cy="2011681"/>
                <a:chOff x="16208207" y="8665160"/>
                <a:chExt cx="2042160" cy="2011681"/>
              </a:xfrm>
            </p:grpSpPr>
            <p:sp>
              <p:nvSpPr>
                <p:cNvPr id="7" name="Oval 6">
                  <a:extLst>
                    <a:ext uri="{FF2B5EF4-FFF2-40B4-BE49-F238E27FC236}">
                      <a16:creationId xmlns:a16="http://schemas.microsoft.com/office/drawing/2014/main" id="{6C5C3CA7-A7BC-1E4E-93C9-EE631C7EE3F7}"/>
                    </a:ext>
                  </a:extLst>
                </p:cNvPr>
                <p:cNvSpPr/>
                <p:nvPr/>
              </p:nvSpPr>
              <p:spPr>
                <a:xfrm>
                  <a:off x="16208207" y="8665160"/>
                  <a:ext cx="2042160" cy="2011681"/>
                </a:xfrm>
                <a:prstGeom prst="ellipse">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descr="&quot; &quot;">
                  <a:extLst>
                    <a:ext uri="{FF2B5EF4-FFF2-40B4-BE49-F238E27FC236}">
                      <a16:creationId xmlns:a16="http://schemas.microsoft.com/office/drawing/2014/main" id="{65016D35-D14F-DA4D-ADF1-225BA63E26EB}"/>
                    </a:ext>
                  </a:extLst>
                </p:cNvPr>
                <p:cNvSpPr txBox="1"/>
                <p:nvPr/>
              </p:nvSpPr>
              <p:spPr>
                <a:xfrm>
                  <a:off x="16658254" y="8948320"/>
                  <a:ext cx="944880" cy="1323439"/>
                </a:xfrm>
                <a:prstGeom prst="rect">
                  <a:avLst/>
                </a:prstGeom>
                <a:noFill/>
              </p:spPr>
              <p:txBody>
                <a:bodyPr wrap="square" rtlCol="0">
                  <a:spAutoFit/>
                </a:bodyPr>
                <a:lstStyle/>
                <a:p>
                  <a:r>
                    <a:rPr lang="en-US" sz="8000" dirty="0">
                      <a:solidFill>
                        <a:schemeClr val="bg1"/>
                      </a:solidFill>
                    </a:rPr>
                    <a:t>@</a:t>
                  </a:r>
                </a:p>
              </p:txBody>
            </p:sp>
          </p:grpSp>
        </p:grpSp>
        <p:sp>
          <p:nvSpPr>
            <p:cNvPr id="15" name="TextBox 14">
              <a:extLst>
                <a:ext uri="{FF2B5EF4-FFF2-40B4-BE49-F238E27FC236}">
                  <a16:creationId xmlns:a16="http://schemas.microsoft.com/office/drawing/2014/main" id="{C3EB4F43-0915-7F40-92D0-035ECA59118F}"/>
                </a:ext>
              </a:extLst>
            </p:cNvPr>
            <p:cNvSpPr txBox="1"/>
            <p:nvPr/>
          </p:nvSpPr>
          <p:spPr>
            <a:xfrm>
              <a:off x="12743551" y="9326598"/>
              <a:ext cx="6354662" cy="769441"/>
            </a:xfrm>
            <a:prstGeom prst="rect">
              <a:avLst/>
            </a:prstGeom>
            <a:noFill/>
          </p:spPr>
          <p:txBody>
            <a:bodyPr wrap="square" rtlCol="0">
              <a:spAutoFit/>
            </a:bodyPr>
            <a:lstStyle/>
            <a:p>
              <a:r>
                <a:rPr lang="en-US" sz="4400" dirty="0">
                  <a:solidFill>
                    <a:schemeClr val="tx1">
                      <a:lumMod val="65000"/>
                      <a:lumOff val="35000"/>
                    </a:schemeClr>
                  </a:solidFill>
                  <a:latin typeface="Times New Roman" panose="02020603050405020304" pitchFamily="18" charset="0"/>
                  <a:cs typeface="Times New Roman" panose="02020603050405020304" pitchFamily="18" charset="0"/>
                  <a:hlinkClick r:id="rId3" tooltip="REL Appalachia twitter handle">
                    <a:extLst>
                      <a:ext uri="{A12FA001-AC4F-418D-AE19-62706E023703}">
                        <ahyp:hlinkClr xmlns:ahyp="http://schemas.microsoft.com/office/drawing/2018/hyperlinkcolor" val="tx"/>
                      </a:ext>
                    </a:extLst>
                  </a:hlinkClick>
                </a:rPr>
                <a:t>@REL_Appalachia</a:t>
              </a:r>
              <a:endParaRPr lang="en-US" sz="44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FAA868CA-EE43-704D-AF4C-5E21736533B9}"/>
                </a:ext>
              </a:extLst>
            </p:cNvPr>
            <p:cNvSpPr txBox="1"/>
            <p:nvPr/>
          </p:nvSpPr>
          <p:spPr>
            <a:xfrm>
              <a:off x="12643633" y="6737121"/>
              <a:ext cx="6354662" cy="769441"/>
            </a:xfrm>
            <a:prstGeom prst="rect">
              <a:avLst/>
            </a:prstGeom>
            <a:noFill/>
          </p:spPr>
          <p:txBody>
            <a:bodyPr wrap="square" rtlCol="0">
              <a:spAutoFit/>
            </a:bodyPr>
            <a:lstStyle/>
            <a:p>
              <a:r>
                <a:rPr lang="en-US" sz="4400" dirty="0">
                  <a:solidFill>
                    <a:schemeClr val="tx1">
                      <a:lumMod val="65000"/>
                      <a:lumOff val="35000"/>
                    </a:schemeClr>
                  </a:solidFill>
                  <a:latin typeface="Times New Roman" panose="02020603050405020304" pitchFamily="18" charset="0"/>
                  <a:cs typeface="Times New Roman" panose="02020603050405020304" pitchFamily="18" charset="0"/>
                  <a:hlinkClick r:id="rId4" tooltip="REL Appalachia email">
                    <a:extLst>
                      <a:ext uri="{A12FA001-AC4F-418D-AE19-62706E023703}">
                        <ahyp:hlinkClr xmlns:ahyp="http://schemas.microsoft.com/office/drawing/2018/hyperlinkcolor" val="tx"/>
                      </a:ext>
                    </a:extLst>
                  </a:hlinkClick>
                </a:rPr>
                <a:t>RELAppalachia@sri.com</a:t>
              </a:r>
              <a:endParaRPr lang="en-US" sz="4400" dirty="0">
                <a:solidFill>
                  <a:schemeClr val="tx1">
                    <a:lumMod val="65000"/>
                    <a:lumOff val="35000"/>
                  </a:schemeClr>
                </a:solidFill>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334781AE-573F-D54B-BD62-A17F23CC596F}"/>
                </a:ext>
              </a:extLst>
            </p:cNvPr>
            <p:cNvSpPr txBox="1"/>
            <p:nvPr/>
          </p:nvSpPr>
          <p:spPr>
            <a:xfrm>
              <a:off x="12743551" y="3884849"/>
              <a:ext cx="11566413" cy="769441"/>
            </a:xfrm>
            <a:prstGeom prst="rect">
              <a:avLst/>
            </a:prstGeom>
            <a:noFill/>
          </p:spPr>
          <p:txBody>
            <a:bodyPr wrap="square" lIns="91440" tIns="45720" rIns="91440" bIns="45720" rtlCol="0" anchor="t">
              <a:spAutoFit/>
            </a:bodyPr>
            <a:lstStyle/>
            <a:p>
              <a:r>
                <a:rPr lang="en-US" sz="4400" dirty="0">
                  <a:solidFill>
                    <a:schemeClr val="tx1">
                      <a:lumMod val="65000"/>
                      <a:lumOff val="35000"/>
                    </a:schemeClr>
                  </a:solidFill>
                  <a:latin typeface="Times New Roman"/>
                  <a:ea typeface="+mn-lt"/>
                  <a:cs typeface="Times New Roman"/>
                  <a:hlinkClick r:id="rId5" tooltip="REL Appalachia website">
                    <a:extLst>
                      <a:ext uri="{A12FA001-AC4F-418D-AE19-62706E023703}">
                        <ahyp:hlinkClr xmlns:ahyp="http://schemas.microsoft.com/office/drawing/2018/hyperlinkcolor" val="tx"/>
                      </a:ext>
                    </a:extLst>
                  </a:hlinkClick>
                </a:rPr>
                <a:t>https://ies.ed.gov/ncee/edlabs/regions/appalachia</a:t>
              </a:r>
              <a:endParaRPr lang="en-US" sz="4400" dirty="0">
                <a:solidFill>
                  <a:schemeClr val="tx1">
                    <a:lumMod val="65000"/>
                    <a:lumOff val="35000"/>
                  </a:schemeClr>
                </a:solidFill>
                <a:latin typeface="Times New Roman"/>
                <a:cs typeface="Times New Roman"/>
                <a:hlinkClick r:id="rId5">
                  <a:extLst>
                    <a:ext uri="{A12FA001-AC4F-418D-AE19-62706E023703}">
                      <ahyp:hlinkClr xmlns:ahyp="http://schemas.microsoft.com/office/drawing/2018/hyperlinkcolor" val="tx"/>
                    </a:ext>
                  </a:extLst>
                </a:hlinkClick>
              </a:endParaRPr>
            </a:p>
          </p:txBody>
        </p:sp>
      </p:grpSp>
      <p:pic>
        <p:nvPicPr>
          <p:cNvPr id="20" name="Picture 19" descr="&quot; &quot;">
            <a:extLst>
              <a:ext uri="{FF2B5EF4-FFF2-40B4-BE49-F238E27FC236}">
                <a16:creationId xmlns:a16="http://schemas.microsoft.com/office/drawing/2014/main" id="{3C6C75C1-572B-8542-BAA2-FC786013744B}"/>
              </a:ext>
            </a:extLst>
          </p:cNvPr>
          <p:cNvPicPr>
            <a:picLocks noChangeAspect="1"/>
          </p:cNvPicPr>
          <p:nvPr/>
        </p:nvPicPr>
        <p:blipFill rotWithShape="1">
          <a:blip r:embed="rId6">
            <a:duotone>
              <a:schemeClr val="accent2">
                <a:shade val="45000"/>
                <a:satMod val="135000"/>
              </a:schemeClr>
              <a:prstClr val="white"/>
            </a:duotone>
          </a:blip>
          <a:srcRect l="54719" t="46352" r="2548" b="19262"/>
          <a:stretch/>
        </p:blipFill>
        <p:spPr>
          <a:xfrm>
            <a:off x="231426" y="7815055"/>
            <a:ext cx="6208027" cy="3555030"/>
          </a:xfrm>
          <a:prstGeom prst="rect">
            <a:avLst/>
          </a:prstGeom>
        </p:spPr>
      </p:pic>
    </p:spTree>
    <p:extLst>
      <p:ext uri="{BB962C8B-B14F-4D97-AF65-F5344CB8AC3E}">
        <p14:creationId xmlns:p14="http://schemas.microsoft.com/office/powerpoint/2010/main" val="31132213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E1490265-0037-430B-841A-BE50382A37EC}"/>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34</a:t>
            </a:fld>
            <a:endParaRPr lang="uk-UA" dirty="0">
              <a:solidFill>
                <a:srgbClr val="576F7F"/>
              </a:solidFill>
            </a:endParaRPr>
          </a:p>
        </p:txBody>
      </p:sp>
      <p:sp>
        <p:nvSpPr>
          <p:cNvPr id="2" name="Title 1">
            <a:extLst>
              <a:ext uri="{FF2B5EF4-FFF2-40B4-BE49-F238E27FC236}">
                <a16:creationId xmlns:a16="http://schemas.microsoft.com/office/drawing/2014/main" id="{891580EE-38AB-40F2-9BE3-40935F3B092F}"/>
              </a:ext>
            </a:extLst>
          </p:cNvPr>
          <p:cNvSpPr>
            <a:spLocks noGrp="1"/>
          </p:cNvSpPr>
          <p:nvPr>
            <p:ph type="ctrTitle" idx="4294967295"/>
          </p:nvPr>
        </p:nvSpPr>
        <p:spPr>
          <a:xfrm>
            <a:off x="1144587" y="972680"/>
            <a:ext cx="22098000" cy="1219200"/>
          </a:xfrm>
        </p:spPr>
        <p:txBody>
          <a:bodyPr>
            <a:normAutofit/>
          </a:bodyPr>
          <a:lstStyle/>
          <a:p>
            <a:r>
              <a:rPr lang="en-US" sz="8000" dirty="0">
                <a:solidFill>
                  <a:srgbClr val="67AABA"/>
                </a:solidFill>
              </a:rPr>
              <a:t>References</a:t>
            </a:r>
            <a:endParaRPr lang="en-US" dirty="0"/>
          </a:p>
        </p:txBody>
      </p:sp>
      <p:sp>
        <p:nvSpPr>
          <p:cNvPr id="4" name="Text Placeholder 3">
            <a:extLst>
              <a:ext uri="{FF2B5EF4-FFF2-40B4-BE49-F238E27FC236}">
                <a16:creationId xmlns:a16="http://schemas.microsoft.com/office/drawing/2014/main" id="{CB9B9915-32C1-421D-917C-150D337151E3}"/>
              </a:ext>
            </a:extLst>
          </p:cNvPr>
          <p:cNvSpPr>
            <a:spLocks noGrp="1"/>
          </p:cNvSpPr>
          <p:nvPr>
            <p:ph type="body" sz="quarter" idx="4294967295"/>
          </p:nvPr>
        </p:nvSpPr>
        <p:spPr>
          <a:xfrm>
            <a:off x="1144587" y="3301631"/>
            <a:ext cx="22098000" cy="8342313"/>
          </a:xfrm>
        </p:spPr>
        <p:txBody>
          <a:bodyPr>
            <a:normAutofit fontScale="25000" lnSpcReduction="20000"/>
          </a:bodyPr>
          <a:lstStyle/>
          <a:p>
            <a:pPr marL="449263" lvl="0" indent="-449263" defTabSz="1219261">
              <a:lnSpc>
                <a:spcPct val="120000"/>
              </a:lnSpc>
              <a:spcBef>
                <a:spcPts val="0"/>
              </a:spcBef>
              <a:spcAft>
                <a:spcPts val="1200"/>
              </a:spcAft>
              <a:buNone/>
              <a:defRPr/>
            </a:pPr>
            <a:r>
              <a:rPr lang="en-US" sz="12000" dirty="0" err="1">
                <a:solidFill>
                  <a:schemeClr val="tx1"/>
                </a:solidFill>
              </a:rPr>
              <a:t>Angelone</a:t>
            </a:r>
            <a:r>
              <a:rPr lang="en-US" sz="12000" dirty="0">
                <a:solidFill>
                  <a:schemeClr val="tx1"/>
                </a:solidFill>
              </a:rPr>
              <a:t>, L., Warner, Z., &amp; </a:t>
            </a:r>
            <a:r>
              <a:rPr lang="en-US" sz="12000" dirty="0" err="1">
                <a:solidFill>
                  <a:schemeClr val="tx1"/>
                </a:solidFill>
              </a:rPr>
              <a:t>Zydney</a:t>
            </a:r>
            <a:r>
              <a:rPr lang="en-US" sz="12000" dirty="0">
                <a:solidFill>
                  <a:schemeClr val="tx1"/>
                </a:solidFill>
              </a:rPr>
              <a:t>, J.M. (2020). Optimizing the technological design of a blended synchronous learning environment. </a:t>
            </a:r>
            <a:r>
              <a:rPr lang="en-US" sz="12000" i="1" dirty="0">
                <a:solidFill>
                  <a:schemeClr val="tx1"/>
                </a:solidFill>
              </a:rPr>
              <a:t>Online Learning, 24(3</a:t>
            </a:r>
            <a:r>
              <a:rPr lang="en-US" sz="12000" dirty="0">
                <a:solidFill>
                  <a:schemeClr val="tx1"/>
                </a:solidFill>
              </a:rPr>
              <a:t>), 222-240. </a:t>
            </a:r>
            <a:r>
              <a:rPr lang="en-US" sz="12000" u="sng" dirty="0">
                <a:solidFill>
                  <a:schemeClr val="tx1"/>
                </a:solidFill>
                <a:hlinkClick r:id="rId3" tooltip="Optimizing the Technological Design of a Blended Synchronous Learning Environment website"/>
              </a:rPr>
              <a:t>https://doi.org/10.24059/olj.v24i3.2180</a:t>
            </a:r>
            <a:endParaRPr lang="en-US" sz="12000" u="sng" dirty="0">
              <a:solidFill>
                <a:schemeClr val="tx1"/>
              </a:solidFill>
            </a:endParaRPr>
          </a:p>
          <a:p>
            <a:pPr marL="449263" lvl="0" indent="-449263" defTabSz="1219261">
              <a:lnSpc>
                <a:spcPct val="120000"/>
              </a:lnSpc>
              <a:spcBef>
                <a:spcPts val="0"/>
              </a:spcBef>
              <a:spcAft>
                <a:spcPts val="1200"/>
              </a:spcAft>
              <a:buNone/>
              <a:defRPr/>
            </a:pPr>
            <a:r>
              <a:rPr lang="en-US" sz="12000" dirty="0">
                <a:solidFill>
                  <a:schemeClr val="tx1"/>
                </a:solidFill>
              </a:rPr>
              <a:t>Cleveland-Innes, M. &amp; Wilton, D. (2018). </a:t>
            </a:r>
            <a:r>
              <a:rPr lang="en-US" sz="12000" i="1" dirty="0">
                <a:solidFill>
                  <a:schemeClr val="tx1"/>
                </a:solidFill>
              </a:rPr>
              <a:t>Guide to blended learning. </a:t>
            </a:r>
            <a:r>
              <a:rPr lang="en-US" sz="12000" dirty="0">
                <a:solidFill>
                  <a:schemeClr val="tx1"/>
                </a:solidFill>
              </a:rPr>
              <a:t>The Commonwealth of Learning.</a:t>
            </a:r>
          </a:p>
          <a:p>
            <a:pPr marL="449263" lvl="0" indent="-449263" defTabSz="1219261">
              <a:lnSpc>
                <a:spcPct val="120000"/>
              </a:lnSpc>
              <a:spcBef>
                <a:spcPts val="0"/>
              </a:spcBef>
              <a:spcAft>
                <a:spcPts val="1200"/>
              </a:spcAft>
              <a:buNone/>
              <a:defRPr/>
            </a:pPr>
            <a:r>
              <a:rPr lang="en-US" sz="12000" dirty="0">
                <a:solidFill>
                  <a:schemeClr val="tx1"/>
                </a:solidFill>
              </a:rPr>
              <a:t>Conley, M., Jensen, L, Johnson, J., &amp; </a:t>
            </a:r>
            <a:r>
              <a:rPr lang="en-US" sz="12000" dirty="0" err="1">
                <a:solidFill>
                  <a:schemeClr val="tx1"/>
                </a:solidFill>
              </a:rPr>
              <a:t>Loney</a:t>
            </a:r>
            <a:r>
              <a:rPr lang="en-US" sz="12000" dirty="0">
                <a:solidFill>
                  <a:schemeClr val="tx1"/>
                </a:solidFill>
              </a:rPr>
              <a:t>, E. (2020, March 26). </a:t>
            </a:r>
            <a:r>
              <a:rPr lang="en-US" sz="12000" i="1" dirty="0">
                <a:solidFill>
                  <a:schemeClr val="tx1"/>
                </a:solidFill>
              </a:rPr>
              <a:t>Quick chat: Shifting classroom practices to a virtual learning environment </a:t>
            </a:r>
            <a:r>
              <a:rPr lang="en-US" sz="12000" dirty="0">
                <a:solidFill>
                  <a:schemeClr val="tx1"/>
                </a:solidFill>
              </a:rPr>
              <a:t>[Webinar]. </a:t>
            </a:r>
            <a:r>
              <a:rPr lang="en-US" sz="12000" dirty="0">
                <a:hlinkClick r:id="rId4" tooltip="Quick chat: Shifting classroom practices to a virtual learining environment website"/>
              </a:rPr>
              <a:t>https://ies.ed.gov/ncee/edlabs/regions/midwest/events/2020/march-26.aspx</a:t>
            </a:r>
            <a:r>
              <a:rPr lang="en-US" sz="12000" dirty="0"/>
              <a:t> </a:t>
            </a:r>
          </a:p>
          <a:p>
            <a:pPr marL="449263" lvl="0" indent="-449263" defTabSz="1219261">
              <a:lnSpc>
                <a:spcPct val="120000"/>
              </a:lnSpc>
              <a:spcBef>
                <a:spcPts val="0"/>
              </a:spcBef>
              <a:spcAft>
                <a:spcPts val="1200"/>
              </a:spcAft>
              <a:buNone/>
              <a:defRPr/>
            </a:pPr>
            <a:r>
              <a:rPr lang="en-US" sz="12000" dirty="0">
                <a:solidFill>
                  <a:schemeClr val="tx1"/>
                </a:solidFill>
              </a:rPr>
              <a:t>Darling-Hammond, L., </a:t>
            </a:r>
            <a:r>
              <a:rPr lang="en-US" sz="12000" dirty="0" err="1">
                <a:solidFill>
                  <a:schemeClr val="tx1"/>
                </a:solidFill>
              </a:rPr>
              <a:t>Schachner</a:t>
            </a:r>
            <a:r>
              <a:rPr lang="en-US" sz="12000" dirty="0">
                <a:solidFill>
                  <a:schemeClr val="tx1"/>
                </a:solidFill>
              </a:rPr>
              <a:t>, A., &amp; Edgerton, A. (2020). </a:t>
            </a:r>
            <a:r>
              <a:rPr lang="en-US" sz="12000" i="1" dirty="0">
                <a:solidFill>
                  <a:schemeClr val="tx1"/>
                </a:solidFill>
              </a:rPr>
              <a:t>Restarting and reinventing school: learning in the time of COVID and beyond. </a:t>
            </a:r>
            <a:r>
              <a:rPr lang="en-US" sz="12000" dirty="0">
                <a:solidFill>
                  <a:schemeClr val="tx1"/>
                </a:solidFill>
              </a:rPr>
              <a:t>Learning Policy Institute</a:t>
            </a:r>
            <a:r>
              <a:rPr lang="en-US" sz="12000" dirty="0"/>
              <a:t>. </a:t>
            </a:r>
            <a:r>
              <a:rPr lang="en-US" sz="12000" dirty="0">
                <a:hlinkClick r:id="rId5" tooltip="Restarting and reinventing school: learning in the time of COVID and beyond document"/>
              </a:rPr>
              <a:t>https://restart-reinvent.learningpolicyinstitute.org/sites/default/files/product-files/Restart_Reinvent_Schools_COVID_REPORT.pdf</a:t>
            </a:r>
            <a:r>
              <a:rPr lang="en-US" sz="12000" dirty="0"/>
              <a:t> </a:t>
            </a:r>
          </a:p>
          <a:p>
            <a:pPr marL="449263" lvl="0" indent="-449263" defTabSz="1219261">
              <a:lnSpc>
                <a:spcPct val="120000"/>
              </a:lnSpc>
              <a:spcBef>
                <a:spcPts val="0"/>
              </a:spcBef>
              <a:spcAft>
                <a:spcPts val="1200"/>
              </a:spcAft>
              <a:buNone/>
              <a:defRPr/>
            </a:pPr>
            <a:r>
              <a:rPr lang="en-US" sz="12000" dirty="0">
                <a:solidFill>
                  <a:schemeClr val="tx1"/>
                </a:solidFill>
              </a:rPr>
              <a:t>Gallagher, H.A. &amp; Cottingham, B. (2020). Improving the quality of distance and blended learning (Policy Brief No. 8). </a:t>
            </a:r>
            <a:r>
              <a:rPr lang="en-US" sz="12000" u="sng" dirty="0">
                <a:solidFill>
                  <a:schemeClr val="tx1"/>
                </a:solidFill>
                <a:hlinkClick r:id="rId6" tooltip="Improving the quality of distance and blended learning (Policy Brief No. 8) document"/>
              </a:rPr>
              <a:t>https://edpolicyinca.org/sites/default/files/2020-08/pb_pace_edresearch_aug20.pdf</a:t>
            </a:r>
            <a:endParaRPr lang="en-US" sz="12000" u="sng" dirty="0">
              <a:solidFill>
                <a:schemeClr val="tx1"/>
              </a:solidFill>
            </a:endParaRPr>
          </a:p>
          <a:p>
            <a:pPr marL="449263" lvl="0" indent="-449263" defTabSz="1219261">
              <a:lnSpc>
                <a:spcPct val="120000"/>
              </a:lnSpc>
              <a:spcBef>
                <a:spcPts val="0"/>
              </a:spcBef>
              <a:spcAft>
                <a:spcPts val="1200"/>
              </a:spcAft>
              <a:buNone/>
              <a:defRPr/>
            </a:pPr>
            <a:r>
              <a:rPr lang="en-US" sz="12000" dirty="0">
                <a:solidFill>
                  <a:schemeClr val="tx1"/>
                </a:solidFill>
              </a:rPr>
              <a:t>Green, C. &amp; Harrington, C. (2020). </a:t>
            </a:r>
            <a:r>
              <a:rPr lang="en-US" sz="12000" i="1" dirty="0">
                <a:solidFill>
                  <a:schemeClr val="tx1"/>
                </a:solidFill>
              </a:rPr>
              <a:t>Competency-based progression: Designed for student success. </a:t>
            </a:r>
            <a:r>
              <a:rPr lang="en-US" sz="12000" dirty="0">
                <a:solidFill>
                  <a:schemeClr val="tx1"/>
                </a:solidFill>
              </a:rPr>
              <a:t>Michigan Virtual.</a:t>
            </a:r>
            <a:r>
              <a:rPr lang="en-US" sz="12000" dirty="0"/>
              <a:t> </a:t>
            </a:r>
            <a:r>
              <a:rPr lang="en-US" sz="12000" dirty="0">
                <a:hlinkClick r:id="rId7" tooltip="Competency-based progression: Designed for student success. Michigan Virtual website"/>
              </a:rPr>
              <a:t>https://michiganvirtual.org/blog/competency-based-progression-designed-for-student-success</a:t>
            </a:r>
            <a:r>
              <a:rPr lang="en-US" sz="12000" dirty="0"/>
              <a:t>/ </a:t>
            </a:r>
          </a:p>
          <a:p>
            <a:pPr marL="449263" lvl="0" indent="-449263" defTabSz="1219261">
              <a:lnSpc>
                <a:spcPct val="120000"/>
              </a:lnSpc>
              <a:spcBef>
                <a:spcPts val="0"/>
              </a:spcBef>
              <a:spcAft>
                <a:spcPts val="1200"/>
              </a:spcAft>
              <a:buNone/>
              <a:defRPr/>
            </a:pPr>
            <a:r>
              <a:rPr lang="en-US" sz="12000" dirty="0">
                <a:solidFill>
                  <a:schemeClr val="tx1"/>
                </a:solidFill>
              </a:rPr>
              <a:t>Kennedy, K. &amp; </a:t>
            </a:r>
            <a:r>
              <a:rPr lang="en-US" sz="12000" dirty="0" err="1">
                <a:solidFill>
                  <a:schemeClr val="tx1"/>
                </a:solidFill>
              </a:rPr>
              <a:t>Ferdig</a:t>
            </a:r>
            <a:r>
              <a:rPr lang="en-US" sz="12000" dirty="0">
                <a:solidFill>
                  <a:schemeClr val="tx1"/>
                </a:solidFill>
              </a:rPr>
              <a:t>, R. (Eds). (2018). </a:t>
            </a:r>
            <a:r>
              <a:rPr lang="en-US" sz="12000" i="1" dirty="0">
                <a:solidFill>
                  <a:schemeClr val="tx1"/>
                </a:solidFill>
              </a:rPr>
              <a:t>Handbook of research on K-12 online &amp; blended learning </a:t>
            </a:r>
            <a:r>
              <a:rPr lang="en-US" sz="12000" dirty="0">
                <a:solidFill>
                  <a:schemeClr val="tx1"/>
                </a:solidFill>
              </a:rPr>
              <a:t>(2nd ed.). Carnegie Mellon University ETC Press. </a:t>
            </a:r>
          </a:p>
          <a:p>
            <a:pPr marL="449263" lvl="0" indent="-449263" defTabSz="1219261">
              <a:lnSpc>
                <a:spcPct val="120000"/>
              </a:lnSpc>
              <a:spcBef>
                <a:spcPts val="0"/>
              </a:spcBef>
              <a:spcAft>
                <a:spcPts val="1200"/>
              </a:spcAft>
              <a:buNone/>
              <a:defRPr/>
            </a:pPr>
            <a:r>
              <a:rPr lang="en-US" sz="12000" dirty="0">
                <a:solidFill>
                  <a:schemeClr val="tx1"/>
                </a:solidFill>
              </a:rPr>
              <a:t>King, A. (1993). From sage on the stage to guide on the side. </a:t>
            </a:r>
            <a:r>
              <a:rPr lang="en-US" sz="12000" i="1" dirty="0">
                <a:solidFill>
                  <a:schemeClr val="tx1"/>
                </a:solidFill>
              </a:rPr>
              <a:t>College Teaching, 41</a:t>
            </a:r>
            <a:r>
              <a:rPr lang="en-US" sz="12000" dirty="0">
                <a:solidFill>
                  <a:schemeClr val="tx1"/>
                </a:solidFill>
              </a:rPr>
              <a:t>(1), 30–35. doi:10.1080/87567555.1993.9926781</a:t>
            </a:r>
            <a:endParaRPr lang="en-US" dirty="0"/>
          </a:p>
        </p:txBody>
      </p:sp>
    </p:spTree>
    <p:extLst>
      <p:ext uri="{BB962C8B-B14F-4D97-AF65-F5344CB8AC3E}">
        <p14:creationId xmlns:p14="http://schemas.microsoft.com/office/powerpoint/2010/main" val="277311991"/>
      </p:ext>
    </p:extLst>
  </p:cSld>
  <p:clrMapOvr>
    <a:overrideClrMapping bg1="lt1" tx1="dk1" bg2="lt2" tx2="dk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1">
            <a:extLst>
              <a:ext uri="{FF2B5EF4-FFF2-40B4-BE49-F238E27FC236}">
                <a16:creationId xmlns:a16="http://schemas.microsoft.com/office/drawing/2014/main" id="{392610F6-EC53-477D-B0D7-D68B9D9853EE}"/>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35</a:t>
            </a:fld>
            <a:endParaRPr lang="uk-UA" dirty="0">
              <a:solidFill>
                <a:srgbClr val="576F7F"/>
              </a:solidFill>
            </a:endParaRPr>
          </a:p>
        </p:txBody>
      </p:sp>
      <p:sp>
        <p:nvSpPr>
          <p:cNvPr id="2" name="Title 1">
            <a:extLst>
              <a:ext uri="{FF2B5EF4-FFF2-40B4-BE49-F238E27FC236}">
                <a16:creationId xmlns:a16="http://schemas.microsoft.com/office/drawing/2014/main" id="{891580EE-38AB-40F2-9BE3-40935F3B092F}"/>
              </a:ext>
            </a:extLst>
          </p:cNvPr>
          <p:cNvSpPr>
            <a:spLocks noGrp="1"/>
          </p:cNvSpPr>
          <p:nvPr>
            <p:ph type="ctrTitle" idx="4294967295"/>
          </p:nvPr>
        </p:nvSpPr>
        <p:spPr>
          <a:xfrm>
            <a:off x="1144587" y="426446"/>
            <a:ext cx="22098000" cy="1219200"/>
          </a:xfrm>
        </p:spPr>
        <p:txBody>
          <a:bodyPr/>
          <a:lstStyle/>
          <a:p>
            <a:r>
              <a:rPr lang="en-US" dirty="0">
                <a:solidFill>
                  <a:srgbClr val="67AABA"/>
                </a:solidFill>
              </a:rPr>
              <a:t>References</a:t>
            </a:r>
          </a:p>
        </p:txBody>
      </p:sp>
      <p:sp>
        <p:nvSpPr>
          <p:cNvPr id="4" name="Text Placeholder 3">
            <a:extLst>
              <a:ext uri="{FF2B5EF4-FFF2-40B4-BE49-F238E27FC236}">
                <a16:creationId xmlns:a16="http://schemas.microsoft.com/office/drawing/2014/main" id="{CB9B9915-32C1-421D-917C-150D337151E3}"/>
              </a:ext>
            </a:extLst>
          </p:cNvPr>
          <p:cNvSpPr>
            <a:spLocks noGrp="1"/>
          </p:cNvSpPr>
          <p:nvPr>
            <p:ph type="body" sz="quarter" idx="4294967295"/>
          </p:nvPr>
        </p:nvSpPr>
        <p:spPr>
          <a:xfrm>
            <a:off x="1144587" y="3280366"/>
            <a:ext cx="22098000" cy="8789988"/>
          </a:xfrm>
        </p:spPr>
        <p:txBody>
          <a:bodyPr vert="horz" lIns="0" tIns="0" rIns="0" bIns="0" rtlCol="0" anchor="t">
            <a:noAutofit/>
          </a:bodyPr>
          <a:lstStyle/>
          <a:p>
            <a:pPr marL="466725" indent="-433388">
              <a:spcBef>
                <a:spcPts val="0"/>
              </a:spcBef>
              <a:spcAft>
                <a:spcPts val="1200"/>
              </a:spcAft>
              <a:buNone/>
            </a:pPr>
            <a:r>
              <a:rPr lang="en-US" sz="3000" dirty="0">
                <a:solidFill>
                  <a:schemeClr val="tx1"/>
                </a:solidFill>
                <a:latin typeface="Times New Roman"/>
                <a:cs typeface="Times New Roman"/>
              </a:rPr>
              <a:t>Larbi-Siaw, O. &amp; Owusu-Agyeman, Y. (2017). Miscellany of students' satisfaction in an asynchronous learning environment</a:t>
            </a:r>
            <a:r>
              <a:rPr lang="en-US" sz="3000" i="1" dirty="0">
                <a:solidFill>
                  <a:schemeClr val="tx1"/>
                </a:solidFill>
                <a:latin typeface="Times New Roman"/>
                <a:cs typeface="Times New Roman"/>
              </a:rPr>
              <a:t>. Journal of Educational Technology, 4</a:t>
            </a:r>
            <a:r>
              <a:rPr lang="en-US" sz="3000" dirty="0">
                <a:solidFill>
                  <a:schemeClr val="tx1"/>
                </a:solidFill>
                <a:latin typeface="Times New Roman"/>
                <a:cs typeface="Times New Roman"/>
              </a:rPr>
              <a:t>5(4), 456-475. </a:t>
            </a:r>
          </a:p>
          <a:p>
            <a:pPr marL="466725" indent="-433388">
              <a:spcBef>
                <a:spcPts val="0"/>
              </a:spcBef>
              <a:spcAft>
                <a:spcPts val="1200"/>
              </a:spcAft>
              <a:buNone/>
            </a:pPr>
            <a:r>
              <a:rPr lang="en-US" sz="3000" dirty="0">
                <a:solidFill>
                  <a:schemeClr val="tx1"/>
                </a:solidFill>
                <a:latin typeface="Times New Roman"/>
                <a:cs typeface="Times New Roman"/>
              </a:rPr>
              <a:t>Means, B., Toyama, Y., Murphy, R., &amp; </a:t>
            </a:r>
            <a:r>
              <a:rPr lang="en-US" sz="3000" dirty="0" err="1">
                <a:solidFill>
                  <a:schemeClr val="tx1"/>
                </a:solidFill>
                <a:latin typeface="Times New Roman"/>
                <a:cs typeface="Times New Roman"/>
              </a:rPr>
              <a:t>Bakia</a:t>
            </a:r>
            <a:r>
              <a:rPr lang="en-US" sz="3000" dirty="0">
                <a:solidFill>
                  <a:schemeClr val="tx1"/>
                </a:solidFill>
                <a:latin typeface="Times New Roman"/>
                <a:cs typeface="Times New Roman"/>
              </a:rPr>
              <a:t>, M. (2013). The effectiveness of online and blended learning: A meta-analysis of the empirical literature. </a:t>
            </a:r>
            <a:r>
              <a:rPr lang="en-US" sz="3000" i="1" dirty="0">
                <a:solidFill>
                  <a:schemeClr val="tx1"/>
                </a:solidFill>
                <a:latin typeface="Times New Roman"/>
                <a:cs typeface="Times New Roman"/>
              </a:rPr>
              <a:t>Teachers College Record, 115</a:t>
            </a:r>
            <a:r>
              <a:rPr lang="en-US" sz="3000" dirty="0">
                <a:solidFill>
                  <a:schemeClr val="tx1"/>
                </a:solidFill>
                <a:latin typeface="Times New Roman"/>
                <a:cs typeface="Times New Roman"/>
              </a:rPr>
              <a:t>, 1-47.</a:t>
            </a:r>
          </a:p>
          <a:p>
            <a:pPr marL="466725" indent="-433388">
              <a:spcBef>
                <a:spcPts val="0"/>
              </a:spcBef>
              <a:spcAft>
                <a:spcPts val="1200"/>
              </a:spcAft>
              <a:buNone/>
            </a:pPr>
            <a:r>
              <a:rPr lang="en-US" sz="3000" dirty="0">
                <a:solidFill>
                  <a:schemeClr val="tx1"/>
                </a:solidFill>
                <a:latin typeface="Times New Roman"/>
                <a:cs typeface="Times New Roman"/>
              </a:rPr>
              <a:t>Peterson, A., &amp; Arnold, B. (2016, April 8-12). </a:t>
            </a:r>
            <a:r>
              <a:rPr lang="en-US" sz="3000" i="1" dirty="0">
                <a:solidFill>
                  <a:schemeClr val="tx1"/>
                </a:solidFill>
                <a:latin typeface="Times New Roman"/>
                <a:cs typeface="Times New Roman"/>
              </a:rPr>
              <a:t>Social presence in synchronous hybrid settings: Be there </a:t>
            </a:r>
            <a:r>
              <a:rPr lang="en-US" sz="3000" dirty="0">
                <a:solidFill>
                  <a:schemeClr val="tx1"/>
                </a:solidFill>
                <a:latin typeface="Times New Roman"/>
                <a:cs typeface="Times New Roman"/>
              </a:rPr>
              <a:t>[Paper presentation]. Annual Meeting of the American Educational Research Association, Washington, DC, United States.</a:t>
            </a:r>
          </a:p>
          <a:p>
            <a:pPr marL="466725" indent="-433388">
              <a:spcBef>
                <a:spcPts val="0"/>
              </a:spcBef>
              <a:spcAft>
                <a:spcPts val="1200"/>
              </a:spcAft>
              <a:buNone/>
            </a:pPr>
            <a:r>
              <a:rPr lang="en-US" sz="3000" dirty="0">
                <a:solidFill>
                  <a:schemeClr val="tx1"/>
                </a:solidFill>
                <a:latin typeface="Times New Roman"/>
                <a:cs typeface="Times New Roman"/>
              </a:rPr>
              <a:t>Powell, C., </a:t>
            </a:r>
            <a:r>
              <a:rPr lang="en-US" sz="3000" dirty="0" err="1">
                <a:solidFill>
                  <a:schemeClr val="tx1"/>
                </a:solidFill>
                <a:latin typeface="Times New Roman"/>
                <a:cs typeface="Times New Roman"/>
              </a:rPr>
              <a:t>Rabbitt</a:t>
            </a:r>
            <a:r>
              <a:rPr lang="en-US" sz="3000" dirty="0">
                <a:solidFill>
                  <a:schemeClr val="tx1"/>
                </a:solidFill>
                <a:latin typeface="Times New Roman"/>
                <a:cs typeface="Times New Roman"/>
              </a:rPr>
              <a:t>, B., &amp; Kennedy, K. (2014). </a:t>
            </a:r>
            <a:r>
              <a:rPr lang="en-US" sz="3000" i="1" dirty="0" err="1">
                <a:solidFill>
                  <a:schemeClr val="tx1"/>
                </a:solidFill>
                <a:latin typeface="Times New Roman"/>
                <a:cs typeface="Times New Roman"/>
              </a:rPr>
              <a:t>iNACOL</a:t>
            </a:r>
            <a:r>
              <a:rPr lang="en-US" sz="3000" i="1" dirty="0">
                <a:solidFill>
                  <a:schemeClr val="tx1"/>
                </a:solidFill>
                <a:latin typeface="Times New Roman"/>
                <a:cs typeface="Times New Roman"/>
              </a:rPr>
              <a:t> blended learning teacher competency framework</a:t>
            </a:r>
            <a:r>
              <a:rPr lang="en-US" sz="3000" dirty="0">
                <a:solidFill>
                  <a:schemeClr val="tx1"/>
                </a:solidFill>
                <a:latin typeface="Times New Roman"/>
                <a:cs typeface="Times New Roman"/>
              </a:rPr>
              <a:t>. International Association for K-12 Online Learning. </a:t>
            </a:r>
          </a:p>
          <a:p>
            <a:pPr marL="466725" indent="-433388">
              <a:spcBef>
                <a:spcPts val="0"/>
              </a:spcBef>
              <a:spcAft>
                <a:spcPts val="1200"/>
              </a:spcAft>
              <a:buNone/>
            </a:pPr>
            <a:r>
              <a:rPr lang="en-US" sz="3000" dirty="0" err="1">
                <a:solidFill>
                  <a:schemeClr val="tx1"/>
                </a:solidFill>
                <a:latin typeface="Times New Roman"/>
                <a:cs typeface="Times New Roman"/>
              </a:rPr>
              <a:t>Raes</a:t>
            </a:r>
            <a:r>
              <a:rPr lang="en-US" sz="3000" dirty="0">
                <a:solidFill>
                  <a:schemeClr val="tx1"/>
                </a:solidFill>
                <a:latin typeface="Times New Roman"/>
                <a:cs typeface="Times New Roman"/>
              </a:rPr>
              <a:t>, A., </a:t>
            </a:r>
            <a:r>
              <a:rPr lang="en-US" sz="3000" dirty="0" err="1">
                <a:solidFill>
                  <a:schemeClr val="tx1"/>
                </a:solidFill>
                <a:latin typeface="Times New Roman"/>
                <a:cs typeface="Times New Roman"/>
              </a:rPr>
              <a:t>Detienne</a:t>
            </a:r>
            <a:r>
              <a:rPr lang="en-US" sz="3000" dirty="0">
                <a:solidFill>
                  <a:schemeClr val="tx1"/>
                </a:solidFill>
                <a:latin typeface="Times New Roman"/>
                <a:cs typeface="Times New Roman"/>
              </a:rPr>
              <a:t>, L. </a:t>
            </a:r>
            <a:r>
              <a:rPr lang="en-US" sz="3000" dirty="0" err="1">
                <a:solidFill>
                  <a:schemeClr val="tx1"/>
                </a:solidFill>
                <a:latin typeface="Times New Roman"/>
                <a:cs typeface="Times New Roman"/>
              </a:rPr>
              <a:t>Windey</a:t>
            </a:r>
            <a:r>
              <a:rPr lang="en-US" sz="3000" dirty="0">
                <a:solidFill>
                  <a:schemeClr val="tx1"/>
                </a:solidFill>
                <a:latin typeface="Times New Roman"/>
                <a:cs typeface="Times New Roman"/>
              </a:rPr>
              <a:t>, I., &amp; </a:t>
            </a:r>
            <a:r>
              <a:rPr lang="en-US" sz="3000" dirty="0" err="1">
                <a:solidFill>
                  <a:schemeClr val="tx1"/>
                </a:solidFill>
                <a:latin typeface="Times New Roman"/>
                <a:cs typeface="Times New Roman"/>
              </a:rPr>
              <a:t>Depaepe</a:t>
            </a:r>
            <a:r>
              <a:rPr lang="en-US" sz="3000" dirty="0">
                <a:solidFill>
                  <a:schemeClr val="tx1"/>
                </a:solidFill>
                <a:latin typeface="Times New Roman"/>
                <a:cs typeface="Times New Roman"/>
              </a:rPr>
              <a:t>, F. (2019). </a:t>
            </a:r>
            <a:r>
              <a:rPr lang="en-US" sz="3000" i="1" dirty="0">
                <a:solidFill>
                  <a:schemeClr val="tx1"/>
                </a:solidFill>
                <a:latin typeface="Times New Roman"/>
                <a:cs typeface="Times New Roman"/>
              </a:rPr>
              <a:t>A systematic literature review on synchronous hybrid learning: gaps identified. </a:t>
            </a:r>
            <a:r>
              <a:rPr lang="en-US" sz="3000" dirty="0">
                <a:solidFill>
                  <a:schemeClr val="tx1"/>
                </a:solidFill>
                <a:latin typeface="Times New Roman"/>
                <a:cs typeface="Times New Roman"/>
              </a:rPr>
              <a:t>Learning Environments Research</a:t>
            </a:r>
            <a:r>
              <a:rPr lang="en-US" sz="3000" dirty="0">
                <a:latin typeface="Times New Roman"/>
                <a:cs typeface="Times New Roman"/>
              </a:rPr>
              <a:t>. </a:t>
            </a:r>
            <a:r>
              <a:rPr lang="en-US" sz="3000" dirty="0">
                <a:solidFill>
                  <a:srgbClr val="FBB03B"/>
                </a:solidFill>
                <a:latin typeface="Times New Roman"/>
                <a:cs typeface="Times New Roman"/>
                <a:hlinkClick r:id="rId3" tooltip="A systematic literature review on synchronous hybrid learning: gaps identified website to download document">
                  <a:extLst>
                    <a:ext uri="{A12FA001-AC4F-418D-AE19-62706E023703}">
                      <ahyp:hlinkClr xmlns:ahyp="http://schemas.microsoft.com/office/drawing/2018/hyperlinkcolor" val="tx"/>
                    </a:ext>
                  </a:extLst>
                </a:hlinkClick>
              </a:rPr>
              <a:t>https://doi.org/10.1007/s10984-019-09303-z</a:t>
            </a:r>
            <a:r>
              <a:rPr lang="en-US" sz="3000" dirty="0">
                <a:solidFill>
                  <a:srgbClr val="FBB03B"/>
                </a:solidFill>
                <a:latin typeface="Times New Roman"/>
                <a:cs typeface="Times New Roman"/>
              </a:rPr>
              <a:t> </a:t>
            </a:r>
          </a:p>
          <a:p>
            <a:pPr marL="466725" indent="-433388">
              <a:spcAft>
                <a:spcPts val="1200"/>
              </a:spcAft>
              <a:buNone/>
            </a:pPr>
            <a:r>
              <a:rPr lang="en-US" sz="3000" dirty="0">
                <a:solidFill>
                  <a:schemeClr val="tx1"/>
                </a:solidFill>
              </a:rPr>
              <a:t>van </a:t>
            </a:r>
            <a:r>
              <a:rPr lang="en-US" sz="3000" dirty="0" err="1">
                <a:solidFill>
                  <a:schemeClr val="tx1"/>
                </a:solidFill>
              </a:rPr>
              <a:t>Alten</a:t>
            </a:r>
            <a:r>
              <a:rPr lang="en-US" sz="3000" dirty="0">
                <a:solidFill>
                  <a:schemeClr val="tx1"/>
                </a:solidFill>
              </a:rPr>
              <a:t>, D. C. D, </a:t>
            </a:r>
            <a:r>
              <a:rPr lang="en-US" sz="3000" dirty="0" err="1">
                <a:solidFill>
                  <a:schemeClr val="tx1"/>
                </a:solidFill>
              </a:rPr>
              <a:t>Phielix</a:t>
            </a:r>
            <a:r>
              <a:rPr lang="en-US" sz="3000" dirty="0">
                <a:solidFill>
                  <a:schemeClr val="tx1"/>
                </a:solidFill>
              </a:rPr>
              <a:t>, C., Janssen, J., &amp; Kester, L. (2019). Effects of flipping the classroom on learning outcomes and satisfaction: A meta-analysis. </a:t>
            </a:r>
            <a:r>
              <a:rPr lang="en-US" sz="3000" i="1" dirty="0">
                <a:solidFill>
                  <a:schemeClr val="tx1"/>
                </a:solidFill>
              </a:rPr>
              <a:t>Educational Research Review, 28, </a:t>
            </a:r>
            <a:r>
              <a:rPr lang="en-US" sz="3000" dirty="0">
                <a:solidFill>
                  <a:schemeClr val="tx1"/>
                </a:solidFill>
              </a:rPr>
              <a:t>1-18</a:t>
            </a:r>
            <a:r>
              <a:rPr lang="en-US" sz="3000" dirty="0"/>
              <a:t>. </a:t>
            </a:r>
            <a:r>
              <a:rPr lang="en-US" sz="3000" dirty="0">
                <a:solidFill>
                  <a:srgbClr val="FBB03B"/>
                </a:solidFill>
                <a:hlinkClick r:id="rId4" tooltip="Effects of flipping the classroom on learning outcomes and satisfaction: A meta-analysis website to download document">
                  <a:extLst>
                    <a:ext uri="{A12FA001-AC4F-418D-AE19-62706E023703}">
                      <ahyp:hlinkClr xmlns:ahyp="http://schemas.microsoft.com/office/drawing/2018/hyperlinkcolor" val="tx"/>
                    </a:ext>
                  </a:extLst>
                </a:hlinkClick>
              </a:rPr>
              <a:t>https://doi.org/10.1016/j.edurev.2019.05.003</a:t>
            </a:r>
            <a:r>
              <a:rPr lang="en-US" sz="3000" dirty="0">
                <a:solidFill>
                  <a:srgbClr val="FBB03B"/>
                </a:solidFill>
              </a:rPr>
              <a:t> </a:t>
            </a:r>
          </a:p>
          <a:p>
            <a:pPr marL="466725" indent="-433388">
              <a:spcAft>
                <a:spcPts val="1200"/>
              </a:spcAft>
              <a:buNone/>
            </a:pPr>
            <a:r>
              <a:rPr lang="en-US" sz="3000" dirty="0">
                <a:solidFill>
                  <a:schemeClr val="tx1"/>
                </a:solidFill>
              </a:rPr>
              <a:t>Wang, Q., Huang, C., &amp; Quek, C. L. (2018). Students’ perspectives on the design and implementation of a blended synchronous learning environment. </a:t>
            </a:r>
            <a:r>
              <a:rPr lang="en-US" sz="3000" i="1" dirty="0">
                <a:solidFill>
                  <a:schemeClr val="tx1"/>
                </a:solidFill>
              </a:rPr>
              <a:t>Australasian Journal of Educational Technology, 34</a:t>
            </a:r>
            <a:r>
              <a:rPr lang="en-US" sz="3000" dirty="0">
                <a:solidFill>
                  <a:schemeClr val="tx1"/>
                </a:solidFill>
              </a:rPr>
              <a:t>(1). </a:t>
            </a:r>
            <a:r>
              <a:rPr lang="en-US" sz="3000" dirty="0">
                <a:solidFill>
                  <a:srgbClr val="FBB03B"/>
                </a:solidFill>
                <a:hlinkClick r:id="rId5" tooltip="Students’ perspectives on the design and implementation of a blended synchronous learning environment website to download document">
                  <a:extLst>
                    <a:ext uri="{A12FA001-AC4F-418D-AE19-62706E023703}">
                      <ahyp:hlinkClr xmlns:ahyp="http://schemas.microsoft.com/office/drawing/2018/hyperlinkcolor" val="tx"/>
                    </a:ext>
                  </a:extLst>
                </a:hlinkClick>
              </a:rPr>
              <a:t>https://doi.org/10.14742/ajet.3404</a:t>
            </a:r>
            <a:endParaRPr lang="en-US" sz="3000" dirty="0"/>
          </a:p>
        </p:txBody>
      </p:sp>
    </p:spTree>
    <p:extLst>
      <p:ext uri="{BB962C8B-B14F-4D97-AF65-F5344CB8AC3E}">
        <p14:creationId xmlns:p14="http://schemas.microsoft.com/office/powerpoint/2010/main" val="4156309718"/>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1">
            <a:extLst>
              <a:ext uri="{FF2B5EF4-FFF2-40B4-BE49-F238E27FC236}">
                <a16:creationId xmlns:a16="http://schemas.microsoft.com/office/drawing/2014/main" id="{BD8B0965-E4BD-4DB3-81AD-55E96C566DEF}"/>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3</a:t>
            </a:fld>
            <a:endParaRPr lang="uk-UA" dirty="0">
              <a:solidFill>
                <a:srgbClr val="576F7F"/>
              </a:solidFill>
            </a:endParaRPr>
          </a:p>
        </p:txBody>
      </p:sp>
      <p:sp>
        <p:nvSpPr>
          <p:cNvPr id="2" name="Title 1">
            <a:extLst>
              <a:ext uri="{FF2B5EF4-FFF2-40B4-BE49-F238E27FC236}">
                <a16:creationId xmlns:a16="http://schemas.microsoft.com/office/drawing/2014/main" id="{BBE43FC9-546F-4819-A4A7-F3B09EC516EF}"/>
              </a:ext>
            </a:extLst>
          </p:cNvPr>
          <p:cNvSpPr>
            <a:spLocks noGrp="1"/>
          </p:cNvSpPr>
          <p:nvPr>
            <p:ph type="ctrTitle"/>
          </p:nvPr>
        </p:nvSpPr>
        <p:spPr>
          <a:xfrm>
            <a:off x="292243" y="326524"/>
            <a:ext cx="22097999" cy="1219177"/>
          </a:xfrm>
        </p:spPr>
        <p:txBody>
          <a:bodyPr/>
          <a:lstStyle/>
          <a:p>
            <a:r>
              <a:rPr lang="en-US" dirty="0">
                <a:solidFill>
                  <a:schemeClr val="accent1"/>
                </a:solidFill>
                <a:cs typeface="Times New Roman"/>
              </a:rPr>
              <a:t>Quick tour of Zoom features</a:t>
            </a:r>
            <a:endParaRPr lang="en-US" dirty="0">
              <a:solidFill>
                <a:schemeClr val="accent1"/>
              </a:solidFill>
            </a:endParaRPr>
          </a:p>
        </p:txBody>
      </p:sp>
      <p:grpSp>
        <p:nvGrpSpPr>
          <p:cNvPr id="3" name="Group 2" descr="Diagram showing quick tour of Zoom features">
            <a:extLst>
              <a:ext uri="{FF2B5EF4-FFF2-40B4-BE49-F238E27FC236}">
                <a16:creationId xmlns:a16="http://schemas.microsoft.com/office/drawing/2014/main" id="{61144170-6D44-416A-985D-12E99339241B}"/>
              </a:ext>
            </a:extLst>
          </p:cNvPr>
          <p:cNvGrpSpPr/>
          <p:nvPr/>
        </p:nvGrpSpPr>
        <p:grpSpPr>
          <a:xfrm>
            <a:off x="276162" y="1756330"/>
            <a:ext cx="22411208" cy="10361312"/>
            <a:chOff x="276162" y="1756330"/>
            <a:chExt cx="22411208" cy="10361312"/>
          </a:xfrm>
        </p:grpSpPr>
        <p:pic>
          <p:nvPicPr>
            <p:cNvPr id="5" name="Picture 5" descr="&quot; &quot;">
              <a:extLst>
                <a:ext uri="{FF2B5EF4-FFF2-40B4-BE49-F238E27FC236}">
                  <a16:creationId xmlns:a16="http://schemas.microsoft.com/office/drawing/2014/main" id="{6A94D4C1-BBBB-44C5-96A6-D8931847813C}"/>
                </a:ext>
              </a:extLst>
            </p:cNvPr>
            <p:cNvPicPr>
              <a:picLocks noChangeAspect="1"/>
            </p:cNvPicPr>
            <p:nvPr/>
          </p:nvPicPr>
          <p:blipFill>
            <a:blip r:embed="rId3"/>
            <a:stretch>
              <a:fillRect/>
            </a:stretch>
          </p:blipFill>
          <p:spPr>
            <a:xfrm>
              <a:off x="1096269" y="6039839"/>
              <a:ext cx="18676510" cy="972228"/>
            </a:xfrm>
            <a:prstGeom prst="rect">
              <a:avLst/>
            </a:prstGeom>
          </p:spPr>
        </p:pic>
        <p:cxnSp>
          <p:nvCxnSpPr>
            <p:cNvPr id="8" name="Straight Arrow Connector 7" descr="&quot; &quot;">
              <a:extLst>
                <a:ext uri="{FF2B5EF4-FFF2-40B4-BE49-F238E27FC236}">
                  <a16:creationId xmlns:a16="http://schemas.microsoft.com/office/drawing/2014/main" id="{B4C77030-5457-40B4-8527-5819D3E39421}"/>
                </a:ext>
              </a:extLst>
            </p:cNvPr>
            <p:cNvCxnSpPr>
              <a:cxnSpLocks/>
            </p:cNvCxnSpPr>
            <p:nvPr/>
          </p:nvCxnSpPr>
          <p:spPr>
            <a:xfrm>
              <a:off x="1596578" y="5273040"/>
              <a:ext cx="0" cy="701905"/>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sp>
          <p:nvSpPr>
            <p:cNvPr id="10" name="Google Shape;204;p37">
              <a:extLst>
                <a:ext uri="{FF2B5EF4-FFF2-40B4-BE49-F238E27FC236}">
                  <a16:creationId xmlns:a16="http://schemas.microsoft.com/office/drawing/2014/main" id="{9CE949DB-EF2D-4F69-8FD9-83C3579F28CE}"/>
                </a:ext>
              </a:extLst>
            </p:cNvPr>
            <p:cNvSpPr txBox="1"/>
            <p:nvPr/>
          </p:nvSpPr>
          <p:spPr>
            <a:xfrm>
              <a:off x="276162" y="3759673"/>
              <a:ext cx="3646901" cy="1334211"/>
            </a:xfrm>
            <a:prstGeom prst="rect">
              <a:avLst/>
            </a:prstGeom>
            <a:solidFill>
              <a:schemeClr val="lt1"/>
            </a:solidFill>
            <a:ln w="9525" cap="flat" cmpd="sng">
              <a:noFill/>
              <a:prstDash val="solid"/>
              <a:round/>
              <a:headEnd type="none" w="sm" len="sm"/>
              <a:tailEnd type="none" w="sm" len="sm"/>
            </a:ln>
          </p:spPr>
          <p:txBody>
            <a:bodyPr spcFirstLastPara="1" wrap="square" lIns="106875" tIns="53425" rIns="106875" bIns="53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Clr>
                  <a:schemeClr val="lt1"/>
                </a:buClr>
                <a:buSzPts val="500"/>
                <a:buFont typeface="Arial"/>
                <a:buNone/>
              </a:pPr>
              <a:r>
                <a:rPr lang="en-US" sz="4800" b="0" i="0" u="none" strike="noStrike" cap="none" dirty="0">
                  <a:solidFill>
                    <a:srgbClr val="2C2E2F"/>
                  </a:solidFill>
                  <a:latin typeface="Times New Roman"/>
                  <a:ea typeface="Arial"/>
                  <a:cs typeface="Arial"/>
                  <a:sym typeface="Arial"/>
                </a:rPr>
                <a:t>Mute/unmute </a:t>
              </a:r>
              <a:r>
                <a:rPr lang="en-US" sz="4800" b="1" i="0" u="none" strike="noStrike" cap="none" dirty="0">
                  <a:solidFill>
                    <a:srgbClr val="2C2E2F"/>
                  </a:solidFill>
                  <a:latin typeface="Times New Roman"/>
                  <a:ea typeface="Arial"/>
                  <a:cs typeface="Arial"/>
                  <a:sym typeface="Arial"/>
                </a:rPr>
                <a:t>microphone</a:t>
              </a:r>
              <a:endParaRPr lang="en-US" sz="4800" b="1" dirty="0">
                <a:solidFill>
                  <a:srgbClr val="2C2E2F"/>
                </a:solidFill>
                <a:latin typeface="Times New Roman"/>
                <a:ea typeface="Arial"/>
                <a:cs typeface="Arial"/>
                <a:sym typeface="Arial"/>
              </a:endParaRPr>
            </a:p>
          </p:txBody>
        </p:sp>
        <p:sp>
          <p:nvSpPr>
            <p:cNvPr id="11" name="Google Shape;205;p37" descr="&quot; &quot;">
              <a:extLst>
                <a:ext uri="{FF2B5EF4-FFF2-40B4-BE49-F238E27FC236}">
                  <a16:creationId xmlns:a16="http://schemas.microsoft.com/office/drawing/2014/main" id="{DC7897C5-E775-4BD0-AF86-CFFECB7ECAAF}"/>
                </a:ext>
              </a:extLst>
            </p:cNvPr>
            <p:cNvSpPr txBox="1"/>
            <p:nvPr/>
          </p:nvSpPr>
          <p:spPr>
            <a:xfrm>
              <a:off x="4068119" y="2362177"/>
              <a:ext cx="5321982" cy="2888663"/>
            </a:xfrm>
            <a:prstGeom prst="rect">
              <a:avLst/>
            </a:prstGeom>
            <a:solidFill>
              <a:schemeClr val="accent2"/>
            </a:solidFill>
            <a:ln w="9525" cap="flat" cmpd="sng">
              <a:noFill/>
              <a:prstDash val="solid"/>
              <a:round/>
              <a:headEnd type="none" w="sm" len="sm"/>
              <a:tailEnd type="none" w="sm" len="sm"/>
            </a:ln>
          </p:spPr>
          <p:txBody>
            <a:bodyPr spcFirstLastPara="1" wrap="square" lIns="106875" tIns="53425" rIns="106875" bIns="53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rgbClr val="F2F2F2"/>
                </a:buClr>
                <a:buSzPts val="500"/>
              </a:pPr>
              <a:r>
                <a:rPr lang="en-US" sz="4600" b="1" i="0" u="none" strike="noStrike" cap="none" dirty="0">
                  <a:solidFill>
                    <a:schemeClr val="tx1"/>
                  </a:solidFill>
                  <a:latin typeface="Times New Roman"/>
                  <a:ea typeface="Arial"/>
                  <a:cs typeface="Arial"/>
                  <a:sym typeface="Arial"/>
                </a:rPr>
                <a:t>Pro Tip</a:t>
              </a:r>
              <a:r>
                <a:rPr lang="en-US" sz="4600" dirty="0">
                  <a:solidFill>
                    <a:schemeClr val="tx1"/>
                  </a:solidFill>
                  <a:latin typeface="Times New Roman"/>
                  <a:ea typeface="Arial"/>
                  <a:cs typeface="Arial"/>
                  <a:sym typeface="Arial"/>
                </a:rPr>
                <a:t>: </a:t>
              </a:r>
              <a:r>
                <a:rPr lang="en-US" sz="4600" b="0" i="0" u="none" strike="noStrike" cap="none" dirty="0">
                  <a:solidFill>
                    <a:schemeClr val="tx1"/>
                  </a:solidFill>
                  <a:latin typeface="Times New Roman"/>
                  <a:ea typeface="Arial"/>
                  <a:cs typeface="Arial"/>
                  <a:sym typeface="Arial"/>
                </a:rPr>
                <a:t>Mute your mic unless speaking to limit background noise.</a:t>
              </a:r>
              <a:r>
                <a:rPr lang="en-US" sz="4600" dirty="0">
                  <a:solidFill>
                    <a:schemeClr val="tx1"/>
                  </a:solidFill>
                  <a:latin typeface="Times New Roman"/>
                </a:rPr>
                <a:t> </a:t>
              </a:r>
              <a:endParaRPr lang="en-US" sz="4600" dirty="0">
                <a:solidFill>
                  <a:schemeClr val="tx1"/>
                </a:solidFill>
                <a:latin typeface="Times New Roman"/>
                <a:sym typeface="Arial"/>
              </a:endParaRPr>
            </a:p>
          </p:txBody>
        </p:sp>
        <p:sp>
          <p:nvSpPr>
            <p:cNvPr id="9" name="Google Shape;208;p37">
              <a:extLst>
                <a:ext uri="{FF2B5EF4-FFF2-40B4-BE49-F238E27FC236}">
                  <a16:creationId xmlns:a16="http://schemas.microsoft.com/office/drawing/2014/main" id="{665F2190-E5E3-40F9-A289-768265BC5331}"/>
                </a:ext>
              </a:extLst>
            </p:cNvPr>
            <p:cNvSpPr txBox="1"/>
            <p:nvPr/>
          </p:nvSpPr>
          <p:spPr>
            <a:xfrm>
              <a:off x="11622821" y="2856328"/>
              <a:ext cx="3628858" cy="1430294"/>
            </a:xfrm>
            <a:prstGeom prst="rect">
              <a:avLst/>
            </a:prstGeom>
            <a:solidFill>
              <a:schemeClr val="lt1"/>
            </a:solidFill>
            <a:ln w="9525" cap="flat" cmpd="sng">
              <a:noFill/>
              <a:prstDash val="solid"/>
              <a:round/>
              <a:headEnd type="none" w="sm" len="sm"/>
              <a:tailEnd type="none" w="sm" len="sm"/>
            </a:ln>
          </p:spPr>
          <p:txBody>
            <a:bodyPr spcFirstLastPara="1" wrap="square" lIns="106875" tIns="53425" rIns="106875" bIns="53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Clr>
                  <a:schemeClr val="lt1"/>
                </a:buClr>
                <a:buSzPts val="500"/>
                <a:buFont typeface="Arial"/>
                <a:buNone/>
              </a:pPr>
              <a:r>
                <a:rPr lang="en-US" sz="4800" b="0" i="0" u="none" strike="noStrike" cap="none" dirty="0">
                  <a:solidFill>
                    <a:srgbClr val="2C2E2F"/>
                  </a:solidFill>
                  <a:latin typeface="Times New Roman"/>
                  <a:ea typeface="Arial"/>
                  <a:cs typeface="Arial"/>
                  <a:sym typeface="Arial"/>
                </a:rPr>
                <a:t>To view and use </a:t>
              </a:r>
              <a:r>
                <a:rPr lang="en-US" sz="4800" b="1" i="0" u="none" strike="noStrike" cap="none" dirty="0">
                  <a:solidFill>
                    <a:srgbClr val="2C2E2F"/>
                  </a:solidFill>
                  <a:latin typeface="Times New Roman"/>
                  <a:ea typeface="Arial"/>
                  <a:cs typeface="Arial"/>
                  <a:sym typeface="Arial"/>
                </a:rPr>
                <a:t>Chat</a:t>
              </a:r>
              <a:endParaRPr sz="4800" b="1" dirty="0">
                <a:solidFill>
                  <a:srgbClr val="2C2E2F"/>
                </a:solidFill>
                <a:latin typeface="Times New Roman"/>
                <a:ea typeface="Arial"/>
                <a:cs typeface="Arial"/>
                <a:sym typeface="Arial"/>
              </a:endParaRPr>
            </a:p>
          </p:txBody>
        </p:sp>
        <p:cxnSp>
          <p:nvCxnSpPr>
            <p:cNvPr id="12" name="Straight Arrow Connector 11" descr="&quot; &quot;">
              <a:extLst>
                <a:ext uri="{FF2B5EF4-FFF2-40B4-BE49-F238E27FC236}">
                  <a16:creationId xmlns:a16="http://schemas.microsoft.com/office/drawing/2014/main" id="{6D5D2E73-D6F2-46E0-8810-D78521DF7602}"/>
                </a:ext>
              </a:extLst>
            </p:cNvPr>
            <p:cNvCxnSpPr>
              <a:cxnSpLocks/>
            </p:cNvCxnSpPr>
            <p:nvPr/>
          </p:nvCxnSpPr>
          <p:spPr>
            <a:xfrm flipH="1">
              <a:off x="11953554" y="4479099"/>
              <a:ext cx="118" cy="1422400"/>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sp>
          <p:nvSpPr>
            <p:cNvPr id="13" name="Google Shape;207;p37" descr="&quot; &quot;">
              <a:extLst>
                <a:ext uri="{FF2B5EF4-FFF2-40B4-BE49-F238E27FC236}">
                  <a16:creationId xmlns:a16="http://schemas.microsoft.com/office/drawing/2014/main" id="{25C37A0A-0288-4757-B020-D4F7CC9EE6F8}"/>
                </a:ext>
              </a:extLst>
            </p:cNvPr>
            <p:cNvSpPr txBox="1"/>
            <p:nvPr/>
          </p:nvSpPr>
          <p:spPr>
            <a:xfrm>
              <a:off x="1097418" y="7765642"/>
              <a:ext cx="5631692" cy="3249885"/>
            </a:xfrm>
            <a:prstGeom prst="rect">
              <a:avLst/>
            </a:prstGeom>
            <a:solidFill>
              <a:schemeClr val="accent2"/>
            </a:solidFill>
            <a:ln w="9525" cap="flat" cmpd="sng">
              <a:noFill/>
              <a:prstDash val="solid"/>
              <a:round/>
              <a:headEnd type="none" w="sm" len="sm"/>
              <a:tailEnd type="none" w="sm" len="sm"/>
            </a:ln>
          </p:spPr>
          <p:txBody>
            <a:bodyPr spcFirstLastPara="1" wrap="square" lIns="106875" tIns="53425" rIns="106875" bIns="53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Clr>
                  <a:srgbClr val="F2F2F2"/>
                </a:buClr>
                <a:buSzPts val="500"/>
                <a:buFont typeface="Arial"/>
                <a:buNone/>
              </a:pPr>
              <a:r>
                <a:rPr lang="en-US" sz="4800" b="1" i="0" u="none" strike="noStrike" cap="none" dirty="0">
                  <a:solidFill>
                    <a:schemeClr val="tx1"/>
                  </a:solidFill>
                  <a:latin typeface="Times New Roman"/>
                  <a:ea typeface="Arial"/>
                  <a:cs typeface="Arial"/>
                  <a:sym typeface="Arial"/>
                </a:rPr>
                <a:t>Pro Tip</a:t>
              </a:r>
              <a:r>
                <a:rPr lang="en-US" sz="4800" dirty="0">
                  <a:solidFill>
                    <a:schemeClr val="tx1"/>
                  </a:solidFill>
                  <a:latin typeface="Times New Roman"/>
                  <a:ea typeface="Arial"/>
                  <a:cs typeface="Arial"/>
                  <a:sym typeface="Arial"/>
                </a:rPr>
                <a:t>: </a:t>
              </a:r>
              <a:r>
                <a:rPr lang="en-US" sz="4800" b="0" i="0" u="none" strike="noStrike" cap="none" dirty="0">
                  <a:solidFill>
                    <a:schemeClr val="tx1"/>
                  </a:solidFill>
                  <a:latin typeface="Times New Roman"/>
                  <a:ea typeface="Arial"/>
                  <a:cs typeface="Arial"/>
                  <a:sym typeface="Arial"/>
                </a:rPr>
                <a:t>Turn video off if you are experiencing low bandwidth.</a:t>
              </a:r>
              <a:endParaRPr sz="4800" dirty="0">
                <a:solidFill>
                  <a:schemeClr val="tx1"/>
                </a:solidFill>
                <a:latin typeface="Times New Roman"/>
                <a:ea typeface="Arial"/>
                <a:cs typeface="Arial"/>
                <a:sym typeface="Arial"/>
              </a:endParaRPr>
            </a:p>
          </p:txBody>
        </p:sp>
        <p:pic>
          <p:nvPicPr>
            <p:cNvPr id="4" name="Picture 5" descr="Zoom chat feature where participants can enter responses. ">
              <a:extLst>
                <a:ext uri="{FF2B5EF4-FFF2-40B4-BE49-F238E27FC236}">
                  <a16:creationId xmlns:a16="http://schemas.microsoft.com/office/drawing/2014/main" id="{A0B4127E-240D-4E86-8DC7-2C9E4201018D}"/>
                </a:ext>
              </a:extLst>
            </p:cNvPr>
            <p:cNvPicPr>
              <a:picLocks noChangeAspect="1"/>
            </p:cNvPicPr>
            <p:nvPr/>
          </p:nvPicPr>
          <p:blipFill>
            <a:blip r:embed="rId4"/>
            <a:stretch>
              <a:fillRect/>
            </a:stretch>
          </p:blipFill>
          <p:spPr>
            <a:xfrm>
              <a:off x="16478099" y="1756330"/>
              <a:ext cx="6209271" cy="5961846"/>
            </a:xfrm>
            <a:prstGeom prst="rect">
              <a:avLst/>
            </a:prstGeom>
          </p:spPr>
        </p:pic>
        <p:cxnSp>
          <p:nvCxnSpPr>
            <p:cNvPr id="14" name="Straight Arrow Connector 13" descr="&quot; &quot;">
              <a:extLst>
                <a:ext uri="{FF2B5EF4-FFF2-40B4-BE49-F238E27FC236}">
                  <a16:creationId xmlns:a16="http://schemas.microsoft.com/office/drawing/2014/main" id="{1E9D6319-2749-4250-9B50-CD841045F0B7}"/>
                </a:ext>
              </a:extLst>
            </p:cNvPr>
            <p:cNvCxnSpPr>
              <a:cxnSpLocks/>
            </p:cNvCxnSpPr>
            <p:nvPr/>
          </p:nvCxnSpPr>
          <p:spPr>
            <a:xfrm>
              <a:off x="14523047" y="3964976"/>
              <a:ext cx="1819833" cy="10261"/>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sp>
          <p:nvSpPr>
            <p:cNvPr id="15" name="Google Shape;213;p37">
              <a:extLst>
                <a:ext uri="{FF2B5EF4-FFF2-40B4-BE49-F238E27FC236}">
                  <a16:creationId xmlns:a16="http://schemas.microsoft.com/office/drawing/2014/main" id="{FF694492-37CF-43E1-B03A-101FB230AA80}"/>
                </a:ext>
              </a:extLst>
            </p:cNvPr>
            <p:cNvSpPr/>
            <p:nvPr/>
          </p:nvSpPr>
          <p:spPr>
            <a:xfrm>
              <a:off x="17044726" y="8594046"/>
              <a:ext cx="4669155" cy="2946768"/>
            </a:xfrm>
            <a:prstGeom prst="rect">
              <a:avLst/>
            </a:prstGeom>
            <a:solidFill>
              <a:schemeClr val="lt1"/>
            </a:solidFill>
            <a:ln w="9525" cap="flat" cmpd="sng">
              <a:noFill/>
              <a:prstDash val="solid"/>
              <a:round/>
              <a:headEnd type="none" w="sm" len="sm"/>
              <a:tailEnd type="none" w="sm" len="sm"/>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3600" dirty="0">
                  <a:solidFill>
                    <a:schemeClr val="dk1"/>
                  </a:solidFill>
                  <a:latin typeface="Times New Roman"/>
                  <a:ea typeface="Arial"/>
                  <a:cs typeface="Arial"/>
                  <a:sym typeface="Arial"/>
                </a:rPr>
                <a:t>You can send a Chat message to Everyone in the meeting or select a specific person from the dropdown.</a:t>
              </a:r>
              <a:r>
                <a:rPr lang="en-US" sz="3600" dirty="0">
                  <a:solidFill>
                    <a:schemeClr val="dk1"/>
                  </a:solidFill>
                  <a:latin typeface="Times New Roman"/>
                </a:rPr>
                <a:t> </a:t>
              </a:r>
              <a:endParaRPr sz="3600" dirty="0">
                <a:solidFill>
                  <a:schemeClr val="dk1"/>
                </a:solidFill>
              </a:endParaRPr>
            </a:p>
          </p:txBody>
        </p:sp>
        <p:cxnSp>
          <p:nvCxnSpPr>
            <p:cNvPr id="16" name="Straight Arrow Connector 15" descr="&quot; &quot;">
              <a:extLst>
                <a:ext uri="{FF2B5EF4-FFF2-40B4-BE49-F238E27FC236}">
                  <a16:creationId xmlns:a16="http://schemas.microsoft.com/office/drawing/2014/main" id="{E235F162-7FC9-4E1D-BAAE-87C71765A3F3}"/>
                </a:ext>
              </a:extLst>
            </p:cNvPr>
            <p:cNvCxnSpPr>
              <a:cxnSpLocks/>
            </p:cNvCxnSpPr>
            <p:nvPr/>
          </p:nvCxnSpPr>
          <p:spPr>
            <a:xfrm flipH="1" flipV="1">
              <a:off x="17921319" y="6957523"/>
              <a:ext cx="20173" cy="1505285"/>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pic>
          <p:nvPicPr>
            <p:cNvPr id="7" name="Picture 17" descr="Zoom chat feature that shows a participant sending a message to a single participant.">
              <a:extLst>
                <a:ext uri="{FF2B5EF4-FFF2-40B4-BE49-F238E27FC236}">
                  <a16:creationId xmlns:a16="http://schemas.microsoft.com/office/drawing/2014/main" id="{E8DB4A1A-6DE5-4A68-BB87-AA404A0FCDC6}"/>
                </a:ext>
              </a:extLst>
            </p:cNvPr>
            <p:cNvPicPr>
              <a:picLocks noChangeAspect="1"/>
            </p:cNvPicPr>
            <p:nvPr/>
          </p:nvPicPr>
          <p:blipFill>
            <a:blip r:embed="rId5"/>
            <a:stretch>
              <a:fillRect/>
            </a:stretch>
          </p:blipFill>
          <p:spPr>
            <a:xfrm>
              <a:off x="10911468" y="7246121"/>
              <a:ext cx="4536731" cy="4871521"/>
            </a:xfrm>
            <a:prstGeom prst="rect">
              <a:avLst/>
            </a:prstGeom>
          </p:spPr>
        </p:pic>
        <p:cxnSp>
          <p:nvCxnSpPr>
            <p:cNvPr id="17" name="Straight Arrow Connector 16" descr="&quot; &quot;">
              <a:extLst>
                <a:ext uri="{FF2B5EF4-FFF2-40B4-BE49-F238E27FC236}">
                  <a16:creationId xmlns:a16="http://schemas.microsoft.com/office/drawing/2014/main" id="{5E8D9701-1F3A-4D25-8A9F-4546F56BDC5F}"/>
                </a:ext>
              </a:extLst>
            </p:cNvPr>
            <p:cNvCxnSpPr>
              <a:cxnSpLocks/>
            </p:cNvCxnSpPr>
            <p:nvPr/>
          </p:nvCxnSpPr>
          <p:spPr>
            <a:xfrm flipH="1" flipV="1">
              <a:off x="13707367" y="11208680"/>
              <a:ext cx="3088625" cy="1338"/>
            </a:xfrm>
            <a:prstGeom prst="straightConnector1">
              <a:avLst/>
            </a:prstGeom>
            <a:ln w="57150">
              <a:solidFill>
                <a:srgbClr val="4472C4"/>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427560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05B7978E-F859-4342-B583-20167687797D}"/>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4</a:t>
            </a:fld>
            <a:endParaRPr lang="uk-UA" dirty="0">
              <a:solidFill>
                <a:srgbClr val="576F7F"/>
              </a:solidFill>
            </a:endParaRPr>
          </a:p>
        </p:txBody>
      </p:sp>
      <p:sp>
        <p:nvSpPr>
          <p:cNvPr id="2" name="Title 1">
            <a:extLst>
              <a:ext uri="{FF2B5EF4-FFF2-40B4-BE49-F238E27FC236}">
                <a16:creationId xmlns:a16="http://schemas.microsoft.com/office/drawing/2014/main" id="{43BAD0D3-515E-4A37-B525-A70AD7A47F56}"/>
              </a:ext>
            </a:extLst>
          </p:cNvPr>
          <p:cNvSpPr>
            <a:spLocks noGrp="1"/>
          </p:cNvSpPr>
          <p:nvPr>
            <p:ph type="ctrTitle"/>
          </p:nvPr>
        </p:nvSpPr>
        <p:spPr>
          <a:xfrm>
            <a:off x="576364" y="3999585"/>
            <a:ext cx="5195969" cy="2733884"/>
          </a:xfrm>
        </p:spPr>
        <p:txBody>
          <a:bodyPr>
            <a:normAutofit/>
          </a:bodyPr>
          <a:lstStyle/>
          <a:p>
            <a:r>
              <a:rPr lang="en-US" sz="7200" dirty="0">
                <a:solidFill>
                  <a:schemeClr val="bg1"/>
                </a:solidFill>
              </a:rPr>
              <a:t>Breakout groups</a:t>
            </a:r>
          </a:p>
        </p:txBody>
      </p:sp>
      <p:sp>
        <p:nvSpPr>
          <p:cNvPr id="6" name="Text Placeholder 5">
            <a:extLst>
              <a:ext uri="{FF2B5EF4-FFF2-40B4-BE49-F238E27FC236}">
                <a16:creationId xmlns:a16="http://schemas.microsoft.com/office/drawing/2014/main" id="{790E563E-E884-4F23-92AE-780BA576EEEE}"/>
              </a:ext>
            </a:extLst>
          </p:cNvPr>
          <p:cNvSpPr>
            <a:spLocks noGrp="1"/>
          </p:cNvSpPr>
          <p:nvPr>
            <p:ph type="body" sz="quarter" idx="14"/>
          </p:nvPr>
        </p:nvSpPr>
        <p:spPr>
          <a:xfrm>
            <a:off x="6982691" y="2669059"/>
            <a:ext cx="16642483" cy="4720282"/>
          </a:xfrm>
        </p:spPr>
        <p:txBody>
          <a:bodyPr>
            <a:normAutofit/>
          </a:bodyPr>
          <a:lstStyle/>
          <a:p>
            <a:pPr>
              <a:spcBef>
                <a:spcPts val="4800"/>
              </a:spcBef>
            </a:pPr>
            <a:r>
              <a:rPr lang="en-US" dirty="0"/>
              <a:t>Wait for an invitation to appear on your screen and click “Join Breakout Room.”</a:t>
            </a:r>
          </a:p>
          <a:p>
            <a:pPr>
              <a:spcBef>
                <a:spcPts val="3000"/>
              </a:spcBef>
            </a:pPr>
            <a:r>
              <a:rPr lang="en-US" dirty="0"/>
              <a:t>When the breakout room closes, you will automatically be returned to the full group. </a:t>
            </a:r>
          </a:p>
        </p:txBody>
      </p:sp>
      <p:pic>
        <p:nvPicPr>
          <p:cNvPr id="8" name="Picture 7" descr="&quot; &quot;">
            <a:extLst>
              <a:ext uri="{FF2B5EF4-FFF2-40B4-BE49-F238E27FC236}">
                <a16:creationId xmlns:a16="http://schemas.microsoft.com/office/drawing/2014/main" id="{333579AC-2572-4C38-B8E3-1E7752B53124}"/>
              </a:ext>
            </a:extLst>
          </p:cNvPr>
          <p:cNvPicPr>
            <a:picLocks noChangeAspect="1"/>
          </p:cNvPicPr>
          <p:nvPr/>
        </p:nvPicPr>
        <p:blipFill>
          <a:blip r:embed="rId3"/>
          <a:stretch>
            <a:fillRect/>
          </a:stretch>
        </p:blipFill>
        <p:spPr>
          <a:xfrm>
            <a:off x="9651601" y="6733469"/>
            <a:ext cx="8963241" cy="3908204"/>
          </a:xfrm>
          <a:prstGeom prst="rect">
            <a:avLst/>
          </a:prstGeom>
        </p:spPr>
      </p:pic>
    </p:spTree>
    <p:extLst>
      <p:ext uri="{BB962C8B-B14F-4D97-AF65-F5344CB8AC3E}">
        <p14:creationId xmlns:p14="http://schemas.microsoft.com/office/powerpoint/2010/main" val="2900209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98841C92-B57C-44B3-8A23-E87C693A017E}"/>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5</a:t>
            </a:fld>
            <a:endParaRPr lang="uk-UA" dirty="0">
              <a:solidFill>
                <a:srgbClr val="576F7F"/>
              </a:solidFill>
            </a:endParaRPr>
          </a:p>
        </p:txBody>
      </p:sp>
      <p:sp>
        <p:nvSpPr>
          <p:cNvPr id="2" name="Title 1">
            <a:extLst>
              <a:ext uri="{FF2B5EF4-FFF2-40B4-BE49-F238E27FC236}">
                <a16:creationId xmlns:a16="http://schemas.microsoft.com/office/drawing/2014/main" id="{36607F64-04C1-9546-9A5C-C1CFF487BEAF}"/>
              </a:ext>
            </a:extLst>
          </p:cNvPr>
          <p:cNvSpPr>
            <a:spLocks noGrp="1"/>
          </p:cNvSpPr>
          <p:nvPr>
            <p:ph type="ctrTitle"/>
          </p:nvPr>
        </p:nvSpPr>
        <p:spPr>
          <a:xfrm>
            <a:off x="193964" y="1733553"/>
            <a:ext cx="10682747" cy="1219177"/>
          </a:xfrm>
        </p:spPr>
        <p:txBody>
          <a:bodyPr/>
          <a:lstStyle/>
          <a:p>
            <a:r>
              <a:rPr lang="en-US" dirty="0">
                <a:solidFill>
                  <a:schemeClr val="bg1"/>
                </a:solidFill>
                <a:latin typeface="Times New Roman"/>
                <a:cs typeface="Times New Roman"/>
              </a:rPr>
              <a:t>Agenda</a:t>
            </a:r>
          </a:p>
        </p:txBody>
      </p:sp>
      <p:sp>
        <p:nvSpPr>
          <p:cNvPr id="4" name="Text Placeholder 3">
            <a:extLst>
              <a:ext uri="{FF2B5EF4-FFF2-40B4-BE49-F238E27FC236}">
                <a16:creationId xmlns:a16="http://schemas.microsoft.com/office/drawing/2014/main" id="{44998ABC-87FA-0242-9D18-C6C0F09DFA18}"/>
              </a:ext>
            </a:extLst>
          </p:cNvPr>
          <p:cNvSpPr>
            <a:spLocks noGrp="1"/>
          </p:cNvSpPr>
          <p:nvPr>
            <p:ph type="body" sz="quarter" idx="15"/>
          </p:nvPr>
        </p:nvSpPr>
        <p:spPr>
          <a:xfrm>
            <a:off x="534986" y="3352776"/>
            <a:ext cx="6899564" cy="8651320"/>
          </a:xfrm>
        </p:spPr>
        <p:txBody>
          <a:bodyPr vert="horz" lIns="0" tIns="0" rIns="0" bIns="0" rtlCol="0" anchor="t">
            <a:normAutofit/>
          </a:bodyPr>
          <a:lstStyle/>
          <a:p>
            <a:pPr marL="467995" indent="-467995">
              <a:spcAft>
                <a:spcPts val="900"/>
              </a:spcAft>
              <a:buFont typeface="Arial" panose="020B0604020202020204" pitchFamily="34" charset="0"/>
              <a:buChar char="•"/>
            </a:pPr>
            <a:r>
              <a:rPr lang="en-US" dirty="0">
                <a:solidFill>
                  <a:schemeClr val="bg1"/>
                </a:solidFill>
                <a:latin typeface="Times New Roman"/>
                <a:cs typeface="Times New Roman"/>
              </a:rPr>
              <a:t>Welcome and introductions</a:t>
            </a:r>
            <a:endParaRPr lang="en-US" dirty="0">
              <a:solidFill>
                <a:schemeClr val="bg1"/>
              </a:solidFill>
            </a:endParaRPr>
          </a:p>
          <a:p>
            <a:pPr marL="467995" indent="-467995">
              <a:spcAft>
                <a:spcPts val="900"/>
              </a:spcAft>
              <a:buFont typeface="Arial" panose="020B0604020202020204" pitchFamily="34" charset="0"/>
              <a:buChar char="•"/>
            </a:pPr>
            <a:r>
              <a:rPr lang="en-US" dirty="0">
                <a:solidFill>
                  <a:schemeClr val="bg1"/>
                </a:solidFill>
                <a:latin typeface="Times New Roman"/>
                <a:cs typeface="Times New Roman"/>
              </a:rPr>
              <a:t>Overview of hybrid learning </a:t>
            </a:r>
            <a:endParaRPr lang="en-US" dirty="0">
              <a:solidFill>
                <a:schemeClr val="bg1"/>
              </a:solidFill>
            </a:endParaRPr>
          </a:p>
          <a:p>
            <a:pPr marL="467995" indent="-467995">
              <a:spcAft>
                <a:spcPts val="900"/>
              </a:spcAft>
              <a:buFont typeface="Arial" panose="020B0604020202020204" pitchFamily="34" charset="0"/>
              <a:buChar char="•"/>
            </a:pPr>
            <a:r>
              <a:rPr lang="en-US" dirty="0">
                <a:solidFill>
                  <a:schemeClr val="bg1"/>
                </a:solidFill>
                <a:latin typeface="Times New Roman"/>
                <a:cs typeface="Times New Roman"/>
              </a:rPr>
              <a:t>Alternating hybrid learning</a:t>
            </a:r>
            <a:endParaRPr lang="en-US" dirty="0">
              <a:solidFill>
                <a:schemeClr val="bg1"/>
              </a:solidFill>
            </a:endParaRPr>
          </a:p>
          <a:p>
            <a:pPr marL="467995" indent="-467995">
              <a:spcAft>
                <a:spcPts val="900"/>
              </a:spcAft>
              <a:buFont typeface="Arial" panose="020B0604020202020204" pitchFamily="34" charset="0"/>
              <a:buChar char="•"/>
            </a:pPr>
            <a:r>
              <a:rPr lang="en-US" dirty="0">
                <a:solidFill>
                  <a:schemeClr val="bg1"/>
                </a:solidFill>
                <a:latin typeface="Times New Roman"/>
                <a:cs typeface="Times New Roman"/>
              </a:rPr>
              <a:t>Synchronous hybrid learning</a:t>
            </a:r>
            <a:endParaRPr lang="en-US" dirty="0">
              <a:solidFill>
                <a:schemeClr val="bg1"/>
              </a:solidFill>
            </a:endParaRPr>
          </a:p>
          <a:p>
            <a:pPr marL="467995" indent="-467995">
              <a:spcAft>
                <a:spcPts val="900"/>
              </a:spcAft>
              <a:buFont typeface="Arial" panose="020B0604020202020204" pitchFamily="34" charset="0"/>
              <a:buChar char="•"/>
            </a:pPr>
            <a:r>
              <a:rPr lang="en-US" dirty="0">
                <a:solidFill>
                  <a:schemeClr val="bg1"/>
                </a:solidFill>
                <a:latin typeface="Times New Roman"/>
                <a:cs typeface="Times New Roman"/>
              </a:rPr>
              <a:t>Wrap-up and next steps</a:t>
            </a:r>
            <a:endParaRPr lang="en-US" dirty="0"/>
          </a:p>
        </p:txBody>
      </p:sp>
      <p:pic>
        <p:nvPicPr>
          <p:cNvPr id="7" name="Picture Placeholder 6" descr="&quot; &quot;">
            <a:extLst>
              <a:ext uri="{FF2B5EF4-FFF2-40B4-BE49-F238E27FC236}">
                <a16:creationId xmlns:a16="http://schemas.microsoft.com/office/drawing/2014/main" id="{9075E35F-3EE5-41DD-9942-251DC19D4C74}"/>
              </a:ext>
            </a:extLst>
          </p:cNvPr>
          <p:cNvPicPr>
            <a:picLocks noGrp="1" noChangeAspect="1"/>
          </p:cNvPicPr>
          <p:nvPr>
            <p:ph type="pic" sz="quarter" idx="21"/>
          </p:nvPr>
        </p:nvPicPr>
        <p:blipFill>
          <a:blip r:embed="rId3"/>
          <a:srcRect l="15487" r="15487"/>
          <a:stretch>
            <a:fillRect/>
          </a:stretch>
        </p:blipFill>
        <p:spPr/>
      </p:pic>
    </p:spTree>
    <p:extLst>
      <p:ext uri="{BB962C8B-B14F-4D97-AF65-F5344CB8AC3E}">
        <p14:creationId xmlns:p14="http://schemas.microsoft.com/office/powerpoint/2010/main" val="1367039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E7E6F3D6-AE53-4133-8AF7-E24F1C4EB79A}"/>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6</a:t>
            </a:fld>
            <a:endParaRPr lang="uk-UA" dirty="0">
              <a:solidFill>
                <a:srgbClr val="576F7F"/>
              </a:solidFill>
            </a:endParaRPr>
          </a:p>
        </p:txBody>
      </p:sp>
      <p:sp>
        <p:nvSpPr>
          <p:cNvPr id="2" name="Title 1">
            <a:extLst>
              <a:ext uri="{FF2B5EF4-FFF2-40B4-BE49-F238E27FC236}">
                <a16:creationId xmlns:a16="http://schemas.microsoft.com/office/drawing/2014/main" id="{FD542848-21B2-40A3-837B-67BBBBBB5A51}"/>
              </a:ext>
            </a:extLst>
          </p:cNvPr>
          <p:cNvSpPr>
            <a:spLocks noGrp="1"/>
          </p:cNvSpPr>
          <p:nvPr>
            <p:ph type="ctrTitle"/>
          </p:nvPr>
        </p:nvSpPr>
        <p:spPr>
          <a:xfrm>
            <a:off x="313313" y="1908591"/>
            <a:ext cx="22097999" cy="1219177"/>
          </a:xfrm>
        </p:spPr>
        <p:txBody>
          <a:bodyPr/>
          <a:lstStyle/>
          <a:p>
            <a:r>
              <a:rPr lang="en-US" dirty="0">
                <a:solidFill>
                  <a:schemeClr val="bg1"/>
                </a:solidFill>
              </a:rPr>
              <a:t>Poll</a:t>
            </a:r>
          </a:p>
        </p:txBody>
      </p:sp>
      <p:sp>
        <p:nvSpPr>
          <p:cNvPr id="4" name="Text Placeholder 3">
            <a:extLst>
              <a:ext uri="{FF2B5EF4-FFF2-40B4-BE49-F238E27FC236}">
                <a16:creationId xmlns:a16="http://schemas.microsoft.com/office/drawing/2014/main" id="{606410B0-9D1C-4269-A883-F4E1CB5C8DD3}"/>
              </a:ext>
            </a:extLst>
          </p:cNvPr>
          <p:cNvSpPr>
            <a:spLocks noGrp="1"/>
          </p:cNvSpPr>
          <p:nvPr>
            <p:ph type="body" sz="quarter" idx="14"/>
          </p:nvPr>
        </p:nvSpPr>
        <p:spPr>
          <a:xfrm>
            <a:off x="313310" y="3127768"/>
            <a:ext cx="22098002" cy="7607594"/>
          </a:xfrm>
        </p:spPr>
        <p:txBody>
          <a:bodyPr vert="horz" lIns="0" tIns="0" rIns="0" bIns="0" rtlCol="0" anchor="t">
            <a:normAutofit/>
          </a:bodyPr>
          <a:lstStyle/>
          <a:p>
            <a:pPr marL="91440" indent="0">
              <a:buNone/>
            </a:pPr>
            <a:r>
              <a:rPr lang="en-US" dirty="0">
                <a:solidFill>
                  <a:schemeClr val="bg1"/>
                </a:solidFill>
              </a:rPr>
              <a:t>What is your role?</a:t>
            </a:r>
          </a:p>
          <a:p>
            <a:pPr marL="914400" indent="-454025">
              <a:spcBef>
                <a:spcPts val="3000"/>
              </a:spcBef>
            </a:pPr>
            <a:r>
              <a:rPr lang="en-US" dirty="0">
                <a:solidFill>
                  <a:schemeClr val="bg1"/>
                </a:solidFill>
                <a:cs typeface="Calibri"/>
              </a:rPr>
              <a:t>Teacher</a:t>
            </a:r>
          </a:p>
          <a:p>
            <a:pPr marL="914400" indent="-454025"/>
            <a:r>
              <a:rPr lang="en-US" dirty="0">
                <a:solidFill>
                  <a:schemeClr val="bg1"/>
                </a:solidFill>
                <a:cs typeface="Calibri"/>
              </a:rPr>
              <a:t>School Administrator</a:t>
            </a:r>
          </a:p>
          <a:p>
            <a:pPr marL="914400" indent="-454025"/>
            <a:r>
              <a:rPr lang="en-US" dirty="0">
                <a:solidFill>
                  <a:schemeClr val="bg1"/>
                </a:solidFill>
                <a:cs typeface="Calibri"/>
              </a:rPr>
              <a:t>District Administrator</a:t>
            </a:r>
          </a:p>
          <a:p>
            <a:pPr marL="914400" indent="-454025"/>
            <a:r>
              <a:rPr lang="en-US" dirty="0">
                <a:solidFill>
                  <a:schemeClr val="bg1"/>
                </a:solidFill>
                <a:cs typeface="Calibri"/>
              </a:rPr>
              <a:t>Instructional Coach</a:t>
            </a:r>
          </a:p>
          <a:p>
            <a:pPr marL="914400" indent="-454025"/>
            <a:r>
              <a:rPr lang="en-US" dirty="0">
                <a:solidFill>
                  <a:schemeClr val="bg1"/>
                </a:solidFill>
                <a:cs typeface="Calibri"/>
              </a:rPr>
              <a:t>Other</a:t>
            </a:r>
            <a:endParaRPr lang="en-US" dirty="0"/>
          </a:p>
        </p:txBody>
      </p:sp>
      <p:pic>
        <p:nvPicPr>
          <p:cNvPr id="6" name="Graphic 5" descr="&quot; &quot;">
            <a:extLst>
              <a:ext uri="{FF2B5EF4-FFF2-40B4-BE49-F238E27FC236}">
                <a16:creationId xmlns:a16="http://schemas.microsoft.com/office/drawing/2014/main" id="{6BB97D89-E0B2-4BCC-BBD6-3BABEB4227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728474" y="2362177"/>
            <a:ext cx="7313032" cy="7313032"/>
          </a:xfrm>
          <a:prstGeom prst="rect">
            <a:avLst/>
          </a:prstGeom>
        </p:spPr>
      </p:pic>
    </p:spTree>
    <p:extLst>
      <p:ext uri="{BB962C8B-B14F-4D97-AF65-F5344CB8AC3E}">
        <p14:creationId xmlns:p14="http://schemas.microsoft.com/office/powerpoint/2010/main" val="2993729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1">
            <a:extLst>
              <a:ext uri="{FF2B5EF4-FFF2-40B4-BE49-F238E27FC236}">
                <a16:creationId xmlns:a16="http://schemas.microsoft.com/office/drawing/2014/main" id="{21342C12-F515-4FFA-BAC7-4A0DA35CD5D8}"/>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7</a:t>
            </a:fld>
            <a:endParaRPr lang="uk-UA" dirty="0">
              <a:solidFill>
                <a:srgbClr val="576F7F"/>
              </a:solidFill>
            </a:endParaRPr>
          </a:p>
        </p:txBody>
      </p:sp>
      <p:sp>
        <p:nvSpPr>
          <p:cNvPr id="2" name="Title 1">
            <a:extLst>
              <a:ext uri="{FF2B5EF4-FFF2-40B4-BE49-F238E27FC236}">
                <a16:creationId xmlns:a16="http://schemas.microsoft.com/office/drawing/2014/main" id="{22AD7848-8772-5249-B49F-7B49BB2F8BD2}"/>
              </a:ext>
            </a:extLst>
          </p:cNvPr>
          <p:cNvSpPr>
            <a:spLocks noGrp="1"/>
          </p:cNvSpPr>
          <p:nvPr>
            <p:ph type="ctrTitle" idx="4294967295"/>
          </p:nvPr>
        </p:nvSpPr>
        <p:spPr>
          <a:xfrm>
            <a:off x="304800" y="1828800"/>
            <a:ext cx="22098000" cy="1219200"/>
          </a:xfrm>
        </p:spPr>
        <p:txBody>
          <a:bodyPr/>
          <a:lstStyle/>
          <a:p>
            <a:r>
              <a:rPr lang="en-US" dirty="0">
                <a:solidFill>
                  <a:schemeClr val="accent1"/>
                </a:solidFill>
                <a:latin typeface="+mn-lt"/>
                <a:cs typeface="Times New Roman"/>
              </a:rPr>
              <a:t>Meet the presenters</a:t>
            </a:r>
          </a:p>
        </p:txBody>
      </p:sp>
    </p:spTree>
    <p:extLst>
      <p:ext uri="{BB962C8B-B14F-4D97-AF65-F5344CB8AC3E}">
        <p14:creationId xmlns:p14="http://schemas.microsoft.com/office/powerpoint/2010/main" val="67936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F295CA9C-3121-4D58-9043-33379EDC6CB0}"/>
              </a:ext>
            </a:extLst>
          </p:cNvPr>
          <p:cNvSpPr>
            <a:spLocks noGrp="1"/>
          </p:cNvSpPr>
          <p:nvPr>
            <p:ph type="sldNum" sz="quarter" idx="12"/>
          </p:nvPr>
        </p:nvSpPr>
        <p:spPr>
          <a:xfrm>
            <a:off x="20567656" y="12642362"/>
            <a:ext cx="3062253" cy="730250"/>
          </a:xfrm>
        </p:spPr>
        <p:txBody>
          <a:bodyPr/>
          <a:lstStyle/>
          <a:p>
            <a:fld id="{BA8CF1B3-96A0-D24B-B5C9-B5B93FF4523E}" type="slidenum">
              <a:rPr lang="uk-UA" smtClean="0">
                <a:solidFill>
                  <a:srgbClr val="576F7F"/>
                </a:solidFill>
              </a:rPr>
              <a:pPr/>
              <a:t>8</a:t>
            </a:fld>
            <a:endParaRPr lang="uk-UA" dirty="0">
              <a:solidFill>
                <a:srgbClr val="576F7F"/>
              </a:solidFill>
            </a:endParaRPr>
          </a:p>
        </p:txBody>
      </p:sp>
      <p:sp>
        <p:nvSpPr>
          <p:cNvPr id="7" name="Title 6">
            <a:extLst>
              <a:ext uri="{FF2B5EF4-FFF2-40B4-BE49-F238E27FC236}">
                <a16:creationId xmlns:a16="http://schemas.microsoft.com/office/drawing/2014/main" id="{00AB3B35-4384-44C2-8C3C-8D81B674DDDD}"/>
              </a:ext>
            </a:extLst>
          </p:cNvPr>
          <p:cNvSpPr>
            <a:spLocks noGrp="1"/>
          </p:cNvSpPr>
          <p:nvPr>
            <p:ph type="title" idx="4294967295"/>
          </p:nvPr>
        </p:nvSpPr>
        <p:spPr/>
        <p:txBody>
          <a:bodyPr/>
          <a:lstStyle/>
          <a:p>
            <a:r>
              <a:rPr lang="en-US" dirty="0"/>
              <a:t>REL</a:t>
            </a:r>
          </a:p>
        </p:txBody>
      </p:sp>
      <p:pic>
        <p:nvPicPr>
          <p:cNvPr id="4" name="Picture 3" descr="Color coded map of the United States showing the 10 Regional Educational Laboratories by state. 1: Appalachia: Kentucky, Tennessee, West Virginia, Virginia. 2: Central: Wyoming, Colorado, North Dakota, South Dakota, Nebraska, Kansas, Missouri. 3: Mid-Atlantic: New Jersey, Delaware, Maryland, District of Columbia. 4: Midwest: Minnesota, Iowa, Wisconsin, Illinois, Indiana, Michigan, Ohio. 5: NE &amp; Islands: Maine, Vermont, New Hampshire, Massachusetts, Rhode Island, New York, Connecticut, Puerto Rico, Virgin Islands. 6: Northwest: Washington, Oregon, Idaho, Montana, Alaska. 7:  Pacific*: Hawaii (Note: The Pacific Region contains Hawaii pictured on the map and American Samoa, the Commonwealth of the  Northern Mariana Islands, the Federated States of Micronesia (Chuuk, Kosrae, Pohnpei &amp; Yap), Guam, the Republic of the Marshall Islands, &amp; the Republic of Palau not pictured on the map. 8: Southeast: North Carolina, South Carolina, Georgia, Florida, Alabama, Mississippi. 9: Southwest: Louisiana, Arkansas, Oklahoma, New Mexico. 10: West: California, Nevada, Utah, Arizona.">
            <a:extLst>
              <a:ext uri="{FF2B5EF4-FFF2-40B4-BE49-F238E27FC236}">
                <a16:creationId xmlns:a16="http://schemas.microsoft.com/office/drawing/2014/main" id="{6D388A65-4ACA-40E4-BE32-D58E99787509}"/>
              </a:ext>
            </a:extLst>
          </p:cNvPr>
          <p:cNvPicPr>
            <a:picLocks noChangeAspect="1"/>
          </p:cNvPicPr>
          <p:nvPr/>
        </p:nvPicPr>
        <p:blipFill rotWithShape="1">
          <a:blip r:embed="rId3"/>
          <a:srcRect l="13822" t="19460" r="58660" b="30635"/>
          <a:stretch/>
        </p:blipFill>
        <p:spPr>
          <a:xfrm>
            <a:off x="2372568" y="575043"/>
            <a:ext cx="19642037" cy="10018926"/>
          </a:xfrm>
          <a:prstGeom prst="rect">
            <a:avLst/>
          </a:prstGeom>
        </p:spPr>
      </p:pic>
      <p:sp>
        <p:nvSpPr>
          <p:cNvPr id="3" name="TextBox 2">
            <a:extLst>
              <a:ext uri="{FF2B5EF4-FFF2-40B4-BE49-F238E27FC236}">
                <a16:creationId xmlns:a16="http://schemas.microsoft.com/office/drawing/2014/main" id="{28DF4EE7-27FC-4D13-B8D3-27A86F0FD6D4}"/>
              </a:ext>
            </a:extLst>
          </p:cNvPr>
          <p:cNvSpPr txBox="1"/>
          <p:nvPr/>
        </p:nvSpPr>
        <p:spPr>
          <a:xfrm>
            <a:off x="1579132" y="10995757"/>
            <a:ext cx="21228908" cy="1646605"/>
          </a:xfrm>
          <a:prstGeom prst="rect">
            <a:avLst/>
          </a:prstGeom>
          <a:noFill/>
        </p:spPr>
        <p:txBody>
          <a:bodyPr wrap="square" rtlCol="0">
            <a:spAutoFit/>
          </a:bodyPr>
          <a:lstStyle/>
          <a:p>
            <a:pPr algn="ctr">
              <a:spcBef>
                <a:spcPts val="0"/>
              </a:spcBef>
              <a:spcAft>
                <a:spcPts val="600"/>
              </a:spcAft>
            </a:pPr>
            <a:r>
              <a:rPr lang="en-US" sz="3200" dirty="0">
                <a:latin typeface="Times New Roman" panose="02020603050405020304" pitchFamily="18" charset="0"/>
                <a:cs typeface="Times New Roman" panose="02020603050405020304" pitchFamily="18" charset="0"/>
              </a:rPr>
              <a:t>The </a:t>
            </a:r>
            <a:r>
              <a:rPr lang="en-US" sz="3200" b="1" dirty="0">
                <a:latin typeface="Times New Roman" panose="02020603050405020304" pitchFamily="18" charset="0"/>
                <a:cs typeface="Times New Roman" panose="02020603050405020304" pitchFamily="18" charset="0"/>
              </a:rPr>
              <a:t>10 RELs </a:t>
            </a:r>
            <a:r>
              <a:rPr lang="en-US" sz="3200" dirty="0">
                <a:latin typeface="Times New Roman" panose="02020603050405020304" pitchFamily="18" charset="0"/>
                <a:cs typeface="Times New Roman" panose="02020603050405020304" pitchFamily="18" charset="0"/>
              </a:rPr>
              <a:t>work in partnership with stakeholders to </a:t>
            </a:r>
            <a:r>
              <a:rPr lang="en-US" sz="3200" b="1" dirty="0">
                <a:latin typeface="Times New Roman" panose="02020603050405020304" pitchFamily="18" charset="0"/>
                <a:cs typeface="Times New Roman" panose="02020603050405020304" pitchFamily="18" charset="0"/>
              </a:rPr>
              <a:t>support a more evidence-based education system.</a:t>
            </a:r>
          </a:p>
          <a:p>
            <a:pPr algn="ctr"/>
            <a:r>
              <a:rPr lang="en-US" sz="3200" dirty="0">
                <a:latin typeface="Times New Roman" panose="02020603050405020304" pitchFamily="18" charset="0"/>
                <a:cs typeface="Times New Roman" panose="02020603050405020304" pitchFamily="18" charset="0"/>
              </a:rPr>
              <a:t>Administered by the U.S. Department of Education, Institute of Education Sciences (IES)</a:t>
            </a:r>
          </a:p>
          <a:p>
            <a:pPr algn="ctr"/>
            <a:r>
              <a:rPr lang="en-US" sz="3200" b="1" dirty="0">
                <a:latin typeface="Times New Roman" panose="02020603050405020304" pitchFamily="18" charset="0"/>
                <a:cs typeface="Times New Roman" panose="02020603050405020304" pitchFamily="18" charset="0"/>
              </a:rPr>
              <a:t>Find us on the web!  </a:t>
            </a:r>
            <a:r>
              <a:rPr lang="en-US" sz="3200" b="1" dirty="0">
                <a:latin typeface="Times New Roman" panose="02020603050405020304" pitchFamily="18" charset="0"/>
                <a:cs typeface="Times New Roman" panose="02020603050405020304" pitchFamily="18" charset="0"/>
                <a:hlinkClick r:id="rId4" tooltip="REL website"/>
              </a:rPr>
              <a:t>https://ies.ed.gov/ncee/edlabs/regions/appalachia/</a:t>
            </a:r>
            <a:r>
              <a:rPr lang="en-US" sz="3200" b="1"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524523523"/>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7675D865F63E74E8F1F4989701900F1" ma:contentTypeVersion="13" ma:contentTypeDescription="Create a new document." ma:contentTypeScope="" ma:versionID="1328d7e41297653beb01af591728bd79">
  <xsd:schema xmlns:xsd="http://www.w3.org/2001/XMLSchema" xmlns:xs="http://www.w3.org/2001/XMLSchema" xmlns:p="http://schemas.microsoft.com/office/2006/metadata/properties" xmlns:ns2="8ba95024-2c81-4ec0-9478-472715adaade" xmlns:ns3="9389f5b4-ce8b-4c9c-9f0b-be74c383084a" targetNamespace="http://schemas.microsoft.com/office/2006/metadata/properties" ma:root="true" ma:fieldsID="09ca081cccbc8e1e74c5f598721c90ff" ns2:_="" ns3:_="">
    <xsd:import namespace="8ba95024-2c81-4ec0-9478-472715adaade"/>
    <xsd:import namespace="9389f5b4-ce8b-4c9c-9f0b-be74c383084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_x0078_ez2"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a95024-2c81-4ec0-9478-472715adaa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_x0078_ez2" ma:index="14" nillable="true" ma:displayName="Description" ma:internalName="_x0078_ez2">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389f5b4-ce8b-4c9c-9f0b-be74c383084a"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x0078_ez2 xmlns="8ba95024-2c81-4ec0-9478-472715adaade" xsi:nil="true"/>
  </documentManagement>
</p:properties>
</file>

<file path=customXml/itemProps1.xml><?xml version="1.0" encoding="utf-8"?>
<ds:datastoreItem xmlns:ds="http://schemas.openxmlformats.org/officeDocument/2006/customXml" ds:itemID="{FD9C1287-A8AF-4316-BE44-D64D3834703F}">
  <ds:schemaRefs>
    <ds:schemaRef ds:uri="http://schemas.microsoft.com/sharepoint/v3/contenttype/forms"/>
  </ds:schemaRefs>
</ds:datastoreItem>
</file>

<file path=customXml/itemProps2.xml><?xml version="1.0" encoding="utf-8"?>
<ds:datastoreItem xmlns:ds="http://schemas.openxmlformats.org/officeDocument/2006/customXml" ds:itemID="{F79B4EC7-A243-43DD-95AD-D1B14377AA83}"/>
</file>

<file path=customXml/itemProps3.xml><?xml version="1.0" encoding="utf-8"?>
<ds:datastoreItem xmlns:ds="http://schemas.openxmlformats.org/officeDocument/2006/customXml" ds:itemID="{706E8308-8B59-4F6C-827D-6997565E6036}">
  <ds:schemaRefs>
    <ds:schemaRef ds:uri="http://schemas.microsoft.com/office/2006/metadata/properties"/>
    <ds:schemaRef ds:uri="http://purl.org/dc/elements/1.1/"/>
    <ds:schemaRef ds:uri="3394ca42-0908-44b5-833f-0393869024b8"/>
    <ds:schemaRef ds:uri="http://purl.org/dc/terms/"/>
    <ds:schemaRef ds:uri="9389f5b4-ce8b-4c9c-9f0b-be74c383084a"/>
    <ds:schemaRef ds:uri="http://schemas.microsoft.com/office/2006/documentManagement/types"/>
    <ds:schemaRef ds:uri="http://www.w3.org/XML/1998/namespace"/>
    <ds:schemaRef ds:uri="http://purl.org/dc/dcmitype/"/>
    <ds:schemaRef ds:uri="http://schemas.openxmlformats.org/package/2006/metadata/core-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Frame</Template>
  <TotalTime>4353</TotalTime>
  <Words>8197</Words>
  <Application>Microsoft Office PowerPoint</Application>
  <PresentationFormat>Custom</PresentationFormat>
  <Paragraphs>502</Paragraphs>
  <Slides>36</Slides>
  <Notes>36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Arial</vt:lpstr>
      <vt:lpstr>Calibri</vt:lpstr>
      <vt:lpstr>Corbel</vt:lpstr>
      <vt:lpstr>Courier New</vt:lpstr>
      <vt:lpstr>Times New Roman</vt:lpstr>
      <vt:lpstr>Times New Roman,Serif</vt:lpstr>
      <vt:lpstr>Wingdings</vt:lpstr>
      <vt:lpstr>Wingdings 2</vt:lpstr>
      <vt:lpstr>Frame</vt:lpstr>
      <vt:lpstr>Intro</vt:lpstr>
      <vt:lpstr>Title page</vt:lpstr>
      <vt:lpstr>Welcome</vt:lpstr>
      <vt:lpstr>Quick tour of Zoom features</vt:lpstr>
      <vt:lpstr>Breakout groups</vt:lpstr>
      <vt:lpstr>Agenda</vt:lpstr>
      <vt:lpstr>Poll</vt:lpstr>
      <vt:lpstr>Meet the presenters</vt:lpstr>
      <vt:lpstr>REL</vt:lpstr>
      <vt:lpstr>Acknowledgements</vt:lpstr>
      <vt:lpstr>Overview of Hybrid Learning</vt:lpstr>
      <vt:lpstr>Hybrid learning during COVID pandemic</vt:lpstr>
      <vt:lpstr>Check-in</vt:lpstr>
      <vt:lpstr>Hybrid learning research before COVID</vt:lpstr>
      <vt:lpstr>Characteristics of effective hybrid learning</vt:lpstr>
      <vt:lpstr>Prioritizing instructional needs</vt:lpstr>
      <vt:lpstr>Activity:  Prioritizing instructional needs</vt:lpstr>
      <vt:lpstr>Alternating hybrid learning</vt:lpstr>
      <vt:lpstr>How to structure in-person time</vt:lpstr>
      <vt:lpstr>Flipped classroom</vt:lpstr>
      <vt:lpstr>Implementing flipped classrooms</vt:lpstr>
      <vt:lpstr>How to structure asynchronous learning time</vt:lpstr>
      <vt:lpstr>Activity: Breakout group discussion</vt:lpstr>
      <vt:lpstr>Check-in</vt:lpstr>
      <vt:lpstr>Synchronous Hybrid Learning</vt:lpstr>
      <vt:lpstr>Connectedness and communication</vt:lpstr>
      <vt:lpstr>Strategies to establish connectedness</vt:lpstr>
      <vt:lpstr>Strategies to ensure smooth communication</vt:lpstr>
      <vt:lpstr>Activity:  Breakout group discussion</vt:lpstr>
      <vt:lpstr>Check-in</vt:lpstr>
      <vt:lpstr>Wrap-up and Next Steps</vt:lpstr>
      <vt:lpstr>Next steps</vt:lpstr>
      <vt:lpstr>For our growth…</vt:lpstr>
      <vt:lpstr>Thank you!</vt:lpstr>
      <vt:lpstr>References</vt:lpstr>
      <vt:lpstr>References</vt:lpstr>
    </vt:vector>
  </TitlesOfParts>
  <Company>SRI International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Research-Based Strategies for Effective Remote Learning: Designing effective instruction for a hybrid model</dc:title>
  <dc:creator>REL Appalachia at SRI International</dc:creator>
  <cp:lastModifiedBy>Roxanne Jones</cp:lastModifiedBy>
  <cp:revision>13</cp:revision>
  <cp:lastPrinted>2021-02-08T18:49:06Z</cp:lastPrinted>
  <dcterms:created xsi:type="dcterms:W3CDTF">2021-01-27T16:14:37Z</dcterms:created>
  <dcterms:modified xsi:type="dcterms:W3CDTF">2021-04-08T19:23:19Z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0x010100C7675D865F63E74E8F1F4989701900F1</vt:lpwstr>
  </property>
  <property fmtid="{D5CDD505-2E9C-101B-9397-08002B2CF9AE}" pid="3" name="Language">
    <vt:lpwstr>English</vt:lpwstr>
  </property>
  <property fmtid="{D5CDD505-2E9C-101B-9397-08002B2CF9AE}" pid="4" name="Status">
    <vt:lpwstr>Final</vt:lpwstr>
  </property>
</Properties>
</file>