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66" r:id="rId4"/>
  </p:sldMasterIdLst>
  <p:notesMasterIdLst>
    <p:notesMasterId r:id="rId62"/>
  </p:notesMasterIdLst>
  <p:handoutMasterIdLst>
    <p:handoutMasterId r:id="rId63"/>
  </p:handoutMasterIdLst>
  <p:sldIdLst>
    <p:sldId id="563" r:id="rId5"/>
    <p:sldId id="564" r:id="rId6"/>
    <p:sldId id="312" r:id="rId7"/>
    <p:sldId id="538" r:id="rId8"/>
    <p:sldId id="520" r:id="rId9"/>
    <p:sldId id="324" r:id="rId10"/>
    <p:sldId id="525" r:id="rId11"/>
    <p:sldId id="528" r:id="rId12"/>
    <p:sldId id="332" r:id="rId13"/>
    <p:sldId id="465" r:id="rId14"/>
    <p:sldId id="376" r:id="rId15"/>
    <p:sldId id="499" r:id="rId16"/>
    <p:sldId id="539" r:id="rId17"/>
    <p:sldId id="504" r:id="rId18"/>
    <p:sldId id="521" r:id="rId19"/>
    <p:sldId id="479" r:id="rId20"/>
    <p:sldId id="517" r:id="rId21"/>
    <p:sldId id="531" r:id="rId22"/>
    <p:sldId id="523" r:id="rId23"/>
    <p:sldId id="540" r:id="rId24"/>
    <p:sldId id="524" r:id="rId25"/>
    <p:sldId id="545" r:id="rId26"/>
    <p:sldId id="481" r:id="rId27"/>
    <p:sldId id="476" r:id="rId28"/>
    <p:sldId id="509" r:id="rId29"/>
    <p:sldId id="487" r:id="rId30"/>
    <p:sldId id="541" r:id="rId31"/>
    <p:sldId id="511" r:id="rId32"/>
    <p:sldId id="510" r:id="rId33"/>
    <p:sldId id="508" r:id="rId34"/>
    <p:sldId id="501" r:id="rId35"/>
    <p:sldId id="503" r:id="rId36"/>
    <p:sldId id="323" r:id="rId37"/>
    <p:sldId id="478" r:id="rId38"/>
    <p:sldId id="512" r:id="rId39"/>
    <p:sldId id="544" r:id="rId40"/>
    <p:sldId id="483" r:id="rId41"/>
    <p:sldId id="513" r:id="rId42"/>
    <p:sldId id="484" r:id="rId43"/>
    <p:sldId id="491" r:id="rId44"/>
    <p:sldId id="477" r:id="rId45"/>
    <p:sldId id="536" r:id="rId46"/>
    <p:sldId id="514" r:id="rId47"/>
    <p:sldId id="547" r:id="rId48"/>
    <p:sldId id="489" r:id="rId49"/>
    <p:sldId id="515" r:id="rId50"/>
    <p:sldId id="500" r:id="rId51"/>
    <p:sldId id="502" r:id="rId52"/>
    <p:sldId id="516" r:id="rId53"/>
    <p:sldId id="548" r:id="rId54"/>
    <p:sldId id="526" r:id="rId55"/>
    <p:sldId id="546" r:id="rId56"/>
    <p:sldId id="542" r:id="rId57"/>
    <p:sldId id="527" r:id="rId58"/>
    <p:sldId id="329" r:id="rId59"/>
    <p:sldId id="543" r:id="rId60"/>
    <p:sldId id="325" r:id="rId61"/>
  </p:sldIdLst>
  <p:sldSz cx="24387175" cy="13716000"/>
  <p:notesSz cx="7077075" cy="9363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949" userDrawn="1">
          <p15:clr>
            <a:srgbClr val="A4A3A4"/>
          </p15:clr>
        </p15:guide>
        <p15:guide id="2" pos="2229"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onnee Groover" initials="BG" lastIdx="3" clrIdx="0">
    <p:extLst>
      <p:ext uri="{19B8F6BF-5375-455C-9EA6-DF929625EA0E}">
        <p15:presenceInfo xmlns:p15="http://schemas.microsoft.com/office/powerpoint/2012/main" userId="S::bonnee.groover@sri.com::1242c41d-f292-47a1-977e-552438744c7f" providerId="AD"/>
      </p:ext>
    </p:extLst>
  </p:cmAuthor>
  <p:cmAuthor id="2" name="Kerry Friedman" initials="KF" lastIdx="5" clrIdx="1">
    <p:extLst>
      <p:ext uri="{19B8F6BF-5375-455C-9EA6-DF929625EA0E}">
        <p15:presenceInfo xmlns:p15="http://schemas.microsoft.com/office/powerpoint/2012/main" userId="Kerry Friedman" providerId="None"/>
      </p:ext>
    </p:extLst>
  </p:cmAuthor>
  <p:cmAuthor id="3" name="Aliya Pilchen" initials="AP" lastIdx="3" clrIdx="2">
    <p:extLst>
      <p:ext uri="{19B8F6BF-5375-455C-9EA6-DF929625EA0E}">
        <p15:presenceInfo xmlns:p15="http://schemas.microsoft.com/office/powerpoint/2012/main" userId="S::aliya.pilchen@sri.com::83a3115b-6ebe-458f-aef1-120714a94992" providerId="AD"/>
      </p:ext>
    </p:extLst>
  </p:cmAuthor>
  <p:cmAuthor id="4" name="Marcus, Jill" initials="MJ" lastIdx="16" clrIdx="3">
    <p:extLst>
      <p:ext uri="{19B8F6BF-5375-455C-9EA6-DF929625EA0E}">
        <p15:presenceInfo xmlns:p15="http://schemas.microsoft.com/office/powerpoint/2012/main" userId="S::JMarcus@edc.org::3aacaaa9-009e-4575-acd2-c49397c6310f" providerId="AD"/>
      </p:ext>
    </p:extLst>
  </p:cmAuthor>
  <p:cmAuthor id="5" name="jmarcus@edc.org" initials="jm" lastIdx="62" clrIdx="4">
    <p:extLst>
      <p:ext uri="{19B8F6BF-5375-455C-9EA6-DF929625EA0E}">
        <p15:presenceInfo xmlns:p15="http://schemas.microsoft.com/office/powerpoint/2012/main" userId="S::urn:spo:guest#jmarcus@edc.org::" providerId="AD"/>
      </p:ext>
    </p:extLst>
  </p:cmAuthor>
  <p:cmAuthor id="6" name="Mary Klute" initials="MK" lastIdx="93" clrIdx="5">
    <p:extLst>
      <p:ext uri="{19B8F6BF-5375-455C-9EA6-DF929625EA0E}">
        <p15:presenceInfo xmlns:p15="http://schemas.microsoft.com/office/powerpoint/2012/main" userId="S::mary.klute@sri.com::78a29fb5-4dbd-4fc2-8b81-2b82b258b141" providerId="AD"/>
      </p:ext>
    </p:extLst>
  </p:cmAuthor>
  <p:cmAuthor id="7" name="Victoria Schaefer" initials="VS" lastIdx="16" clrIdx="6">
    <p:extLst>
      <p:ext uri="{19B8F6BF-5375-455C-9EA6-DF929625EA0E}">
        <p15:presenceInfo xmlns:p15="http://schemas.microsoft.com/office/powerpoint/2012/main" userId="S::victoria.schaefer@sri.com::6fca27ef-3a68-47d2-94f6-d3058383448e" providerId="AD"/>
      </p:ext>
    </p:extLst>
  </p:cmAuthor>
  <p:cmAuthor id="8" name="Emma Pellerin" initials="EP" lastIdx="52" clrIdx="7">
    <p:extLst>
      <p:ext uri="{19B8F6BF-5375-455C-9EA6-DF929625EA0E}">
        <p15:presenceInfo xmlns:p15="http://schemas.microsoft.com/office/powerpoint/2012/main" userId="S::emma.pellerin@sri.com::49014f60-146c-4472-84cd-372d7c814cae" providerId="AD"/>
      </p:ext>
    </p:extLst>
  </p:cmAuthor>
  <p:cmAuthor id="9" name="Stephanie Wilkerson" initials="SW" lastIdx="75" clrIdx="8">
    <p:extLst>
      <p:ext uri="{19B8F6BF-5375-455C-9EA6-DF929625EA0E}">
        <p15:presenceInfo xmlns:p15="http://schemas.microsoft.com/office/powerpoint/2012/main" userId="1db1cb179bc2bb24" providerId="Windows Live"/>
      </p:ext>
    </p:extLst>
  </p:cmAuthor>
  <p:cmAuthor id="10" name="beth@magnoliaconsulting.org" initials="b" lastIdx="2" clrIdx="9">
    <p:extLst>
      <p:ext uri="{19B8F6BF-5375-455C-9EA6-DF929625EA0E}">
        <p15:presenceInfo xmlns:p15="http://schemas.microsoft.com/office/powerpoint/2012/main" userId="e368a937cd7d1e88" providerId="Windows Live"/>
      </p:ext>
    </p:extLst>
  </p:cmAuthor>
  <p:cmAuthor id="11" name="Debra Foulks" initials="DF" lastIdx="16" clrIdx="10">
    <p:extLst>
      <p:ext uri="{19B8F6BF-5375-455C-9EA6-DF929625EA0E}">
        <p15:presenceInfo xmlns:p15="http://schemas.microsoft.com/office/powerpoint/2012/main" userId="S::debra.foulks@sri.com::c8b606be-eeda-47ff-b6dd-f2abdb116ddb" providerId="AD"/>
      </p:ext>
    </p:extLst>
  </p:cmAuthor>
  <p:cmAuthor id="12" name="Jessica Mislevy" initials="JM" lastIdx="7" clrIdx="11">
    <p:extLst>
      <p:ext uri="{19B8F6BF-5375-455C-9EA6-DF929625EA0E}">
        <p15:presenceInfo xmlns:p15="http://schemas.microsoft.com/office/powerpoint/2012/main" userId="S::jmislevy@sriinternational.com::e18a2bf1-d2f1-4f3a-8539-d976ddb5a3ad" providerId="AD"/>
      </p:ext>
    </p:extLst>
  </p:cmAuthor>
  <p:cmAuthor id="13" name="Jessica Mislevy" initials="JM [2]" lastIdx="24" clrIdx="12">
    <p:extLst>
      <p:ext uri="{19B8F6BF-5375-455C-9EA6-DF929625EA0E}">
        <p15:presenceInfo xmlns:p15="http://schemas.microsoft.com/office/powerpoint/2012/main" userId="Jessica Mislevy" providerId="None"/>
      </p:ext>
    </p:extLst>
  </p:cmAuthor>
  <p:cmAuthor id="14" name="Aliya Pilchen" initials="AP [2]" lastIdx="1" clrIdx="13">
    <p:extLst>
      <p:ext uri="{19B8F6BF-5375-455C-9EA6-DF929625EA0E}">
        <p15:presenceInfo xmlns:p15="http://schemas.microsoft.com/office/powerpoint/2012/main" userId="S::apilchen@sriinternational.com::60b1115d-f062-4fea-9bd2-6c2944e07138" providerId="AD"/>
      </p:ext>
    </p:extLst>
  </p:cmAuthor>
  <p:cmAuthor id="15" name="Mary Klute" initials="MK [2]" lastIdx="1" clrIdx="14">
    <p:extLst>
      <p:ext uri="{19B8F6BF-5375-455C-9EA6-DF929625EA0E}">
        <p15:presenceInfo xmlns:p15="http://schemas.microsoft.com/office/powerpoint/2012/main" userId="S::mklute@sriinternational.com::78b7e1e0-e82c-47ad-ba16-15ac19c23081" providerId="AD"/>
      </p:ext>
    </p:extLst>
  </p:cmAuthor>
  <p:cmAuthor id="16" name="Nolan, Elizabeth" initials="NE" lastIdx="13" clrIdx="15">
    <p:extLst>
      <p:ext uri="{19B8F6BF-5375-455C-9EA6-DF929625EA0E}">
        <p15:presenceInfo xmlns:p15="http://schemas.microsoft.com/office/powerpoint/2012/main" userId="S::Elizabeth.Nolan@ed.gov::690ec91e-8f1a-4a9c-835f-2155f5bf647d" providerId="AD"/>
      </p:ext>
    </p:extLst>
  </p:cmAuthor>
  <p:cmAuthor id="17" name="Julia Yankelowitz" initials="JY" lastIdx="1" clrIdx="16">
    <p:extLst>
      <p:ext uri="{19B8F6BF-5375-455C-9EA6-DF929625EA0E}">
        <p15:presenceInfo xmlns:p15="http://schemas.microsoft.com/office/powerpoint/2012/main" userId="S::julia.yankelowitz@sri.com::d6cf66e2-6a76-4510-a33c-70b9a1c601eb" providerId="AD"/>
      </p:ext>
    </p:extLst>
  </p:cmAuthor>
  <p:cmAuthor id="18" name="Julia Yankelowitz" initials="JY [2]" lastIdx="1" clrIdx="17">
    <p:extLst>
      <p:ext uri="{19B8F6BF-5375-455C-9EA6-DF929625EA0E}">
        <p15:presenceInfo xmlns:p15="http://schemas.microsoft.com/office/powerpoint/2012/main" userId="S::jyankelowitz@sriinternational.com::573d2b3a-f921-4f61-8025-64a65a0fd9c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B03B"/>
    <a:srgbClr val="8DA2B1"/>
    <a:srgbClr val="000000"/>
    <a:srgbClr val="576F7F"/>
    <a:srgbClr val="F24822"/>
    <a:srgbClr val="4CAC87"/>
    <a:srgbClr val="3F9C74"/>
    <a:srgbClr val="A1A1A1"/>
    <a:srgbClr val="999999"/>
    <a:srgbClr val="A0ABAE"/>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3BB6DAA-1CE6-489D-B9EF-1029170DF62F}" v="30" dt="2021-03-10T17:48:49.37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0"/>
    <p:restoredTop sz="86410"/>
  </p:normalViewPr>
  <p:slideViewPr>
    <p:cSldViewPr snapToGrid="0">
      <p:cViewPr varScale="1">
        <p:scale>
          <a:sx n="47" d="100"/>
          <a:sy n="47" d="100"/>
        </p:scale>
        <p:origin x="108" y="180"/>
      </p:cViewPr>
      <p:guideLst/>
    </p:cSldViewPr>
  </p:slideViewPr>
  <p:outlineViewPr>
    <p:cViewPr>
      <p:scale>
        <a:sx n="33" d="100"/>
        <a:sy n="33" d="100"/>
      </p:scale>
      <p:origin x="0" y="-10728"/>
    </p:cViewPr>
  </p:outlineViewPr>
  <p:notesTextViewPr>
    <p:cViewPr>
      <p:scale>
        <a:sx n="1" d="1"/>
        <a:sy n="1" d="1"/>
      </p:scale>
      <p:origin x="0" y="0"/>
    </p:cViewPr>
  </p:notesTextViewPr>
  <p:notesViewPr>
    <p:cSldViewPr snapToGrid="0">
      <p:cViewPr>
        <p:scale>
          <a:sx n="1" d="2"/>
          <a:sy n="1" d="2"/>
        </p:scale>
        <p:origin x="0" y="0"/>
      </p:cViewPr>
      <p:guideLst>
        <p:guide orient="horz" pos="2949"/>
        <p:guide pos="2229"/>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handoutMaster" Target="handoutMasters/handoutMaster1.xml"/><Relationship Id="rId68"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commentAuthors" Target="commentAuthors.xml"/><Relationship Id="rId69"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notesMaster" Target="notesMasters/notesMaster1.xml"/><Relationship Id="rId7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enda" userId="1a5a703e-936f-4da6-a703-55439e2a0c9c" providerId="ADAL" clId="{A9CD4E46-756C-4C3F-8DC5-88F3696BFF85}"/>
    <pc:docChg chg="modSld">
      <pc:chgData name="Brenda" userId="1a5a703e-936f-4da6-a703-55439e2a0c9c" providerId="ADAL" clId="{A9CD4E46-756C-4C3F-8DC5-88F3696BFF85}" dt="2021-03-09T14:51:31.456" v="330" actId="962"/>
      <pc:docMkLst>
        <pc:docMk/>
      </pc:docMkLst>
      <pc:sldChg chg="modSp">
        <pc:chgData name="Brenda" userId="1a5a703e-936f-4da6-a703-55439e2a0c9c" providerId="ADAL" clId="{A9CD4E46-756C-4C3F-8DC5-88F3696BFF85}" dt="2021-03-09T14:47:01.644" v="282" actId="14430"/>
        <pc:sldMkLst>
          <pc:docMk/>
          <pc:sldMk cId="1042614256" sldId="312"/>
        </pc:sldMkLst>
        <pc:spChg chg="mod">
          <ac:chgData name="Brenda" userId="1a5a703e-936f-4da6-a703-55439e2a0c9c" providerId="ADAL" clId="{A9CD4E46-756C-4C3F-8DC5-88F3696BFF85}" dt="2021-03-09T14:47:01.644" v="282" actId="14430"/>
          <ac:spMkLst>
            <pc:docMk/>
            <pc:sldMk cId="1042614256" sldId="312"/>
            <ac:spMk id="4" creationId="{B42D886E-B037-4FC3-9AFB-68AB43BED51D}"/>
          </ac:spMkLst>
        </pc:spChg>
        <pc:picChg chg="mod">
          <ac:chgData name="Brenda" userId="1a5a703e-936f-4da6-a703-55439e2a0c9c" providerId="ADAL" clId="{A9CD4E46-756C-4C3F-8DC5-88F3696BFF85}" dt="2021-03-09T14:42:44.132" v="276" actId="962"/>
          <ac:picMkLst>
            <pc:docMk/>
            <pc:sldMk cId="1042614256" sldId="312"/>
            <ac:picMk id="10" creationId="{B7FBD6ED-BA46-44BB-8923-EE9A4874677C}"/>
          </ac:picMkLst>
        </pc:picChg>
      </pc:sldChg>
      <pc:sldChg chg="delSp modSp">
        <pc:chgData name="Brenda" userId="1a5a703e-936f-4da6-a703-55439e2a0c9c" providerId="ADAL" clId="{A9CD4E46-756C-4C3F-8DC5-88F3696BFF85}" dt="2021-03-09T14:50:36.969" v="318" actId="962"/>
        <pc:sldMkLst>
          <pc:docMk/>
          <pc:sldMk cId="730455265" sldId="323"/>
        </pc:sldMkLst>
        <pc:spChg chg="mod">
          <ac:chgData name="Brenda" userId="1a5a703e-936f-4da6-a703-55439e2a0c9c" providerId="ADAL" clId="{A9CD4E46-756C-4C3F-8DC5-88F3696BFF85}" dt="2021-03-08T17:02:33.240" v="147" actId="13244"/>
          <ac:spMkLst>
            <pc:docMk/>
            <pc:sldMk cId="730455265" sldId="323"/>
            <ac:spMk id="2" creationId="{3CB2051B-3FF9-6348-8971-8C4130D9CC63}"/>
          </ac:spMkLst>
        </pc:spChg>
        <pc:spChg chg="mod">
          <ac:chgData name="Brenda" userId="1a5a703e-936f-4da6-a703-55439e2a0c9c" providerId="ADAL" clId="{A9CD4E46-756C-4C3F-8DC5-88F3696BFF85}" dt="2021-03-08T17:02:56.816" v="152" actId="13244"/>
          <ac:spMkLst>
            <pc:docMk/>
            <pc:sldMk cId="730455265" sldId="323"/>
            <ac:spMk id="3" creationId="{96A9D353-8B98-B946-98AD-662C7741FEA1}"/>
          </ac:spMkLst>
        </pc:spChg>
        <pc:spChg chg="del">
          <ac:chgData name="Brenda" userId="1a5a703e-936f-4da6-a703-55439e2a0c9c" providerId="ADAL" clId="{A9CD4E46-756C-4C3F-8DC5-88F3696BFF85}" dt="2021-03-08T17:02:41.913" v="148" actId="478"/>
          <ac:spMkLst>
            <pc:docMk/>
            <pc:sldMk cId="730455265" sldId="323"/>
            <ac:spMk id="10" creationId="{64C9EE1D-12BB-43F7-9A2A-893578DCA63A}"/>
          </ac:spMkLst>
        </pc:spChg>
        <pc:spChg chg="del">
          <ac:chgData name="Brenda" userId="1a5a703e-936f-4da6-a703-55439e2a0c9c" providerId="ADAL" clId="{A9CD4E46-756C-4C3F-8DC5-88F3696BFF85}" dt="2021-03-08T17:02:43.297" v="149" actId="478"/>
          <ac:spMkLst>
            <pc:docMk/>
            <pc:sldMk cId="730455265" sldId="323"/>
            <ac:spMk id="12" creationId="{43962A31-C54E-4762-B155-59777FED1C75}"/>
          </ac:spMkLst>
        </pc:spChg>
        <pc:spChg chg="del">
          <ac:chgData name="Brenda" userId="1a5a703e-936f-4da6-a703-55439e2a0c9c" providerId="ADAL" clId="{A9CD4E46-756C-4C3F-8DC5-88F3696BFF85}" dt="2021-03-08T17:02:46.145" v="150" actId="478"/>
          <ac:spMkLst>
            <pc:docMk/>
            <pc:sldMk cId="730455265" sldId="323"/>
            <ac:spMk id="14" creationId="{20A9CA88-93EB-4DC0-A00D-64E6AB7A0888}"/>
          </ac:spMkLst>
        </pc:spChg>
        <pc:spChg chg="mod">
          <ac:chgData name="Brenda" userId="1a5a703e-936f-4da6-a703-55439e2a0c9c" providerId="ADAL" clId="{A9CD4E46-756C-4C3F-8DC5-88F3696BFF85}" dt="2021-03-09T14:50:25.856" v="315" actId="962"/>
          <ac:spMkLst>
            <pc:docMk/>
            <pc:sldMk cId="730455265" sldId="323"/>
            <ac:spMk id="16" creationId="{DE84C1AD-30A9-4EF6-A8E1-7484242EF80F}"/>
          </ac:spMkLst>
        </pc:spChg>
        <pc:spChg chg="mod">
          <ac:chgData name="Brenda" userId="1a5a703e-936f-4da6-a703-55439e2a0c9c" providerId="ADAL" clId="{A9CD4E46-756C-4C3F-8DC5-88F3696BFF85}" dt="2021-03-09T14:50:36.969" v="318" actId="962"/>
          <ac:spMkLst>
            <pc:docMk/>
            <pc:sldMk cId="730455265" sldId="323"/>
            <ac:spMk id="18" creationId="{086E571C-8A2B-4F37-B155-9C5DF0ACAF89}"/>
          </ac:spMkLst>
        </pc:spChg>
      </pc:sldChg>
      <pc:sldChg chg="addSp delSp modSp">
        <pc:chgData name="Brenda" userId="1a5a703e-936f-4da6-a703-55439e2a0c9c" providerId="ADAL" clId="{A9CD4E46-756C-4C3F-8DC5-88F3696BFF85}" dt="2021-03-09T14:47:43.479" v="285" actId="962"/>
        <pc:sldMkLst>
          <pc:docMk/>
          <pc:sldMk cId="1367039347" sldId="324"/>
        </pc:sldMkLst>
        <pc:spChg chg="mod">
          <ac:chgData name="Brenda" userId="1a5a703e-936f-4da6-a703-55439e2a0c9c" providerId="ADAL" clId="{A9CD4E46-756C-4C3F-8DC5-88F3696BFF85}" dt="2021-03-08T16:41:18.010" v="22" actId="13244"/>
          <ac:spMkLst>
            <pc:docMk/>
            <pc:sldMk cId="1367039347" sldId="324"/>
            <ac:spMk id="2" creationId="{36607F64-04C1-9546-9A5C-C1CFF487BEAF}"/>
          </ac:spMkLst>
        </pc:spChg>
        <pc:spChg chg="mod">
          <ac:chgData name="Brenda" userId="1a5a703e-936f-4da6-a703-55439e2a0c9c" providerId="ADAL" clId="{A9CD4E46-756C-4C3F-8DC5-88F3696BFF85}" dt="2021-03-08T16:40:43.009" v="16" actId="13244"/>
          <ac:spMkLst>
            <pc:docMk/>
            <pc:sldMk cId="1367039347" sldId="324"/>
            <ac:spMk id="3" creationId="{783D60A1-80AD-384C-BBB3-CA3856A9FE19}"/>
          </ac:spMkLst>
        </pc:spChg>
        <pc:spChg chg="del">
          <ac:chgData name="Brenda" userId="1a5a703e-936f-4da6-a703-55439e2a0c9c" providerId="ADAL" clId="{A9CD4E46-756C-4C3F-8DC5-88F3696BFF85}" dt="2021-03-08T16:41:00.674" v="17" actId="478"/>
          <ac:spMkLst>
            <pc:docMk/>
            <pc:sldMk cId="1367039347" sldId="324"/>
            <ac:spMk id="10" creationId="{B86EEAC6-011F-4499-ACFF-2FDC742DB06D}"/>
          </ac:spMkLst>
        </pc:spChg>
        <pc:spChg chg="del">
          <ac:chgData name="Brenda" userId="1a5a703e-936f-4da6-a703-55439e2a0c9c" providerId="ADAL" clId="{A9CD4E46-756C-4C3F-8DC5-88F3696BFF85}" dt="2021-03-08T16:41:05.302" v="18" actId="478"/>
          <ac:spMkLst>
            <pc:docMk/>
            <pc:sldMk cId="1367039347" sldId="324"/>
            <ac:spMk id="12" creationId="{6970F14D-B6E6-40EA-96B4-4E18D0CF9D8C}"/>
          </ac:spMkLst>
        </pc:spChg>
        <pc:spChg chg="add del mod">
          <ac:chgData name="Brenda" userId="1a5a703e-936f-4da6-a703-55439e2a0c9c" providerId="ADAL" clId="{A9CD4E46-756C-4C3F-8DC5-88F3696BFF85}" dt="2021-03-09T14:47:43.479" v="285" actId="962"/>
          <ac:spMkLst>
            <pc:docMk/>
            <pc:sldMk cId="1367039347" sldId="324"/>
            <ac:spMk id="14" creationId="{F13A95FF-1A75-49AA-86AE-EED61BD0E408}"/>
          </ac:spMkLst>
        </pc:spChg>
        <pc:picChg chg="mod">
          <ac:chgData name="Brenda" userId="1a5a703e-936f-4da6-a703-55439e2a0c9c" providerId="ADAL" clId="{A9CD4E46-756C-4C3F-8DC5-88F3696BFF85}" dt="2021-03-09T14:43:03.116" v="278" actId="962"/>
          <ac:picMkLst>
            <pc:docMk/>
            <pc:sldMk cId="1367039347" sldId="324"/>
            <ac:picMk id="5" creationId="{B8710E3D-9707-40D1-978F-73747D0486EB}"/>
          </ac:picMkLst>
        </pc:picChg>
      </pc:sldChg>
      <pc:sldChg chg="modSp">
        <pc:chgData name="Brenda" userId="1a5a703e-936f-4da6-a703-55439e2a0c9c" providerId="ADAL" clId="{A9CD4E46-756C-4C3F-8DC5-88F3696BFF85}" dt="2021-03-09T14:39:56.365" v="268" actId="962"/>
        <pc:sldMkLst>
          <pc:docMk/>
          <pc:sldMk cId="3113221348" sldId="325"/>
        </pc:sldMkLst>
        <pc:spChg chg="mod">
          <ac:chgData name="Brenda" userId="1a5a703e-936f-4da6-a703-55439e2a0c9c" providerId="ADAL" clId="{A9CD4E46-756C-4C3F-8DC5-88F3696BFF85}" dt="2021-03-09T14:39:01.996" v="256" actId="13244"/>
          <ac:spMkLst>
            <pc:docMk/>
            <pc:sldMk cId="3113221348" sldId="325"/>
            <ac:spMk id="2" creationId="{AA5556BB-BC69-1E44-A9E2-A42C908923AE}"/>
          </ac:spMkLst>
        </pc:spChg>
        <pc:spChg chg="mod">
          <ac:chgData name="Brenda" userId="1a5a703e-936f-4da6-a703-55439e2a0c9c" providerId="ADAL" clId="{A9CD4E46-756C-4C3F-8DC5-88F3696BFF85}" dt="2021-03-09T14:39:51.809" v="265" actId="962"/>
          <ac:spMkLst>
            <pc:docMk/>
            <pc:sldMk cId="3113221348" sldId="325"/>
            <ac:spMk id="8" creationId="{65016D35-D14F-DA4D-ADF1-225BA63E26EB}"/>
          </ac:spMkLst>
        </pc:spChg>
        <pc:spChg chg="mod">
          <ac:chgData name="Brenda" userId="1a5a703e-936f-4da6-a703-55439e2a0c9c" providerId="ADAL" clId="{A9CD4E46-756C-4C3F-8DC5-88F3696BFF85}" dt="2021-03-09T14:39:46.276" v="262" actId="962"/>
          <ac:spMkLst>
            <pc:docMk/>
            <pc:sldMk cId="3113221348" sldId="325"/>
            <ac:spMk id="9" creationId="{1651203C-AC4E-F846-A162-B4412E800AC8}"/>
          </ac:spMkLst>
        </pc:spChg>
        <pc:spChg chg="mod">
          <ac:chgData name="Brenda" userId="1a5a703e-936f-4da6-a703-55439e2a0c9c" providerId="ADAL" clId="{A9CD4E46-756C-4C3F-8DC5-88F3696BFF85}" dt="2021-03-09T14:39:56.365" v="268" actId="962"/>
          <ac:spMkLst>
            <pc:docMk/>
            <pc:sldMk cId="3113221348" sldId="325"/>
            <ac:spMk id="11" creationId="{6431A092-3F65-E147-9C4C-37815C349916}"/>
          </ac:spMkLst>
        </pc:spChg>
        <pc:picChg chg="mod">
          <ac:chgData name="Brenda" userId="1a5a703e-936f-4da6-a703-55439e2a0c9c" providerId="ADAL" clId="{A9CD4E46-756C-4C3F-8DC5-88F3696BFF85}" dt="2021-03-09T14:39:33.929" v="259" actId="962"/>
          <ac:picMkLst>
            <pc:docMk/>
            <pc:sldMk cId="3113221348" sldId="325"/>
            <ac:picMk id="20" creationId="{3C6C75C1-572B-8542-BAA2-FC786013744B}"/>
          </ac:picMkLst>
        </pc:picChg>
      </pc:sldChg>
      <pc:sldChg chg="modSp">
        <pc:chgData name="Brenda" userId="1a5a703e-936f-4da6-a703-55439e2a0c9c" providerId="ADAL" clId="{A9CD4E46-756C-4C3F-8DC5-88F3696BFF85}" dt="2021-03-09T14:38:44.763" v="254" actId="962"/>
        <pc:sldMkLst>
          <pc:docMk/>
          <pc:sldMk cId="2350946036" sldId="329"/>
        </pc:sldMkLst>
        <pc:spChg chg="mod">
          <ac:chgData name="Brenda" userId="1a5a703e-936f-4da6-a703-55439e2a0c9c" providerId="ADAL" clId="{A9CD4E46-756C-4C3F-8DC5-88F3696BFF85}" dt="2021-03-09T14:38:35.456" v="251" actId="13244"/>
          <ac:spMkLst>
            <pc:docMk/>
            <pc:sldMk cId="2350946036" sldId="329"/>
            <ac:spMk id="3" creationId="{1E99D3CC-AB07-0049-AB0F-D95007E43BA6}"/>
          </ac:spMkLst>
        </pc:spChg>
        <pc:picChg chg="mod">
          <ac:chgData name="Brenda" userId="1a5a703e-936f-4da6-a703-55439e2a0c9c" providerId="ADAL" clId="{A9CD4E46-756C-4C3F-8DC5-88F3696BFF85}" dt="2021-03-09T14:38:44.763" v="254" actId="962"/>
          <ac:picMkLst>
            <pc:docMk/>
            <pc:sldMk cId="2350946036" sldId="329"/>
            <ac:picMk id="7" creationId="{8C88B11D-9C79-B145-A9A2-4A6919D22FED}"/>
          </ac:picMkLst>
        </pc:picChg>
      </pc:sldChg>
      <pc:sldChg chg="modSp">
        <pc:chgData name="Brenda" userId="1a5a703e-936f-4da6-a703-55439e2a0c9c" providerId="ADAL" clId="{A9CD4E46-756C-4C3F-8DC5-88F3696BFF85}" dt="2021-03-08T16:42:53.659" v="37" actId="14430"/>
        <pc:sldMkLst>
          <pc:docMk/>
          <pc:sldMk cId="524523523" sldId="332"/>
        </pc:sldMkLst>
        <pc:spChg chg="mod">
          <ac:chgData name="Brenda" userId="1a5a703e-936f-4da6-a703-55439e2a0c9c" providerId="ADAL" clId="{A9CD4E46-756C-4C3F-8DC5-88F3696BFF85}" dt="2021-03-08T16:42:53.659" v="37" actId="14430"/>
          <ac:spMkLst>
            <pc:docMk/>
            <pc:sldMk cId="524523523" sldId="332"/>
            <ac:spMk id="3" creationId="{A2CE1148-43BC-4B4E-8CFD-9A489ECBC52D}"/>
          </ac:spMkLst>
        </pc:spChg>
      </pc:sldChg>
      <pc:sldChg chg="modSp">
        <pc:chgData name="Brenda" userId="1a5a703e-936f-4da6-a703-55439e2a0c9c" providerId="ADAL" clId="{A9CD4E46-756C-4C3F-8DC5-88F3696BFF85}" dt="2021-03-08T16:44:40.148" v="44" actId="13244"/>
        <pc:sldMkLst>
          <pc:docMk/>
          <pc:sldMk cId="3316280871" sldId="376"/>
        </pc:sldMkLst>
        <pc:spChg chg="mod">
          <ac:chgData name="Brenda" userId="1a5a703e-936f-4da6-a703-55439e2a0c9c" providerId="ADAL" clId="{A9CD4E46-756C-4C3F-8DC5-88F3696BFF85}" dt="2021-03-08T16:44:29.989" v="43" actId="14429"/>
          <ac:spMkLst>
            <pc:docMk/>
            <pc:sldMk cId="3316280871" sldId="376"/>
            <ac:spMk id="2" creationId="{D2363715-B1AA-4A44-BC14-6DD9BD45BC61}"/>
          </ac:spMkLst>
        </pc:spChg>
        <pc:spChg chg="mod">
          <ac:chgData name="Brenda" userId="1a5a703e-936f-4da6-a703-55439e2a0c9c" providerId="ADAL" clId="{A9CD4E46-756C-4C3F-8DC5-88F3696BFF85}" dt="2021-03-08T16:44:40.148" v="44" actId="13244"/>
          <ac:spMkLst>
            <pc:docMk/>
            <pc:sldMk cId="3316280871" sldId="376"/>
            <ac:spMk id="20" creationId="{EA3CD4B7-0E85-074B-8EE0-53386974A6FF}"/>
          </ac:spMkLst>
        </pc:spChg>
      </pc:sldChg>
      <pc:sldChg chg="modSp">
        <pc:chgData name="Brenda" userId="1a5a703e-936f-4da6-a703-55439e2a0c9c" providerId="ADAL" clId="{A9CD4E46-756C-4C3F-8DC5-88F3696BFF85}" dt="2021-03-08T16:44:16.059" v="42" actId="13244"/>
        <pc:sldMkLst>
          <pc:docMk/>
          <pc:sldMk cId="3495274015" sldId="465"/>
        </pc:sldMkLst>
        <pc:spChg chg="mod">
          <ac:chgData name="Brenda" userId="1a5a703e-936f-4da6-a703-55439e2a0c9c" providerId="ADAL" clId="{A9CD4E46-756C-4C3F-8DC5-88F3696BFF85}" dt="2021-03-08T16:43:01.942" v="38" actId="14429"/>
          <ac:spMkLst>
            <pc:docMk/>
            <pc:sldMk cId="3495274015" sldId="465"/>
            <ac:spMk id="3" creationId="{7BA728EE-FEA9-445B-9D3C-3D315EE469C3}"/>
          </ac:spMkLst>
        </pc:spChg>
        <pc:picChg chg="mod">
          <ac:chgData name="Brenda" userId="1a5a703e-936f-4da6-a703-55439e2a0c9c" providerId="ADAL" clId="{A9CD4E46-756C-4C3F-8DC5-88F3696BFF85}" dt="2021-03-08T16:43:40.105" v="39" actId="13244"/>
          <ac:picMkLst>
            <pc:docMk/>
            <pc:sldMk cId="3495274015" sldId="465"/>
            <ac:picMk id="4" creationId="{C756D08F-A3B0-4836-BE6D-0B5A5032AC58}"/>
          </ac:picMkLst>
        </pc:picChg>
        <pc:picChg chg="mod">
          <ac:chgData name="Brenda" userId="1a5a703e-936f-4da6-a703-55439e2a0c9c" providerId="ADAL" clId="{A9CD4E46-756C-4C3F-8DC5-88F3696BFF85}" dt="2021-03-08T16:44:16.059" v="42" actId="13244"/>
          <ac:picMkLst>
            <pc:docMk/>
            <pc:sldMk cId="3495274015" sldId="465"/>
            <ac:picMk id="16" creationId="{2D372431-0F0A-4A58-870B-BC0C3BC99EB6}"/>
          </ac:picMkLst>
        </pc:picChg>
        <pc:picChg chg="mod">
          <ac:chgData name="Brenda" userId="1a5a703e-936f-4da6-a703-55439e2a0c9c" providerId="ADAL" clId="{A9CD4E46-756C-4C3F-8DC5-88F3696BFF85}" dt="2021-03-08T16:43:51.723" v="40" actId="13244"/>
          <ac:picMkLst>
            <pc:docMk/>
            <pc:sldMk cId="3495274015" sldId="465"/>
            <ac:picMk id="17" creationId="{120940AB-2465-447F-B5C3-78CFB2F90B24}"/>
          </ac:picMkLst>
        </pc:picChg>
      </pc:sldChg>
      <pc:sldChg chg="delSp modSp">
        <pc:chgData name="Brenda" userId="1a5a703e-936f-4da6-a703-55439e2a0c9c" providerId="ADAL" clId="{A9CD4E46-756C-4C3F-8DC5-88F3696BFF85}" dt="2021-03-09T14:50:04.783" v="312" actId="962"/>
        <pc:sldMkLst>
          <pc:docMk/>
          <pc:sldMk cId="1165099274" sldId="476"/>
        </pc:sldMkLst>
        <pc:spChg chg="mod">
          <ac:chgData name="Brenda" userId="1a5a703e-936f-4da6-a703-55439e2a0c9c" providerId="ADAL" clId="{A9CD4E46-756C-4C3F-8DC5-88F3696BFF85}" dt="2021-03-08T16:57:11.547" v="114" actId="13244"/>
          <ac:spMkLst>
            <pc:docMk/>
            <pc:sldMk cId="1165099274" sldId="476"/>
            <ac:spMk id="2" creationId="{3CB2051B-3FF9-6348-8971-8C4130D9CC63}"/>
          </ac:spMkLst>
        </pc:spChg>
        <pc:spChg chg="mod">
          <ac:chgData name="Brenda" userId="1a5a703e-936f-4da6-a703-55439e2a0c9c" providerId="ADAL" clId="{A9CD4E46-756C-4C3F-8DC5-88F3696BFF85}" dt="2021-03-09T14:50:04.783" v="312" actId="962"/>
          <ac:spMkLst>
            <pc:docMk/>
            <pc:sldMk cId="1165099274" sldId="476"/>
            <ac:spMk id="18" creationId="{086E571C-8A2B-4F37-B155-9C5DF0ACAF89}"/>
          </ac:spMkLst>
        </pc:spChg>
        <pc:spChg chg="del">
          <ac:chgData name="Brenda" userId="1a5a703e-936f-4da6-a703-55439e2a0c9c" providerId="ADAL" clId="{A9CD4E46-756C-4C3F-8DC5-88F3696BFF85}" dt="2021-03-08T16:58:26.968" v="115" actId="478"/>
          <ac:spMkLst>
            <pc:docMk/>
            <pc:sldMk cId="1165099274" sldId="476"/>
            <ac:spMk id="19" creationId="{64C9EE1D-12BB-43F7-9A2A-893578DCA63A}"/>
          </ac:spMkLst>
        </pc:spChg>
        <pc:spChg chg="del">
          <ac:chgData name="Brenda" userId="1a5a703e-936f-4da6-a703-55439e2a0c9c" providerId="ADAL" clId="{A9CD4E46-756C-4C3F-8DC5-88F3696BFF85}" dt="2021-03-08T16:58:28.905" v="116" actId="478"/>
          <ac:spMkLst>
            <pc:docMk/>
            <pc:sldMk cId="1165099274" sldId="476"/>
            <ac:spMk id="20" creationId="{43962A31-C54E-4762-B155-59777FED1C75}"/>
          </ac:spMkLst>
        </pc:spChg>
        <pc:spChg chg="mod">
          <ac:chgData name="Brenda" userId="1a5a703e-936f-4da6-a703-55439e2a0c9c" providerId="ADAL" clId="{A9CD4E46-756C-4C3F-8DC5-88F3696BFF85}" dt="2021-03-09T14:49:44.531" v="306" actId="962"/>
          <ac:spMkLst>
            <pc:docMk/>
            <pc:sldMk cId="1165099274" sldId="476"/>
            <ac:spMk id="21" creationId="{20A9CA88-93EB-4DC0-A00D-64E6AB7A0888}"/>
          </ac:spMkLst>
        </pc:spChg>
        <pc:spChg chg="mod">
          <ac:chgData name="Brenda" userId="1a5a703e-936f-4da6-a703-55439e2a0c9c" providerId="ADAL" clId="{A9CD4E46-756C-4C3F-8DC5-88F3696BFF85}" dt="2021-03-09T14:49:54.911" v="309" actId="962"/>
          <ac:spMkLst>
            <pc:docMk/>
            <pc:sldMk cId="1165099274" sldId="476"/>
            <ac:spMk id="22" creationId="{DE84C1AD-30A9-4EF6-A8E1-7484242EF80F}"/>
          </ac:spMkLst>
        </pc:spChg>
      </pc:sldChg>
      <pc:sldChg chg="delSp modSp">
        <pc:chgData name="Brenda" userId="1a5a703e-936f-4da6-a703-55439e2a0c9c" providerId="ADAL" clId="{A9CD4E46-756C-4C3F-8DC5-88F3696BFF85}" dt="2021-03-09T14:51:13.499" v="327" actId="962"/>
        <pc:sldMkLst>
          <pc:docMk/>
          <pc:sldMk cId="1625531696" sldId="477"/>
        </pc:sldMkLst>
        <pc:spChg chg="mod">
          <ac:chgData name="Brenda" userId="1a5a703e-936f-4da6-a703-55439e2a0c9c" providerId="ADAL" clId="{A9CD4E46-756C-4C3F-8DC5-88F3696BFF85}" dt="2021-03-08T20:00:52.499" v="183" actId="13244"/>
          <ac:spMkLst>
            <pc:docMk/>
            <pc:sldMk cId="1625531696" sldId="477"/>
            <ac:spMk id="2" creationId="{3CB2051B-3FF9-6348-8971-8C4130D9CC63}"/>
          </ac:spMkLst>
        </pc:spChg>
        <pc:spChg chg="del">
          <ac:chgData name="Brenda" userId="1a5a703e-936f-4da6-a703-55439e2a0c9c" providerId="ADAL" clId="{A9CD4E46-756C-4C3F-8DC5-88F3696BFF85}" dt="2021-03-08T20:01:01.563" v="184" actId="478"/>
          <ac:spMkLst>
            <pc:docMk/>
            <pc:sldMk cId="1625531696" sldId="477"/>
            <ac:spMk id="10" creationId="{64C9EE1D-12BB-43F7-9A2A-893578DCA63A}"/>
          </ac:spMkLst>
        </pc:spChg>
        <pc:spChg chg="del">
          <ac:chgData name="Brenda" userId="1a5a703e-936f-4da6-a703-55439e2a0c9c" providerId="ADAL" clId="{A9CD4E46-756C-4C3F-8DC5-88F3696BFF85}" dt="2021-03-08T20:01:03.497" v="185" actId="478"/>
          <ac:spMkLst>
            <pc:docMk/>
            <pc:sldMk cId="1625531696" sldId="477"/>
            <ac:spMk id="12" creationId="{43962A31-C54E-4762-B155-59777FED1C75}"/>
          </ac:spMkLst>
        </pc:spChg>
        <pc:spChg chg="mod">
          <ac:chgData name="Brenda" userId="1a5a703e-936f-4da6-a703-55439e2a0c9c" providerId="ADAL" clId="{A9CD4E46-756C-4C3F-8DC5-88F3696BFF85}" dt="2021-03-09T14:50:58.322" v="321" actId="962"/>
          <ac:spMkLst>
            <pc:docMk/>
            <pc:sldMk cId="1625531696" sldId="477"/>
            <ac:spMk id="14" creationId="{20A9CA88-93EB-4DC0-A00D-64E6AB7A0888}"/>
          </ac:spMkLst>
        </pc:spChg>
        <pc:spChg chg="mod">
          <ac:chgData name="Brenda" userId="1a5a703e-936f-4da6-a703-55439e2a0c9c" providerId="ADAL" clId="{A9CD4E46-756C-4C3F-8DC5-88F3696BFF85}" dt="2021-03-09T14:51:05.952" v="324" actId="962"/>
          <ac:spMkLst>
            <pc:docMk/>
            <pc:sldMk cId="1625531696" sldId="477"/>
            <ac:spMk id="16" creationId="{DE84C1AD-30A9-4EF6-A8E1-7484242EF80F}"/>
          </ac:spMkLst>
        </pc:spChg>
        <pc:spChg chg="mod">
          <ac:chgData name="Brenda" userId="1a5a703e-936f-4da6-a703-55439e2a0c9c" providerId="ADAL" clId="{A9CD4E46-756C-4C3F-8DC5-88F3696BFF85}" dt="2021-03-09T14:51:13.499" v="327" actId="962"/>
          <ac:spMkLst>
            <pc:docMk/>
            <pc:sldMk cId="1625531696" sldId="477"/>
            <ac:spMk id="18" creationId="{086E571C-8A2B-4F37-B155-9C5DF0ACAF89}"/>
          </ac:spMkLst>
        </pc:spChg>
      </pc:sldChg>
      <pc:sldChg chg="modSp">
        <pc:chgData name="Brenda" userId="1a5a703e-936f-4da6-a703-55439e2a0c9c" providerId="ADAL" clId="{A9CD4E46-756C-4C3F-8DC5-88F3696BFF85}" dt="2021-03-08T17:03:49.260" v="157" actId="13244"/>
        <pc:sldMkLst>
          <pc:docMk/>
          <pc:sldMk cId="2569266238" sldId="478"/>
        </pc:sldMkLst>
        <pc:spChg chg="mod">
          <ac:chgData name="Brenda" userId="1a5a703e-936f-4da6-a703-55439e2a0c9c" providerId="ADAL" clId="{A9CD4E46-756C-4C3F-8DC5-88F3696BFF85}" dt="2021-03-08T17:03:27.560" v="153" actId="13244"/>
          <ac:spMkLst>
            <pc:docMk/>
            <pc:sldMk cId="2569266238" sldId="478"/>
            <ac:spMk id="3" creationId="{A924B870-0C41-4087-9B07-13AFD1F87AB0}"/>
          </ac:spMkLst>
        </pc:spChg>
        <pc:spChg chg="mod">
          <ac:chgData name="Brenda" userId="1a5a703e-936f-4da6-a703-55439e2a0c9c" providerId="ADAL" clId="{A9CD4E46-756C-4C3F-8DC5-88F3696BFF85}" dt="2021-03-08T17:03:45.514" v="156" actId="13244"/>
          <ac:spMkLst>
            <pc:docMk/>
            <pc:sldMk cId="2569266238" sldId="478"/>
            <ac:spMk id="4" creationId="{2BBB9EC1-B736-4EC4-9A6C-E2E31E2313D3}"/>
          </ac:spMkLst>
        </pc:spChg>
        <pc:spChg chg="mod">
          <ac:chgData name="Brenda" userId="1a5a703e-936f-4da6-a703-55439e2a0c9c" providerId="ADAL" clId="{A9CD4E46-756C-4C3F-8DC5-88F3696BFF85}" dt="2021-03-08T17:03:49.260" v="157" actId="13244"/>
          <ac:spMkLst>
            <pc:docMk/>
            <pc:sldMk cId="2569266238" sldId="478"/>
            <ac:spMk id="6" creationId="{FA7FCA4B-34D1-4B7A-B6F9-97D0FC4D5A54}"/>
          </ac:spMkLst>
        </pc:spChg>
        <pc:picChg chg="mod">
          <ac:chgData name="Brenda" userId="1a5a703e-936f-4da6-a703-55439e2a0c9c" providerId="ADAL" clId="{A9CD4E46-756C-4C3F-8DC5-88F3696BFF85}" dt="2021-03-08T17:03:35.421" v="155" actId="962"/>
          <ac:picMkLst>
            <pc:docMk/>
            <pc:sldMk cId="2569266238" sldId="478"/>
            <ac:picMk id="7" creationId="{04EFAE54-0EF8-4103-A104-882F7CFE65C2}"/>
          </ac:picMkLst>
        </pc:picChg>
      </pc:sldChg>
      <pc:sldChg chg="delSp modSp">
        <pc:chgData name="Brenda" userId="1a5a703e-936f-4da6-a703-55439e2a0c9c" providerId="ADAL" clId="{A9CD4E46-756C-4C3F-8DC5-88F3696BFF85}" dt="2021-03-09T14:49:09.222" v="303" actId="962"/>
        <pc:sldMkLst>
          <pc:docMk/>
          <pc:sldMk cId="4261359200" sldId="479"/>
        </pc:sldMkLst>
        <pc:spChg chg="mod">
          <ac:chgData name="Brenda" userId="1a5a703e-936f-4da6-a703-55439e2a0c9c" providerId="ADAL" clId="{A9CD4E46-756C-4C3F-8DC5-88F3696BFF85}" dt="2021-03-08T16:46:32.478" v="63" actId="13244"/>
          <ac:spMkLst>
            <pc:docMk/>
            <pc:sldMk cId="4261359200" sldId="479"/>
            <ac:spMk id="2" creationId="{C65B30D5-AB72-4681-BF68-23276099F06E}"/>
          </ac:spMkLst>
        </pc:spChg>
        <pc:spChg chg="del">
          <ac:chgData name="Brenda" userId="1a5a703e-936f-4da6-a703-55439e2a0c9c" providerId="ADAL" clId="{A9CD4E46-756C-4C3F-8DC5-88F3696BFF85}" dt="2021-03-08T16:46:27.143" v="61" actId="478"/>
          <ac:spMkLst>
            <pc:docMk/>
            <pc:sldMk cId="4261359200" sldId="479"/>
            <ac:spMk id="9" creationId="{DB8424AB-D56B-4256-866A-5B54DE93C20F}"/>
          </ac:spMkLst>
        </pc:spChg>
        <pc:spChg chg="del">
          <ac:chgData name="Brenda" userId="1a5a703e-936f-4da6-a703-55439e2a0c9c" providerId="ADAL" clId="{A9CD4E46-756C-4C3F-8DC5-88F3696BFF85}" dt="2021-03-08T16:46:29.039" v="62" actId="478"/>
          <ac:spMkLst>
            <pc:docMk/>
            <pc:sldMk cId="4261359200" sldId="479"/>
            <ac:spMk id="11" creationId="{FC999C28-AD33-4EB7-A5F1-C06D10A5FDF7}"/>
          </ac:spMkLst>
        </pc:spChg>
        <pc:spChg chg="mod">
          <ac:chgData name="Brenda" userId="1a5a703e-936f-4da6-a703-55439e2a0c9c" providerId="ADAL" clId="{A9CD4E46-756C-4C3F-8DC5-88F3696BFF85}" dt="2021-03-09T14:49:01.237" v="300" actId="962"/>
          <ac:spMkLst>
            <pc:docMk/>
            <pc:sldMk cId="4261359200" sldId="479"/>
            <ac:spMk id="13" creationId="{65545176-0CD1-4EE4-9063-A071470E3BA2}"/>
          </ac:spMkLst>
        </pc:spChg>
        <pc:spChg chg="mod">
          <ac:chgData name="Brenda" userId="1a5a703e-936f-4da6-a703-55439e2a0c9c" providerId="ADAL" clId="{A9CD4E46-756C-4C3F-8DC5-88F3696BFF85}" dt="2021-03-09T14:49:09.222" v="303" actId="962"/>
          <ac:spMkLst>
            <pc:docMk/>
            <pc:sldMk cId="4261359200" sldId="479"/>
            <ac:spMk id="15" creationId="{8AB35F32-8C3E-4AF2-A037-2D00C4CF1F45}"/>
          </ac:spMkLst>
        </pc:spChg>
      </pc:sldChg>
      <pc:sldChg chg="modSp">
        <pc:chgData name="Brenda" userId="1a5a703e-936f-4da6-a703-55439e2a0c9c" providerId="ADAL" clId="{A9CD4E46-756C-4C3F-8DC5-88F3696BFF85}" dt="2021-03-08T16:56:59.008" v="111" actId="13244"/>
        <pc:sldMkLst>
          <pc:docMk/>
          <pc:sldMk cId="718667185" sldId="481"/>
        </pc:sldMkLst>
        <pc:spChg chg="mod">
          <ac:chgData name="Brenda" userId="1a5a703e-936f-4da6-a703-55439e2a0c9c" providerId="ADAL" clId="{A9CD4E46-756C-4C3F-8DC5-88F3696BFF85}" dt="2021-03-08T16:56:53.449" v="110" actId="13244"/>
          <ac:spMkLst>
            <pc:docMk/>
            <pc:sldMk cId="718667185" sldId="481"/>
            <ac:spMk id="3" creationId="{58451AE4-3DCF-46FA-8032-9249B72BA747}"/>
          </ac:spMkLst>
        </pc:spChg>
        <pc:spChg chg="mod">
          <ac:chgData name="Brenda" userId="1a5a703e-936f-4da6-a703-55439e2a0c9c" providerId="ADAL" clId="{A9CD4E46-756C-4C3F-8DC5-88F3696BFF85}" dt="2021-03-08T16:56:59.008" v="111" actId="13244"/>
          <ac:spMkLst>
            <pc:docMk/>
            <pc:sldMk cId="718667185" sldId="481"/>
            <ac:spMk id="7" creationId="{8C280294-C43B-D944-A87D-DBADB0493DE9}"/>
          </ac:spMkLst>
        </pc:spChg>
      </pc:sldChg>
      <pc:sldChg chg="modSp">
        <pc:chgData name="Brenda" userId="1a5a703e-936f-4da6-a703-55439e2a0c9c" providerId="ADAL" clId="{A9CD4E46-756C-4C3F-8DC5-88F3696BFF85}" dt="2021-03-08T17:05:45.001" v="163" actId="962"/>
        <pc:sldMkLst>
          <pc:docMk/>
          <pc:sldMk cId="2328997287" sldId="483"/>
        </pc:sldMkLst>
        <pc:spChg chg="mod">
          <ac:chgData name="Brenda" userId="1a5a703e-936f-4da6-a703-55439e2a0c9c" providerId="ADAL" clId="{A9CD4E46-756C-4C3F-8DC5-88F3696BFF85}" dt="2021-03-08T17:05:19.908" v="160" actId="13244"/>
          <ac:spMkLst>
            <pc:docMk/>
            <pc:sldMk cId="2328997287" sldId="483"/>
            <ac:spMk id="3" creationId="{078F63AE-540D-4F48-B739-F0A7B586BEC1}"/>
          </ac:spMkLst>
        </pc:spChg>
        <pc:picChg chg="mod">
          <ac:chgData name="Brenda" userId="1a5a703e-936f-4da6-a703-55439e2a0c9c" providerId="ADAL" clId="{A9CD4E46-756C-4C3F-8DC5-88F3696BFF85}" dt="2021-03-08T17:05:45.001" v="163" actId="962"/>
          <ac:picMkLst>
            <pc:docMk/>
            <pc:sldMk cId="2328997287" sldId="483"/>
            <ac:picMk id="7" creationId="{01F0CD64-7E1D-E04B-BEE2-3A0658F8417A}"/>
          </ac:picMkLst>
        </pc:picChg>
      </pc:sldChg>
      <pc:sldChg chg="modSp">
        <pc:chgData name="Brenda" userId="1a5a703e-936f-4da6-a703-55439e2a0c9c" providerId="ADAL" clId="{A9CD4E46-756C-4C3F-8DC5-88F3696BFF85}" dt="2021-03-08T20:00:32.569" v="180" actId="13244"/>
        <pc:sldMkLst>
          <pc:docMk/>
          <pc:sldMk cId="2308952284" sldId="484"/>
        </pc:sldMkLst>
        <pc:spChg chg="mod">
          <ac:chgData name="Brenda" userId="1a5a703e-936f-4da6-a703-55439e2a0c9c" providerId="ADAL" clId="{A9CD4E46-756C-4C3F-8DC5-88F3696BFF85}" dt="2021-03-08T20:00:32.569" v="180" actId="13244"/>
          <ac:spMkLst>
            <pc:docMk/>
            <pc:sldMk cId="2308952284" sldId="484"/>
            <ac:spMk id="3" creationId="{0D112834-6A56-4F6A-BFD1-DAD14597B016}"/>
          </ac:spMkLst>
        </pc:spChg>
      </pc:sldChg>
      <pc:sldChg chg="modSp">
        <pc:chgData name="Brenda" userId="1a5a703e-936f-4da6-a703-55439e2a0c9c" providerId="ADAL" clId="{A9CD4E46-756C-4C3F-8DC5-88F3696BFF85}" dt="2021-03-08T16:59:11.567" v="121" actId="13244"/>
        <pc:sldMkLst>
          <pc:docMk/>
          <pc:sldMk cId="3861531411" sldId="487"/>
        </pc:sldMkLst>
        <pc:spChg chg="mod">
          <ac:chgData name="Brenda" userId="1a5a703e-936f-4da6-a703-55439e2a0c9c" providerId="ADAL" clId="{A9CD4E46-756C-4C3F-8DC5-88F3696BFF85}" dt="2021-03-08T16:59:11.567" v="121" actId="13244"/>
          <ac:spMkLst>
            <pc:docMk/>
            <pc:sldMk cId="3861531411" sldId="487"/>
            <ac:spMk id="3" creationId="{FBEED7B8-0ADE-438B-B71E-475344ED6622}"/>
          </ac:spMkLst>
        </pc:spChg>
      </pc:sldChg>
      <pc:sldChg chg="modSp">
        <pc:chgData name="Brenda" userId="1a5a703e-936f-4da6-a703-55439e2a0c9c" providerId="ADAL" clId="{A9CD4E46-756C-4C3F-8DC5-88F3696BFF85}" dt="2021-03-09T14:33:36.147" v="203" actId="962"/>
        <pc:sldMkLst>
          <pc:docMk/>
          <pc:sldMk cId="3224884142" sldId="489"/>
        </pc:sldMkLst>
        <pc:spChg chg="mod">
          <ac:chgData name="Brenda" userId="1a5a703e-936f-4da6-a703-55439e2a0c9c" providerId="ADAL" clId="{A9CD4E46-756C-4C3F-8DC5-88F3696BFF85}" dt="2021-03-09T14:33:26.257" v="200" actId="13244"/>
          <ac:spMkLst>
            <pc:docMk/>
            <pc:sldMk cId="3224884142" sldId="489"/>
            <ac:spMk id="3" creationId="{7EBA00A6-044E-4BE6-B112-EA662C456223}"/>
          </ac:spMkLst>
        </pc:spChg>
        <pc:picChg chg="mod">
          <ac:chgData name="Brenda" userId="1a5a703e-936f-4da6-a703-55439e2a0c9c" providerId="ADAL" clId="{A9CD4E46-756C-4C3F-8DC5-88F3696BFF85}" dt="2021-03-09T14:33:36.147" v="203" actId="962"/>
          <ac:picMkLst>
            <pc:docMk/>
            <pc:sldMk cId="3224884142" sldId="489"/>
            <ac:picMk id="7" creationId="{C5BC4CAD-5176-D144-AF82-44446D0B0026}"/>
          </ac:picMkLst>
        </pc:picChg>
      </pc:sldChg>
      <pc:sldChg chg="modSp">
        <pc:chgData name="Brenda" userId="1a5a703e-936f-4da6-a703-55439e2a0c9c" providerId="ADAL" clId="{A9CD4E46-756C-4C3F-8DC5-88F3696BFF85}" dt="2021-03-08T20:00:42.497" v="181" actId="13244"/>
        <pc:sldMkLst>
          <pc:docMk/>
          <pc:sldMk cId="4247498573" sldId="491"/>
        </pc:sldMkLst>
        <pc:spChg chg="mod">
          <ac:chgData name="Brenda" userId="1a5a703e-936f-4da6-a703-55439e2a0c9c" providerId="ADAL" clId="{A9CD4E46-756C-4C3F-8DC5-88F3696BFF85}" dt="2021-03-08T20:00:42.497" v="181" actId="13244"/>
          <ac:spMkLst>
            <pc:docMk/>
            <pc:sldMk cId="4247498573" sldId="491"/>
            <ac:spMk id="3" creationId="{0C3E6074-4264-4376-92AA-0E18F835DCEC}"/>
          </ac:spMkLst>
        </pc:spChg>
      </pc:sldChg>
      <pc:sldChg chg="addSp delSp modSp">
        <pc:chgData name="Brenda" userId="1a5a703e-936f-4da6-a703-55439e2a0c9c" providerId="ADAL" clId="{A9CD4E46-756C-4C3F-8DC5-88F3696BFF85}" dt="2021-03-09T14:48:36.680" v="297" actId="962"/>
        <pc:sldMkLst>
          <pc:docMk/>
          <pc:sldMk cId="3307554708" sldId="499"/>
        </pc:sldMkLst>
        <pc:spChg chg="mod">
          <ac:chgData name="Brenda" userId="1a5a703e-936f-4da6-a703-55439e2a0c9c" providerId="ADAL" clId="{A9CD4E46-756C-4C3F-8DC5-88F3696BFF85}" dt="2021-03-08T16:45:17.050" v="50" actId="13244"/>
          <ac:spMkLst>
            <pc:docMk/>
            <pc:sldMk cId="3307554708" sldId="499"/>
            <ac:spMk id="2" creationId="{D3E58BA6-55C1-42FE-8516-AC01E94EA0B8}"/>
          </ac:spMkLst>
        </pc:spChg>
        <pc:spChg chg="del">
          <ac:chgData name="Brenda" userId="1a5a703e-936f-4da6-a703-55439e2a0c9c" providerId="ADAL" clId="{A9CD4E46-756C-4C3F-8DC5-88F3696BFF85}" dt="2021-03-08T16:44:55.482" v="45" actId="478"/>
          <ac:spMkLst>
            <pc:docMk/>
            <pc:sldMk cId="3307554708" sldId="499"/>
            <ac:spMk id="25" creationId="{DB8424AB-D56B-4256-866A-5B54DE93C20F}"/>
          </ac:spMkLst>
        </pc:spChg>
        <pc:spChg chg="del">
          <ac:chgData name="Brenda" userId="1a5a703e-936f-4da6-a703-55439e2a0c9c" providerId="ADAL" clId="{A9CD4E46-756C-4C3F-8DC5-88F3696BFF85}" dt="2021-03-08T16:44:58.983" v="46" actId="478"/>
          <ac:spMkLst>
            <pc:docMk/>
            <pc:sldMk cId="3307554708" sldId="499"/>
            <ac:spMk id="26" creationId="{FC999C28-AD33-4EB7-A5F1-C06D10A5FDF7}"/>
          </ac:spMkLst>
        </pc:spChg>
        <pc:spChg chg="add del mod">
          <ac:chgData name="Brenda" userId="1a5a703e-936f-4da6-a703-55439e2a0c9c" providerId="ADAL" clId="{A9CD4E46-756C-4C3F-8DC5-88F3696BFF85}" dt="2021-03-09T14:48:28.752" v="294" actId="962"/>
          <ac:spMkLst>
            <pc:docMk/>
            <pc:sldMk cId="3307554708" sldId="499"/>
            <ac:spMk id="27" creationId="{65545176-0CD1-4EE4-9063-A071470E3BA2}"/>
          </ac:spMkLst>
        </pc:spChg>
        <pc:spChg chg="mod">
          <ac:chgData name="Brenda" userId="1a5a703e-936f-4da6-a703-55439e2a0c9c" providerId="ADAL" clId="{A9CD4E46-756C-4C3F-8DC5-88F3696BFF85}" dt="2021-03-09T14:48:36.680" v="297" actId="962"/>
          <ac:spMkLst>
            <pc:docMk/>
            <pc:sldMk cId="3307554708" sldId="499"/>
            <ac:spMk id="28" creationId="{8AB35F32-8C3E-4AF2-A037-2D00C4CF1F45}"/>
          </ac:spMkLst>
        </pc:spChg>
      </pc:sldChg>
      <pc:sldChg chg="modSp">
        <pc:chgData name="Brenda" userId="1a5a703e-936f-4da6-a703-55439e2a0c9c" providerId="ADAL" clId="{A9CD4E46-756C-4C3F-8DC5-88F3696BFF85}" dt="2021-03-09T14:34:01.193" v="208" actId="13244"/>
        <pc:sldMkLst>
          <pc:docMk/>
          <pc:sldMk cId="960707477" sldId="500"/>
        </pc:sldMkLst>
        <pc:spChg chg="mod">
          <ac:chgData name="Brenda" userId="1a5a703e-936f-4da6-a703-55439e2a0c9c" providerId="ADAL" clId="{A9CD4E46-756C-4C3F-8DC5-88F3696BFF85}" dt="2021-03-09T14:34:01.193" v="208" actId="13244"/>
          <ac:spMkLst>
            <pc:docMk/>
            <pc:sldMk cId="960707477" sldId="500"/>
            <ac:spMk id="3" creationId="{0D112834-6A56-4F6A-BFD1-DAD14597B016}"/>
          </ac:spMkLst>
        </pc:spChg>
      </pc:sldChg>
      <pc:sldChg chg="modSp">
        <pc:chgData name="Brenda" userId="1a5a703e-936f-4da6-a703-55439e2a0c9c" providerId="ADAL" clId="{A9CD4E46-756C-4C3F-8DC5-88F3696BFF85}" dt="2021-03-08T17:01:50.996" v="137" actId="13244"/>
        <pc:sldMkLst>
          <pc:docMk/>
          <pc:sldMk cId="1054861581" sldId="501"/>
        </pc:sldMkLst>
        <pc:spChg chg="mod">
          <ac:chgData name="Brenda" userId="1a5a703e-936f-4da6-a703-55439e2a0c9c" providerId="ADAL" clId="{A9CD4E46-756C-4C3F-8DC5-88F3696BFF85}" dt="2021-03-08T17:01:50.996" v="137" actId="13244"/>
          <ac:spMkLst>
            <pc:docMk/>
            <pc:sldMk cId="1054861581" sldId="501"/>
            <ac:spMk id="3" creationId="{0D112834-6A56-4F6A-BFD1-DAD14597B016}"/>
          </ac:spMkLst>
        </pc:spChg>
      </pc:sldChg>
      <pc:sldChg chg="modSp">
        <pc:chgData name="Brenda" userId="1a5a703e-936f-4da6-a703-55439e2a0c9c" providerId="ADAL" clId="{A9CD4E46-756C-4C3F-8DC5-88F3696BFF85}" dt="2021-03-09T14:34:30.891" v="209" actId="13244"/>
        <pc:sldMkLst>
          <pc:docMk/>
          <pc:sldMk cId="43185563" sldId="502"/>
        </pc:sldMkLst>
        <pc:spChg chg="mod">
          <ac:chgData name="Brenda" userId="1a5a703e-936f-4da6-a703-55439e2a0c9c" providerId="ADAL" clId="{A9CD4E46-756C-4C3F-8DC5-88F3696BFF85}" dt="2021-03-09T14:34:30.891" v="209" actId="13244"/>
          <ac:spMkLst>
            <pc:docMk/>
            <pc:sldMk cId="43185563" sldId="502"/>
            <ac:spMk id="3" creationId="{0C3E6074-4264-4376-92AA-0E18F835DCEC}"/>
          </ac:spMkLst>
        </pc:spChg>
      </pc:sldChg>
      <pc:sldChg chg="modSp">
        <pc:chgData name="Brenda" userId="1a5a703e-936f-4da6-a703-55439e2a0c9c" providerId="ADAL" clId="{A9CD4E46-756C-4C3F-8DC5-88F3696BFF85}" dt="2021-03-08T17:02:03.212" v="138" actId="13244"/>
        <pc:sldMkLst>
          <pc:docMk/>
          <pc:sldMk cId="197994697" sldId="503"/>
        </pc:sldMkLst>
        <pc:spChg chg="mod">
          <ac:chgData name="Brenda" userId="1a5a703e-936f-4da6-a703-55439e2a0c9c" providerId="ADAL" clId="{A9CD4E46-756C-4C3F-8DC5-88F3696BFF85}" dt="2021-03-08T17:02:03.212" v="138" actId="13244"/>
          <ac:spMkLst>
            <pc:docMk/>
            <pc:sldMk cId="197994697" sldId="503"/>
            <ac:spMk id="3" creationId="{0C3E6074-4264-4376-92AA-0E18F835DCEC}"/>
          </ac:spMkLst>
        </pc:spChg>
      </pc:sldChg>
      <pc:sldChg chg="modSp">
        <pc:chgData name="Brenda" userId="1a5a703e-936f-4da6-a703-55439e2a0c9c" providerId="ADAL" clId="{A9CD4E46-756C-4C3F-8DC5-88F3696BFF85}" dt="2021-03-08T16:45:56.141" v="59" actId="962"/>
        <pc:sldMkLst>
          <pc:docMk/>
          <pc:sldMk cId="1266195157" sldId="504"/>
        </pc:sldMkLst>
        <pc:spChg chg="mod">
          <ac:chgData name="Brenda" userId="1a5a703e-936f-4da6-a703-55439e2a0c9c" providerId="ADAL" clId="{A9CD4E46-756C-4C3F-8DC5-88F3696BFF85}" dt="2021-03-08T16:45:28.733" v="52" actId="13244"/>
          <ac:spMkLst>
            <pc:docMk/>
            <pc:sldMk cId="1266195157" sldId="504"/>
            <ac:spMk id="3" creationId="{62FCEA02-9D18-4E41-91FB-6F5A45F318F8}"/>
          </ac:spMkLst>
        </pc:spChg>
        <pc:picChg chg="mod">
          <ac:chgData name="Brenda" userId="1a5a703e-936f-4da6-a703-55439e2a0c9c" providerId="ADAL" clId="{A9CD4E46-756C-4C3F-8DC5-88F3696BFF85}" dt="2021-03-08T16:45:56.141" v="59" actId="962"/>
          <ac:picMkLst>
            <pc:docMk/>
            <pc:sldMk cId="1266195157" sldId="504"/>
            <ac:picMk id="8" creationId="{783A8B64-EEC3-364D-BF34-E81754721447}"/>
          </ac:picMkLst>
        </pc:picChg>
      </pc:sldChg>
      <pc:sldChg chg="modSp">
        <pc:chgData name="Brenda" userId="1a5a703e-936f-4da6-a703-55439e2a0c9c" providerId="ADAL" clId="{A9CD4E46-756C-4C3F-8DC5-88F3696BFF85}" dt="2021-03-08T17:01:22.962" v="136" actId="962"/>
        <pc:sldMkLst>
          <pc:docMk/>
          <pc:sldMk cId="1437896400" sldId="508"/>
        </pc:sldMkLst>
        <pc:spChg chg="mod">
          <ac:chgData name="Brenda" userId="1a5a703e-936f-4da6-a703-55439e2a0c9c" providerId="ADAL" clId="{A9CD4E46-756C-4C3F-8DC5-88F3696BFF85}" dt="2021-03-08T17:00:33.338" v="133" actId="13244"/>
          <ac:spMkLst>
            <pc:docMk/>
            <pc:sldMk cId="1437896400" sldId="508"/>
            <ac:spMk id="3" creationId="{7EBA00A6-044E-4BE6-B112-EA662C456223}"/>
          </ac:spMkLst>
        </pc:spChg>
        <pc:picChg chg="mod">
          <ac:chgData name="Brenda" userId="1a5a703e-936f-4da6-a703-55439e2a0c9c" providerId="ADAL" clId="{A9CD4E46-756C-4C3F-8DC5-88F3696BFF85}" dt="2021-03-08T17:01:22.962" v="136" actId="962"/>
          <ac:picMkLst>
            <pc:docMk/>
            <pc:sldMk cId="1437896400" sldId="508"/>
            <ac:picMk id="7" creationId="{374E0CC2-7526-294B-9898-8CA9BC1868C6}"/>
          </ac:picMkLst>
        </pc:picChg>
      </pc:sldChg>
      <pc:sldChg chg="modSp">
        <pc:chgData name="Brenda" userId="1a5a703e-936f-4da6-a703-55439e2a0c9c" providerId="ADAL" clId="{A9CD4E46-756C-4C3F-8DC5-88F3696BFF85}" dt="2021-03-08T16:59:03.877" v="120" actId="962"/>
        <pc:sldMkLst>
          <pc:docMk/>
          <pc:sldMk cId="2805251507" sldId="509"/>
        </pc:sldMkLst>
        <pc:spChg chg="mod">
          <ac:chgData name="Brenda" userId="1a5a703e-936f-4da6-a703-55439e2a0c9c" providerId="ADAL" clId="{A9CD4E46-756C-4C3F-8DC5-88F3696BFF85}" dt="2021-03-08T16:58:49.992" v="117" actId="13244"/>
          <ac:spMkLst>
            <pc:docMk/>
            <pc:sldMk cId="2805251507" sldId="509"/>
            <ac:spMk id="3" creationId="{FBEED7B8-0ADE-438B-B71E-475344ED6622}"/>
          </ac:spMkLst>
        </pc:spChg>
        <pc:spChg chg="mod">
          <ac:chgData name="Brenda" userId="1a5a703e-936f-4da6-a703-55439e2a0c9c" providerId="ADAL" clId="{A9CD4E46-756C-4C3F-8DC5-88F3696BFF85}" dt="2021-03-08T16:58:55.440" v="118" actId="13244"/>
          <ac:spMkLst>
            <pc:docMk/>
            <pc:sldMk cId="2805251507" sldId="509"/>
            <ac:spMk id="4" creationId="{E1C0417B-AB09-4725-AB8B-E4C11D900A8A}"/>
          </ac:spMkLst>
        </pc:spChg>
        <pc:picChg chg="mod">
          <ac:chgData name="Brenda" userId="1a5a703e-936f-4da6-a703-55439e2a0c9c" providerId="ADAL" clId="{A9CD4E46-756C-4C3F-8DC5-88F3696BFF85}" dt="2021-03-08T16:59:03.877" v="120" actId="962"/>
          <ac:picMkLst>
            <pc:docMk/>
            <pc:sldMk cId="2805251507" sldId="509"/>
            <ac:picMk id="8" creationId="{80BF80C0-1087-483F-B42E-9273730B82AB}"/>
          </ac:picMkLst>
        </pc:picChg>
      </pc:sldChg>
      <pc:sldChg chg="modSp">
        <pc:chgData name="Brenda" userId="1a5a703e-936f-4da6-a703-55439e2a0c9c" providerId="ADAL" clId="{A9CD4E46-756C-4C3F-8DC5-88F3696BFF85}" dt="2021-03-08T17:00:23.908" v="132" actId="962"/>
        <pc:sldMkLst>
          <pc:docMk/>
          <pc:sldMk cId="3744998175" sldId="510"/>
        </pc:sldMkLst>
        <pc:spChg chg="mod">
          <ac:chgData name="Brenda" userId="1a5a703e-936f-4da6-a703-55439e2a0c9c" providerId="ADAL" clId="{A9CD4E46-756C-4C3F-8DC5-88F3696BFF85}" dt="2021-03-08T17:00:12.376" v="129" actId="13244"/>
          <ac:spMkLst>
            <pc:docMk/>
            <pc:sldMk cId="3744998175" sldId="510"/>
            <ac:spMk id="3" creationId="{7EBA00A6-044E-4BE6-B112-EA662C456223}"/>
          </ac:spMkLst>
        </pc:spChg>
        <pc:picChg chg="mod">
          <ac:chgData name="Brenda" userId="1a5a703e-936f-4da6-a703-55439e2a0c9c" providerId="ADAL" clId="{A9CD4E46-756C-4C3F-8DC5-88F3696BFF85}" dt="2021-03-08T17:00:23.908" v="132" actId="962"/>
          <ac:picMkLst>
            <pc:docMk/>
            <pc:sldMk cId="3744998175" sldId="510"/>
            <ac:picMk id="8" creationId="{0FE585D1-2A83-034A-A271-E080D92E556D}"/>
          </ac:picMkLst>
        </pc:picChg>
      </pc:sldChg>
      <pc:sldChg chg="modSp">
        <pc:chgData name="Brenda" userId="1a5a703e-936f-4da6-a703-55439e2a0c9c" providerId="ADAL" clId="{A9CD4E46-756C-4C3F-8DC5-88F3696BFF85}" dt="2021-03-08T17:00:08.351" v="128" actId="13244"/>
        <pc:sldMkLst>
          <pc:docMk/>
          <pc:sldMk cId="2890500029" sldId="511"/>
        </pc:sldMkLst>
        <pc:spChg chg="mod">
          <ac:chgData name="Brenda" userId="1a5a703e-936f-4da6-a703-55439e2a0c9c" providerId="ADAL" clId="{A9CD4E46-756C-4C3F-8DC5-88F3696BFF85}" dt="2021-03-08T16:59:32.454" v="122" actId="13244"/>
          <ac:spMkLst>
            <pc:docMk/>
            <pc:sldMk cId="2890500029" sldId="511"/>
            <ac:spMk id="3" creationId="{F210BF91-91BB-472E-963A-2E18E82E562C}"/>
          </ac:spMkLst>
        </pc:spChg>
        <pc:spChg chg="mod">
          <ac:chgData name="Brenda" userId="1a5a703e-936f-4da6-a703-55439e2a0c9c" providerId="ADAL" clId="{A9CD4E46-756C-4C3F-8DC5-88F3696BFF85}" dt="2021-03-08T17:00:04.957" v="127" actId="13244"/>
          <ac:spMkLst>
            <pc:docMk/>
            <pc:sldMk cId="2890500029" sldId="511"/>
            <ac:spMk id="7" creationId="{E13984E4-2561-0E40-9381-69E80F6DD457}"/>
          </ac:spMkLst>
        </pc:spChg>
        <pc:spChg chg="mod">
          <ac:chgData name="Brenda" userId="1a5a703e-936f-4da6-a703-55439e2a0c9c" providerId="ADAL" clId="{A9CD4E46-756C-4C3F-8DC5-88F3696BFF85}" dt="2021-03-08T17:00:08.351" v="128" actId="13244"/>
          <ac:spMkLst>
            <pc:docMk/>
            <pc:sldMk cId="2890500029" sldId="511"/>
            <ac:spMk id="11" creationId="{8034CD92-3084-4CAD-AD85-742C37FA95C8}"/>
          </ac:spMkLst>
        </pc:spChg>
        <pc:picChg chg="mod">
          <ac:chgData name="Brenda" userId="1a5a703e-936f-4da6-a703-55439e2a0c9c" providerId="ADAL" clId="{A9CD4E46-756C-4C3F-8DC5-88F3696BFF85}" dt="2021-03-08T16:59:54.099" v="126" actId="962"/>
          <ac:picMkLst>
            <pc:docMk/>
            <pc:sldMk cId="2890500029" sldId="511"/>
            <ac:picMk id="9" creationId="{ADD53953-D16A-441E-BA76-F7B892ED265A}"/>
          </ac:picMkLst>
        </pc:picChg>
      </pc:sldChg>
      <pc:sldChg chg="modSp">
        <pc:chgData name="Brenda" userId="1a5a703e-936f-4da6-a703-55439e2a0c9c" providerId="ADAL" clId="{A9CD4E46-756C-4C3F-8DC5-88F3696BFF85}" dt="2021-03-08T17:03:54.330" v="158" actId="13244"/>
        <pc:sldMkLst>
          <pc:docMk/>
          <pc:sldMk cId="2566521811" sldId="512"/>
        </pc:sldMkLst>
        <pc:spChg chg="mod">
          <ac:chgData name="Brenda" userId="1a5a703e-936f-4da6-a703-55439e2a0c9c" providerId="ADAL" clId="{A9CD4E46-756C-4C3F-8DC5-88F3696BFF85}" dt="2021-03-08T17:03:54.330" v="158" actId="13244"/>
          <ac:spMkLst>
            <pc:docMk/>
            <pc:sldMk cId="2566521811" sldId="512"/>
            <ac:spMk id="3" creationId="{FBEED7B8-0ADE-438B-B71E-475344ED6622}"/>
          </ac:spMkLst>
        </pc:spChg>
      </pc:sldChg>
      <pc:sldChg chg="modSp">
        <pc:chgData name="Brenda" userId="1a5a703e-936f-4da6-a703-55439e2a0c9c" providerId="ADAL" clId="{A9CD4E46-756C-4C3F-8DC5-88F3696BFF85}" dt="2021-03-08T20:00:22.177" v="179" actId="962"/>
        <pc:sldMkLst>
          <pc:docMk/>
          <pc:sldMk cId="3808070811" sldId="513"/>
        </pc:sldMkLst>
        <pc:spChg chg="mod">
          <ac:chgData name="Brenda" userId="1a5a703e-936f-4da6-a703-55439e2a0c9c" providerId="ADAL" clId="{A9CD4E46-756C-4C3F-8DC5-88F3696BFF85}" dt="2021-03-08T20:00:02.249" v="164" actId="13244"/>
          <ac:spMkLst>
            <pc:docMk/>
            <pc:sldMk cId="3808070811" sldId="513"/>
            <ac:spMk id="3" creationId="{078F63AE-540D-4F48-B739-F0A7B586BEC1}"/>
          </ac:spMkLst>
        </pc:spChg>
        <pc:picChg chg="mod">
          <ac:chgData name="Brenda" userId="1a5a703e-936f-4da6-a703-55439e2a0c9c" providerId="ADAL" clId="{A9CD4E46-756C-4C3F-8DC5-88F3696BFF85}" dt="2021-03-08T20:00:22.177" v="179" actId="962"/>
          <ac:picMkLst>
            <pc:docMk/>
            <pc:sldMk cId="3808070811" sldId="513"/>
            <ac:picMk id="7" creationId="{A80C4FF7-E209-7842-A02E-FD8DAF10FCB4}"/>
          </ac:picMkLst>
        </pc:picChg>
      </pc:sldChg>
      <pc:sldChg chg="modSp">
        <pc:chgData name="Brenda" userId="1a5a703e-936f-4da6-a703-55439e2a0c9c" providerId="ADAL" clId="{A9CD4E46-756C-4C3F-8DC5-88F3696BFF85}" dt="2021-03-09T14:32:50.835" v="191" actId="13244"/>
        <pc:sldMkLst>
          <pc:docMk/>
          <pc:sldMk cId="117425920" sldId="514"/>
        </pc:sldMkLst>
        <pc:spChg chg="mod">
          <ac:chgData name="Brenda" userId="1a5a703e-936f-4da6-a703-55439e2a0c9c" providerId="ADAL" clId="{A9CD4E46-756C-4C3F-8DC5-88F3696BFF85}" dt="2021-03-09T14:32:50.835" v="191" actId="13244"/>
          <ac:spMkLst>
            <pc:docMk/>
            <pc:sldMk cId="117425920" sldId="514"/>
            <ac:spMk id="3" creationId="{FBEED7B8-0ADE-438B-B71E-475344ED6622}"/>
          </ac:spMkLst>
        </pc:spChg>
      </pc:sldChg>
      <pc:sldChg chg="modSp">
        <pc:chgData name="Brenda" userId="1a5a703e-936f-4da6-a703-55439e2a0c9c" providerId="ADAL" clId="{A9CD4E46-756C-4C3F-8DC5-88F3696BFF85}" dt="2021-03-09T14:33:55.427" v="207" actId="962"/>
        <pc:sldMkLst>
          <pc:docMk/>
          <pc:sldMk cId="2103658126" sldId="515"/>
        </pc:sldMkLst>
        <pc:spChg chg="mod">
          <ac:chgData name="Brenda" userId="1a5a703e-936f-4da6-a703-55439e2a0c9c" providerId="ADAL" clId="{A9CD4E46-756C-4C3F-8DC5-88F3696BFF85}" dt="2021-03-09T14:33:47.097" v="204" actId="13244"/>
          <ac:spMkLst>
            <pc:docMk/>
            <pc:sldMk cId="2103658126" sldId="515"/>
            <ac:spMk id="3" creationId="{7EBA00A6-044E-4BE6-B112-EA662C456223}"/>
          </ac:spMkLst>
        </pc:spChg>
        <pc:picChg chg="mod">
          <ac:chgData name="Brenda" userId="1a5a703e-936f-4da6-a703-55439e2a0c9c" providerId="ADAL" clId="{A9CD4E46-756C-4C3F-8DC5-88F3696BFF85}" dt="2021-03-09T14:33:55.427" v="207" actId="962"/>
          <ac:picMkLst>
            <pc:docMk/>
            <pc:sldMk cId="2103658126" sldId="515"/>
            <ac:picMk id="7" creationId="{0F6D4ABF-3064-4A45-9695-BF5A25AFD09A}"/>
          </ac:picMkLst>
        </pc:picChg>
      </pc:sldChg>
      <pc:sldChg chg="addSp delSp modSp">
        <pc:chgData name="Brenda" userId="1a5a703e-936f-4da6-a703-55439e2a0c9c" providerId="ADAL" clId="{A9CD4E46-756C-4C3F-8DC5-88F3696BFF85}" dt="2021-03-09T14:51:31.456" v="330" actId="962"/>
        <pc:sldMkLst>
          <pc:docMk/>
          <pc:sldMk cId="884556327" sldId="516"/>
        </pc:sldMkLst>
        <pc:spChg chg="mod">
          <ac:chgData name="Brenda" userId="1a5a703e-936f-4da6-a703-55439e2a0c9c" providerId="ADAL" clId="{A9CD4E46-756C-4C3F-8DC5-88F3696BFF85}" dt="2021-03-09T14:36:09.451" v="223" actId="13244"/>
          <ac:spMkLst>
            <pc:docMk/>
            <pc:sldMk cId="884556327" sldId="516"/>
            <ac:spMk id="2" creationId="{FA90D8C7-C896-4F71-B7E6-20D36EAA11CD}"/>
          </ac:spMkLst>
        </pc:spChg>
        <pc:spChg chg="mod">
          <ac:chgData name="Brenda" userId="1a5a703e-936f-4da6-a703-55439e2a0c9c" providerId="ADAL" clId="{A9CD4E46-756C-4C3F-8DC5-88F3696BFF85}" dt="2021-03-09T14:36:14.644" v="225" actId="13244"/>
          <ac:spMkLst>
            <pc:docMk/>
            <pc:sldMk cId="884556327" sldId="516"/>
            <ac:spMk id="3" creationId="{F518C21D-52DC-4A0B-AF76-AF85D9A7A19E}"/>
          </ac:spMkLst>
        </pc:spChg>
        <pc:spChg chg="del">
          <ac:chgData name="Brenda" userId="1a5a703e-936f-4da6-a703-55439e2a0c9c" providerId="ADAL" clId="{A9CD4E46-756C-4C3F-8DC5-88F3696BFF85}" dt="2021-03-09T14:35:28.683" v="212" actId="478"/>
          <ac:spMkLst>
            <pc:docMk/>
            <pc:sldMk cId="884556327" sldId="516"/>
            <ac:spMk id="8" creationId="{64C9EE1D-12BB-43F7-9A2A-893578DCA63A}"/>
          </ac:spMkLst>
        </pc:spChg>
        <pc:spChg chg="del">
          <ac:chgData name="Brenda" userId="1a5a703e-936f-4da6-a703-55439e2a0c9c" providerId="ADAL" clId="{A9CD4E46-756C-4C3F-8DC5-88F3696BFF85}" dt="2021-03-09T14:35:31.005" v="213" actId="478"/>
          <ac:spMkLst>
            <pc:docMk/>
            <pc:sldMk cId="884556327" sldId="516"/>
            <ac:spMk id="9" creationId="{43962A31-C54E-4762-B155-59777FED1C75}"/>
          </ac:spMkLst>
        </pc:spChg>
        <pc:spChg chg="del">
          <ac:chgData name="Brenda" userId="1a5a703e-936f-4da6-a703-55439e2a0c9c" providerId="ADAL" clId="{A9CD4E46-756C-4C3F-8DC5-88F3696BFF85}" dt="2021-03-09T14:35:34.602" v="214" actId="478"/>
          <ac:spMkLst>
            <pc:docMk/>
            <pc:sldMk cId="884556327" sldId="516"/>
            <ac:spMk id="10" creationId="{AA7850C8-8932-45FB-824D-8AB7D84691E5}"/>
          </ac:spMkLst>
        </pc:spChg>
        <pc:spChg chg="add del mod">
          <ac:chgData name="Brenda" userId="1a5a703e-936f-4da6-a703-55439e2a0c9c" providerId="ADAL" clId="{A9CD4E46-756C-4C3F-8DC5-88F3696BFF85}" dt="2021-03-09T14:51:31.456" v="330" actId="962"/>
          <ac:spMkLst>
            <pc:docMk/>
            <pc:sldMk cId="884556327" sldId="516"/>
            <ac:spMk id="12" creationId="{528BB4B4-FCCA-4BB8-A5B5-7EDD9652DB29}"/>
          </ac:spMkLst>
        </pc:spChg>
        <pc:spChg chg="del">
          <ac:chgData name="Brenda" userId="1a5a703e-936f-4da6-a703-55439e2a0c9c" providerId="ADAL" clId="{A9CD4E46-756C-4C3F-8DC5-88F3696BFF85}" dt="2021-03-09T14:35:44.370" v="217" actId="478"/>
          <ac:spMkLst>
            <pc:docMk/>
            <pc:sldMk cId="884556327" sldId="516"/>
            <ac:spMk id="14" creationId="{9EAD000C-FECC-4415-AB14-16AC3974C64E}"/>
          </ac:spMkLst>
        </pc:spChg>
        <pc:spChg chg="add del mod">
          <ac:chgData name="Brenda" userId="1a5a703e-936f-4da6-a703-55439e2a0c9c" providerId="ADAL" clId="{A9CD4E46-756C-4C3F-8DC5-88F3696BFF85}" dt="2021-03-09T14:37:14.811" v="235" actId="962"/>
          <ac:spMkLst>
            <pc:docMk/>
            <pc:sldMk cId="884556327" sldId="516"/>
            <ac:spMk id="21" creationId="{C4A9CF7B-6D34-42D7-9614-7AA889926123}"/>
          </ac:spMkLst>
        </pc:spChg>
        <pc:spChg chg="add del mod">
          <ac:chgData name="Brenda" userId="1a5a703e-936f-4da6-a703-55439e2a0c9c" providerId="ADAL" clId="{A9CD4E46-756C-4C3F-8DC5-88F3696BFF85}" dt="2021-03-09T14:37:23.052" v="238" actId="962"/>
          <ac:spMkLst>
            <pc:docMk/>
            <pc:sldMk cId="884556327" sldId="516"/>
            <ac:spMk id="23" creationId="{636CCAB5-616C-4A33-8256-D740D31FAD3F}"/>
          </ac:spMkLst>
        </pc:spChg>
        <pc:spChg chg="mod">
          <ac:chgData name="Brenda" userId="1a5a703e-936f-4da6-a703-55439e2a0c9c" providerId="ADAL" clId="{A9CD4E46-756C-4C3F-8DC5-88F3696BFF85}" dt="2021-03-09T14:37:32.820" v="241" actId="962"/>
          <ac:spMkLst>
            <pc:docMk/>
            <pc:sldMk cId="884556327" sldId="516"/>
            <ac:spMk id="25" creationId="{7472A6C1-76CF-4215-B818-52CFF4D7AAC2}"/>
          </ac:spMkLst>
        </pc:spChg>
        <pc:spChg chg="del">
          <ac:chgData name="Brenda" userId="1a5a703e-936f-4da6-a703-55439e2a0c9c" providerId="ADAL" clId="{A9CD4E46-756C-4C3F-8DC5-88F3696BFF85}" dt="2021-03-09T14:36:53.414" v="232" actId="478"/>
          <ac:spMkLst>
            <pc:docMk/>
            <pc:sldMk cId="884556327" sldId="516"/>
            <ac:spMk id="27" creationId="{E61CE9D6-3D74-4540-A98B-232824586A3A}"/>
          </ac:spMkLst>
        </pc:spChg>
        <pc:picChg chg="mod">
          <ac:chgData name="Brenda" userId="1a5a703e-936f-4da6-a703-55439e2a0c9c" providerId="ADAL" clId="{A9CD4E46-756C-4C3F-8DC5-88F3696BFF85}" dt="2021-03-09T14:36:44.251" v="231" actId="13244"/>
          <ac:picMkLst>
            <pc:docMk/>
            <pc:sldMk cId="884556327" sldId="516"/>
            <ac:picMk id="4" creationId="{4E6182F6-562D-9A43-B587-A26ACE81AEA1}"/>
          </ac:picMkLst>
        </pc:picChg>
      </pc:sldChg>
      <pc:sldChg chg="modSp">
        <pc:chgData name="Brenda" userId="1a5a703e-936f-4da6-a703-55439e2a0c9c" providerId="ADAL" clId="{A9CD4E46-756C-4C3F-8DC5-88F3696BFF85}" dt="2021-03-08T16:46:42.897" v="64" actId="13244"/>
        <pc:sldMkLst>
          <pc:docMk/>
          <pc:sldMk cId="2651481460" sldId="517"/>
        </pc:sldMkLst>
        <pc:spChg chg="mod">
          <ac:chgData name="Brenda" userId="1a5a703e-936f-4da6-a703-55439e2a0c9c" providerId="ADAL" clId="{A9CD4E46-756C-4C3F-8DC5-88F3696BFF85}" dt="2021-03-08T16:46:42.897" v="64" actId="13244"/>
          <ac:spMkLst>
            <pc:docMk/>
            <pc:sldMk cId="2651481460" sldId="517"/>
            <ac:spMk id="2" creationId="{D355F21A-5B62-4034-91A5-17BD724867DA}"/>
          </ac:spMkLst>
        </pc:spChg>
      </pc:sldChg>
      <pc:sldChg chg="modSp">
        <pc:chgData name="Brenda" userId="1a5a703e-936f-4da6-a703-55439e2a0c9c" providerId="ADAL" clId="{A9CD4E46-756C-4C3F-8DC5-88F3696BFF85}" dt="2021-03-08T16:40:15.417" v="11" actId="13244"/>
        <pc:sldMkLst>
          <pc:docMk/>
          <pc:sldMk cId="2900209481" sldId="520"/>
        </pc:sldMkLst>
        <pc:spChg chg="mod">
          <ac:chgData name="Brenda" userId="1a5a703e-936f-4da6-a703-55439e2a0c9c" providerId="ADAL" clId="{A9CD4E46-756C-4C3F-8DC5-88F3696BFF85}" dt="2021-03-08T16:40:15.417" v="11" actId="13244"/>
          <ac:spMkLst>
            <pc:docMk/>
            <pc:sldMk cId="2900209481" sldId="520"/>
            <ac:spMk id="3" creationId="{920AAE2D-22D1-4E3D-9ED1-9430714B8327}"/>
          </ac:spMkLst>
        </pc:spChg>
      </pc:sldChg>
      <pc:sldChg chg="modSp">
        <pc:chgData name="Brenda" userId="1a5a703e-936f-4da6-a703-55439e2a0c9c" providerId="ADAL" clId="{A9CD4E46-756C-4C3F-8DC5-88F3696BFF85}" dt="2021-03-08T16:46:09.144" v="60" actId="13244"/>
        <pc:sldMkLst>
          <pc:docMk/>
          <pc:sldMk cId="592771280" sldId="521"/>
        </pc:sldMkLst>
        <pc:spChg chg="mod">
          <ac:chgData name="Brenda" userId="1a5a703e-936f-4da6-a703-55439e2a0c9c" providerId="ADAL" clId="{A9CD4E46-756C-4C3F-8DC5-88F3696BFF85}" dt="2021-03-08T16:46:09.144" v="60" actId="13244"/>
          <ac:spMkLst>
            <pc:docMk/>
            <pc:sldMk cId="592771280" sldId="521"/>
            <ac:spMk id="3" creationId="{BE19925A-6ED6-4802-9383-3E122AFFE826}"/>
          </ac:spMkLst>
        </pc:spChg>
      </pc:sldChg>
      <pc:sldChg chg="modSp">
        <pc:chgData name="Brenda" userId="1a5a703e-936f-4da6-a703-55439e2a0c9c" providerId="ADAL" clId="{A9CD4E46-756C-4C3F-8DC5-88F3696BFF85}" dt="2021-03-08T16:47:47.898" v="69" actId="962"/>
        <pc:sldMkLst>
          <pc:docMk/>
          <pc:sldMk cId="2084016548" sldId="523"/>
        </pc:sldMkLst>
        <pc:spChg chg="mod">
          <ac:chgData name="Brenda" userId="1a5a703e-936f-4da6-a703-55439e2a0c9c" providerId="ADAL" clId="{A9CD4E46-756C-4C3F-8DC5-88F3696BFF85}" dt="2021-03-08T16:47:03.821" v="67" actId="13244"/>
          <ac:spMkLst>
            <pc:docMk/>
            <pc:sldMk cId="2084016548" sldId="523"/>
            <ac:spMk id="3" creationId="{4BFE881B-FD78-491F-97A6-56C23BAAFCDB}"/>
          </ac:spMkLst>
        </pc:spChg>
        <pc:spChg chg="mod">
          <ac:chgData name="Brenda" userId="1a5a703e-936f-4da6-a703-55439e2a0c9c" providerId="ADAL" clId="{A9CD4E46-756C-4C3F-8DC5-88F3696BFF85}" dt="2021-03-08T16:47:47.898" v="69" actId="962"/>
          <ac:spMkLst>
            <pc:docMk/>
            <pc:sldMk cId="2084016548" sldId="523"/>
            <ac:spMk id="10" creationId="{08C45154-AE98-4BDF-9985-743F3513B4EB}"/>
          </ac:spMkLst>
        </pc:spChg>
      </pc:sldChg>
      <pc:sldChg chg="modSp">
        <pc:chgData name="Brenda" userId="1a5a703e-936f-4da6-a703-55439e2a0c9c" providerId="ADAL" clId="{A9CD4E46-756C-4C3F-8DC5-88F3696BFF85}" dt="2021-03-08T16:54:24.691" v="106" actId="13244"/>
        <pc:sldMkLst>
          <pc:docMk/>
          <pc:sldMk cId="2187523333" sldId="524"/>
        </pc:sldMkLst>
        <pc:spChg chg="mod">
          <ac:chgData name="Brenda" userId="1a5a703e-936f-4da6-a703-55439e2a0c9c" providerId="ADAL" clId="{A9CD4E46-756C-4C3F-8DC5-88F3696BFF85}" dt="2021-03-08T16:49:32.319" v="75" actId="13244"/>
          <ac:spMkLst>
            <pc:docMk/>
            <pc:sldMk cId="2187523333" sldId="524"/>
            <ac:spMk id="3" creationId="{4BFE881B-FD78-491F-97A6-56C23BAAFCDB}"/>
          </ac:spMkLst>
        </pc:spChg>
        <pc:spChg chg="mod">
          <ac:chgData name="Brenda" userId="1a5a703e-936f-4da6-a703-55439e2a0c9c" providerId="ADAL" clId="{A9CD4E46-756C-4C3F-8DC5-88F3696BFF85}" dt="2021-03-08T16:52:35.193" v="85" actId="962"/>
          <ac:spMkLst>
            <pc:docMk/>
            <pc:sldMk cId="2187523333" sldId="524"/>
            <ac:spMk id="5" creationId="{D513A585-EDDA-434B-BDE8-182DBC07DFE9}"/>
          </ac:spMkLst>
        </pc:spChg>
        <pc:spChg chg="mod">
          <ac:chgData name="Brenda" userId="1a5a703e-936f-4da6-a703-55439e2a0c9c" providerId="ADAL" clId="{A9CD4E46-756C-4C3F-8DC5-88F3696BFF85}" dt="2021-03-08T16:52:53.422" v="91" actId="962"/>
          <ac:spMkLst>
            <pc:docMk/>
            <pc:sldMk cId="2187523333" sldId="524"/>
            <ac:spMk id="7" creationId="{599A8A95-8AFB-4C6D-871A-379D81674657}"/>
          </ac:spMkLst>
        </pc:spChg>
        <pc:spChg chg="mod">
          <ac:chgData name="Brenda" userId="1a5a703e-936f-4da6-a703-55439e2a0c9c" providerId="ADAL" clId="{A9CD4E46-756C-4C3F-8DC5-88F3696BFF85}" dt="2021-03-08T16:53:11.208" v="93" actId="962"/>
          <ac:spMkLst>
            <pc:docMk/>
            <pc:sldMk cId="2187523333" sldId="524"/>
            <ac:spMk id="9" creationId="{717B4791-ED58-46BA-AC9C-D73C5E4C7420}"/>
          </ac:spMkLst>
        </pc:spChg>
        <pc:spChg chg="mod">
          <ac:chgData name="Brenda" userId="1a5a703e-936f-4da6-a703-55439e2a0c9c" providerId="ADAL" clId="{A9CD4E46-756C-4C3F-8DC5-88F3696BFF85}" dt="2021-03-08T16:53:20.962" v="95" actId="962"/>
          <ac:spMkLst>
            <pc:docMk/>
            <pc:sldMk cId="2187523333" sldId="524"/>
            <ac:spMk id="10" creationId="{08C45154-AE98-4BDF-9985-743F3513B4EB}"/>
          </ac:spMkLst>
        </pc:spChg>
        <pc:spChg chg="mod">
          <ac:chgData name="Brenda" userId="1a5a703e-936f-4da6-a703-55439e2a0c9c" providerId="ADAL" clId="{A9CD4E46-756C-4C3F-8DC5-88F3696BFF85}" dt="2021-03-08T16:53:29.360" v="97" actId="962"/>
          <ac:spMkLst>
            <pc:docMk/>
            <pc:sldMk cId="2187523333" sldId="524"/>
            <ac:spMk id="11" creationId="{6CB4B726-5DAF-453D-9844-08861C7199F5}"/>
          </ac:spMkLst>
        </pc:spChg>
        <pc:spChg chg="mod">
          <ac:chgData name="Brenda" userId="1a5a703e-936f-4da6-a703-55439e2a0c9c" providerId="ADAL" clId="{A9CD4E46-756C-4C3F-8DC5-88F3696BFF85}" dt="2021-03-08T16:54:22.533" v="105" actId="13244"/>
          <ac:spMkLst>
            <pc:docMk/>
            <pc:sldMk cId="2187523333" sldId="524"/>
            <ac:spMk id="12" creationId="{05BCACF9-9D26-4975-8EC7-E60E68EC4B96}"/>
          </ac:spMkLst>
        </pc:spChg>
        <pc:spChg chg="mod">
          <ac:chgData name="Brenda" userId="1a5a703e-936f-4da6-a703-55439e2a0c9c" providerId="ADAL" clId="{A9CD4E46-756C-4C3F-8DC5-88F3696BFF85}" dt="2021-03-08T16:54:24.691" v="106" actId="13244"/>
          <ac:spMkLst>
            <pc:docMk/>
            <pc:sldMk cId="2187523333" sldId="524"/>
            <ac:spMk id="13" creationId="{B6760D90-8646-4C4C-9965-07FBD2AB2C51}"/>
          </ac:spMkLst>
        </pc:spChg>
        <pc:spChg chg="mod">
          <ac:chgData name="Brenda" userId="1a5a703e-936f-4da6-a703-55439e2a0c9c" providerId="ADAL" clId="{A9CD4E46-756C-4C3F-8DC5-88F3696BFF85}" dt="2021-03-08T16:54:17.331" v="104" actId="13244"/>
          <ac:spMkLst>
            <pc:docMk/>
            <pc:sldMk cId="2187523333" sldId="524"/>
            <ac:spMk id="14" creationId="{9B114F66-BBBD-4EB6-A7CF-B51A452430ED}"/>
          </ac:spMkLst>
        </pc:spChg>
      </pc:sldChg>
      <pc:sldChg chg="addSp delSp modSp">
        <pc:chgData name="Brenda" userId="1a5a703e-936f-4da6-a703-55439e2a0c9c" providerId="ADAL" clId="{A9CD4E46-756C-4C3F-8DC5-88F3696BFF85}" dt="2021-03-09T14:48:14.977" v="291" actId="962"/>
        <pc:sldMkLst>
          <pc:docMk/>
          <pc:sldMk cId="2993729419" sldId="525"/>
        </pc:sldMkLst>
        <pc:spChg chg="mod">
          <ac:chgData name="Brenda" userId="1a5a703e-936f-4da6-a703-55439e2a0c9c" providerId="ADAL" clId="{A9CD4E46-756C-4C3F-8DC5-88F3696BFF85}" dt="2021-03-08T16:41:34.024" v="24" actId="13244"/>
          <ac:spMkLst>
            <pc:docMk/>
            <pc:sldMk cId="2993729419" sldId="525"/>
            <ac:spMk id="2" creationId="{FD542848-21B2-40A3-837B-67BBBBBB5A51}"/>
          </ac:spMkLst>
        </pc:spChg>
        <pc:spChg chg="mod">
          <ac:chgData name="Brenda" userId="1a5a703e-936f-4da6-a703-55439e2a0c9c" providerId="ADAL" clId="{A9CD4E46-756C-4C3F-8DC5-88F3696BFF85}" dt="2021-03-08T16:41:53.449" v="30" actId="13244"/>
          <ac:spMkLst>
            <pc:docMk/>
            <pc:sldMk cId="2993729419" sldId="525"/>
            <ac:spMk id="3" creationId="{86812506-3282-479E-BE89-87DD24405490}"/>
          </ac:spMkLst>
        </pc:spChg>
        <pc:spChg chg="del">
          <ac:chgData name="Brenda" userId="1a5a703e-936f-4da6-a703-55439e2a0c9c" providerId="ADAL" clId="{A9CD4E46-756C-4C3F-8DC5-88F3696BFF85}" dt="2021-03-08T16:41:36.803" v="25" actId="478"/>
          <ac:spMkLst>
            <pc:docMk/>
            <pc:sldMk cId="2993729419" sldId="525"/>
            <ac:spMk id="11" creationId="{4F645BF8-7885-4398-80BC-4C0DF24F5CEE}"/>
          </ac:spMkLst>
        </pc:spChg>
        <pc:spChg chg="del">
          <ac:chgData name="Brenda" userId="1a5a703e-936f-4da6-a703-55439e2a0c9c" providerId="ADAL" clId="{A9CD4E46-756C-4C3F-8DC5-88F3696BFF85}" dt="2021-03-08T16:41:38.568" v="26" actId="478"/>
          <ac:spMkLst>
            <pc:docMk/>
            <pc:sldMk cId="2993729419" sldId="525"/>
            <ac:spMk id="13" creationId="{3212FB65-CD2B-4005-B910-132DCE19FCC7}"/>
          </ac:spMkLst>
        </pc:spChg>
        <pc:spChg chg="add del">
          <ac:chgData name="Brenda" userId="1a5a703e-936f-4da6-a703-55439e2a0c9c" providerId="ADAL" clId="{A9CD4E46-756C-4C3F-8DC5-88F3696BFF85}" dt="2021-03-08T16:41:44.210" v="28" actId="478"/>
          <ac:spMkLst>
            <pc:docMk/>
            <pc:sldMk cId="2993729419" sldId="525"/>
            <ac:spMk id="15" creationId="{B5DC95B7-2A72-483B-BA19-2BE751205541}"/>
          </ac:spMkLst>
        </pc:spChg>
        <pc:spChg chg="mod">
          <ac:chgData name="Brenda" userId="1a5a703e-936f-4da6-a703-55439e2a0c9c" providerId="ADAL" clId="{A9CD4E46-756C-4C3F-8DC5-88F3696BFF85}" dt="2021-03-09T14:48:08" v="288" actId="962"/>
          <ac:spMkLst>
            <pc:docMk/>
            <pc:sldMk cId="2993729419" sldId="525"/>
            <ac:spMk id="17" creationId="{1C822AFE-7E96-4A51-9E55-FCAEACD21357}"/>
          </ac:spMkLst>
        </pc:spChg>
        <pc:spChg chg="mod">
          <ac:chgData name="Brenda" userId="1a5a703e-936f-4da6-a703-55439e2a0c9c" providerId="ADAL" clId="{A9CD4E46-756C-4C3F-8DC5-88F3696BFF85}" dt="2021-03-09T14:48:14.977" v="291" actId="962"/>
          <ac:spMkLst>
            <pc:docMk/>
            <pc:sldMk cId="2993729419" sldId="525"/>
            <ac:spMk id="19" creationId="{9169EA61-C175-4B7E-807B-58199DEA7FB3}"/>
          </ac:spMkLst>
        </pc:spChg>
        <pc:picChg chg="mod">
          <ac:chgData name="Brenda" userId="1a5a703e-936f-4da6-a703-55439e2a0c9c" providerId="ADAL" clId="{A9CD4E46-756C-4C3F-8DC5-88F3696BFF85}" dt="2021-03-09T14:43:08.980" v="281" actId="962"/>
          <ac:picMkLst>
            <pc:docMk/>
            <pc:sldMk cId="2993729419" sldId="525"/>
            <ac:picMk id="6" creationId="{6BB97D89-E0B2-4BCC-BBD6-3BABEB42277A}"/>
          </ac:picMkLst>
        </pc:picChg>
      </pc:sldChg>
      <pc:sldChg chg="modSp">
        <pc:chgData name="Brenda" userId="1a5a703e-936f-4da6-a703-55439e2a0c9c" providerId="ADAL" clId="{A9CD4E46-756C-4C3F-8DC5-88F3696BFF85}" dt="2021-03-09T14:37:51.722" v="243" actId="13244"/>
        <pc:sldMkLst>
          <pc:docMk/>
          <pc:sldMk cId="1076812943" sldId="526"/>
        </pc:sldMkLst>
        <pc:spChg chg="mod">
          <ac:chgData name="Brenda" userId="1a5a703e-936f-4da6-a703-55439e2a0c9c" providerId="ADAL" clId="{A9CD4E46-756C-4C3F-8DC5-88F3696BFF85}" dt="2021-03-09T14:37:51.722" v="243" actId="13244"/>
          <ac:spMkLst>
            <pc:docMk/>
            <pc:sldMk cId="1076812943" sldId="526"/>
            <ac:spMk id="2" creationId="{91ABFEF8-89C3-4D0A-B02B-60F3D1784880}"/>
          </ac:spMkLst>
        </pc:spChg>
      </pc:sldChg>
      <pc:sldChg chg="modSp">
        <pc:chgData name="Brenda" userId="1a5a703e-936f-4da6-a703-55439e2a0c9c" providerId="ADAL" clId="{A9CD4E46-756C-4C3F-8DC5-88F3696BFF85}" dt="2021-03-09T14:38:28.169" v="250" actId="13244"/>
        <pc:sldMkLst>
          <pc:docMk/>
          <pc:sldMk cId="956943346" sldId="527"/>
        </pc:sldMkLst>
        <pc:spChg chg="mod">
          <ac:chgData name="Brenda" userId="1a5a703e-936f-4da6-a703-55439e2a0c9c" providerId="ADAL" clId="{A9CD4E46-756C-4C3F-8DC5-88F3696BFF85}" dt="2021-03-09T14:38:28.169" v="250" actId="13244"/>
          <ac:spMkLst>
            <pc:docMk/>
            <pc:sldMk cId="956943346" sldId="527"/>
            <ac:spMk id="3" creationId="{54C99954-54F0-415D-AC75-608376A9EDF7}"/>
          </ac:spMkLst>
        </pc:spChg>
      </pc:sldChg>
      <pc:sldChg chg="modSp">
        <pc:chgData name="Brenda" userId="1a5a703e-936f-4da6-a703-55439e2a0c9c" providerId="ADAL" clId="{A9CD4E46-756C-4C3F-8DC5-88F3696BFF85}" dt="2021-03-08T16:42:27.152" v="35" actId="13244"/>
        <pc:sldMkLst>
          <pc:docMk/>
          <pc:sldMk cId="67936033" sldId="528"/>
        </pc:sldMkLst>
        <pc:spChg chg="mod">
          <ac:chgData name="Brenda" userId="1a5a703e-936f-4da6-a703-55439e2a0c9c" providerId="ADAL" clId="{A9CD4E46-756C-4C3F-8DC5-88F3696BFF85}" dt="2021-03-08T16:42:01.868" v="31" actId="13244"/>
          <ac:spMkLst>
            <pc:docMk/>
            <pc:sldMk cId="67936033" sldId="528"/>
            <ac:spMk id="4" creationId="{00000000-0000-0000-0000-000000000000}"/>
          </ac:spMkLst>
        </pc:spChg>
        <pc:spChg chg="mod">
          <ac:chgData name="Brenda" userId="1a5a703e-936f-4da6-a703-55439e2a0c9c" providerId="ADAL" clId="{A9CD4E46-756C-4C3F-8DC5-88F3696BFF85}" dt="2021-03-08T16:42:22.981" v="34" actId="13244"/>
          <ac:spMkLst>
            <pc:docMk/>
            <pc:sldMk cId="67936033" sldId="528"/>
            <ac:spMk id="10" creationId="{EEEBC321-07C0-4273-9AF8-63B7DC188B6A}"/>
          </ac:spMkLst>
        </pc:spChg>
        <pc:spChg chg="mod">
          <ac:chgData name="Brenda" userId="1a5a703e-936f-4da6-a703-55439e2a0c9c" providerId="ADAL" clId="{A9CD4E46-756C-4C3F-8DC5-88F3696BFF85}" dt="2021-03-08T16:42:09.987" v="32" actId="13244"/>
          <ac:spMkLst>
            <pc:docMk/>
            <pc:sldMk cId="67936033" sldId="528"/>
            <ac:spMk id="13" creationId="{D35B21B8-C099-E54F-913B-D72C2B237888}"/>
          </ac:spMkLst>
        </pc:spChg>
        <pc:picChg chg="mod">
          <ac:chgData name="Brenda" userId="1a5a703e-936f-4da6-a703-55439e2a0c9c" providerId="ADAL" clId="{A9CD4E46-756C-4C3F-8DC5-88F3696BFF85}" dt="2021-03-08T16:42:13.708" v="33" actId="13244"/>
          <ac:picMkLst>
            <pc:docMk/>
            <pc:sldMk cId="67936033" sldId="528"/>
            <ac:picMk id="19" creationId="{664E9AAF-7BD0-409A-82AD-6E79FB87C47D}"/>
          </ac:picMkLst>
        </pc:picChg>
        <pc:picChg chg="mod">
          <ac:chgData name="Brenda" userId="1a5a703e-936f-4da6-a703-55439e2a0c9c" providerId="ADAL" clId="{A9CD4E46-756C-4C3F-8DC5-88F3696BFF85}" dt="2021-03-08T16:42:27.152" v="35" actId="13244"/>
          <ac:picMkLst>
            <pc:docMk/>
            <pc:sldMk cId="67936033" sldId="528"/>
            <ac:picMk id="23" creationId="{384C2ED1-0807-41CB-BB1F-F4738C54FB3E}"/>
          </ac:picMkLst>
        </pc:picChg>
      </pc:sldChg>
      <pc:sldChg chg="modSp">
        <pc:chgData name="Brenda" userId="1a5a703e-936f-4da6-a703-55439e2a0c9c" providerId="ADAL" clId="{A9CD4E46-756C-4C3F-8DC5-88F3696BFF85}" dt="2021-03-08T16:46:52.091" v="66" actId="13244"/>
        <pc:sldMkLst>
          <pc:docMk/>
          <pc:sldMk cId="1561744942" sldId="531"/>
        </pc:sldMkLst>
        <pc:spChg chg="mod">
          <ac:chgData name="Brenda" userId="1a5a703e-936f-4da6-a703-55439e2a0c9c" providerId="ADAL" clId="{A9CD4E46-756C-4C3F-8DC5-88F3696BFF85}" dt="2021-03-08T16:46:52.091" v="66" actId="13244"/>
          <ac:spMkLst>
            <pc:docMk/>
            <pc:sldMk cId="1561744942" sldId="531"/>
            <ac:spMk id="3" creationId="{F6D3914A-7B3C-41FA-8F62-F715349DDDCD}"/>
          </ac:spMkLst>
        </pc:spChg>
        <pc:spChg chg="mod">
          <ac:chgData name="Brenda" userId="1a5a703e-936f-4da6-a703-55439e2a0c9c" providerId="ADAL" clId="{A9CD4E46-756C-4C3F-8DC5-88F3696BFF85}" dt="2021-03-08T16:46:50.015" v="65" actId="13244"/>
          <ac:spMkLst>
            <pc:docMk/>
            <pc:sldMk cId="1561744942" sldId="531"/>
            <ac:spMk id="5" creationId="{377AB81B-6ACC-4636-8F70-5CDEB7E7509E}"/>
          </ac:spMkLst>
        </pc:spChg>
      </pc:sldChg>
      <pc:sldChg chg="modSp">
        <pc:chgData name="Brenda" userId="1a5a703e-936f-4da6-a703-55439e2a0c9c" providerId="ADAL" clId="{A9CD4E46-756C-4C3F-8DC5-88F3696BFF85}" dt="2021-03-08T20:01:35.340" v="190" actId="962"/>
        <pc:sldMkLst>
          <pc:docMk/>
          <pc:sldMk cId="954874834" sldId="536"/>
        </pc:sldMkLst>
        <pc:spChg chg="mod">
          <ac:chgData name="Brenda" userId="1a5a703e-936f-4da6-a703-55439e2a0c9c" providerId="ADAL" clId="{A9CD4E46-756C-4C3F-8DC5-88F3696BFF85}" dt="2021-03-08T20:01:20.144" v="186" actId="13244"/>
          <ac:spMkLst>
            <pc:docMk/>
            <pc:sldMk cId="954874834" sldId="536"/>
            <ac:spMk id="3" creationId="{A924B870-0C41-4087-9B07-13AFD1F87AB0}"/>
          </ac:spMkLst>
        </pc:spChg>
        <pc:spChg chg="mod">
          <ac:chgData name="Brenda" userId="1a5a703e-936f-4da6-a703-55439e2a0c9c" providerId="ADAL" clId="{A9CD4E46-756C-4C3F-8DC5-88F3696BFF85}" dt="2021-03-08T20:01:29.118" v="188" actId="13244"/>
          <ac:spMkLst>
            <pc:docMk/>
            <pc:sldMk cId="954874834" sldId="536"/>
            <ac:spMk id="7" creationId="{1D7440FB-735C-4C74-A9F9-0D07C816555F}"/>
          </ac:spMkLst>
        </pc:spChg>
        <pc:spChg chg="mod">
          <ac:chgData name="Brenda" userId="1a5a703e-936f-4da6-a703-55439e2a0c9c" providerId="ADAL" clId="{A9CD4E46-756C-4C3F-8DC5-88F3696BFF85}" dt="2021-03-08T20:01:25.967" v="187" actId="13244"/>
          <ac:spMkLst>
            <pc:docMk/>
            <pc:sldMk cId="954874834" sldId="536"/>
            <ac:spMk id="9" creationId="{FC364B8A-CEBF-4547-BF9D-1A47B73D14E2}"/>
          </ac:spMkLst>
        </pc:spChg>
        <pc:picChg chg="mod">
          <ac:chgData name="Brenda" userId="1a5a703e-936f-4da6-a703-55439e2a0c9c" providerId="ADAL" clId="{A9CD4E46-756C-4C3F-8DC5-88F3696BFF85}" dt="2021-03-08T20:01:35.340" v="190" actId="962"/>
          <ac:picMkLst>
            <pc:docMk/>
            <pc:sldMk cId="954874834" sldId="536"/>
            <ac:picMk id="11" creationId="{83A2B8CC-246C-4327-AE0D-F30FD7DA769C}"/>
          </ac:picMkLst>
        </pc:picChg>
      </pc:sldChg>
      <pc:sldChg chg="addSp modSp">
        <pc:chgData name="Brenda" userId="1a5a703e-936f-4da6-a703-55439e2a0c9c" providerId="ADAL" clId="{A9CD4E46-756C-4C3F-8DC5-88F3696BFF85}" dt="2021-03-08T16:40:01.583" v="10" actId="962"/>
        <pc:sldMkLst>
          <pc:docMk/>
          <pc:sldMk cId="3842756002" sldId="538"/>
        </pc:sldMkLst>
        <pc:spChg chg="mod">
          <ac:chgData name="Brenda" userId="1a5a703e-936f-4da6-a703-55439e2a0c9c" providerId="ADAL" clId="{A9CD4E46-756C-4C3F-8DC5-88F3696BFF85}" dt="2021-03-08T16:39:46.651" v="8" actId="164"/>
          <ac:spMkLst>
            <pc:docMk/>
            <pc:sldMk cId="3842756002" sldId="538"/>
            <ac:spMk id="9" creationId="{665F2190-E5E3-40F9-A289-768265BC5331}"/>
          </ac:spMkLst>
        </pc:spChg>
        <pc:spChg chg="mod">
          <ac:chgData name="Brenda" userId="1a5a703e-936f-4da6-a703-55439e2a0c9c" providerId="ADAL" clId="{A9CD4E46-756C-4C3F-8DC5-88F3696BFF85}" dt="2021-03-08T16:39:46.651" v="8" actId="164"/>
          <ac:spMkLst>
            <pc:docMk/>
            <pc:sldMk cId="3842756002" sldId="538"/>
            <ac:spMk id="10" creationId="{9CE949DB-EF2D-4F69-8FD9-83C3579F28CE}"/>
          </ac:spMkLst>
        </pc:spChg>
        <pc:spChg chg="mod">
          <ac:chgData name="Brenda" userId="1a5a703e-936f-4da6-a703-55439e2a0c9c" providerId="ADAL" clId="{A9CD4E46-756C-4C3F-8DC5-88F3696BFF85}" dt="2021-03-08T16:39:46.651" v="8" actId="164"/>
          <ac:spMkLst>
            <pc:docMk/>
            <pc:sldMk cId="3842756002" sldId="538"/>
            <ac:spMk id="11" creationId="{DC7897C5-E775-4BD0-AF86-CFFECB7ECAAF}"/>
          </ac:spMkLst>
        </pc:spChg>
        <pc:spChg chg="mod">
          <ac:chgData name="Brenda" userId="1a5a703e-936f-4da6-a703-55439e2a0c9c" providerId="ADAL" clId="{A9CD4E46-756C-4C3F-8DC5-88F3696BFF85}" dt="2021-03-08T16:39:46.651" v="8" actId="164"/>
          <ac:spMkLst>
            <pc:docMk/>
            <pc:sldMk cId="3842756002" sldId="538"/>
            <ac:spMk id="13" creationId="{25C37A0A-0288-4757-B020-D4F7CC9EE6F8}"/>
          </ac:spMkLst>
        </pc:spChg>
        <pc:spChg chg="mod">
          <ac:chgData name="Brenda" userId="1a5a703e-936f-4da6-a703-55439e2a0c9c" providerId="ADAL" clId="{A9CD4E46-756C-4C3F-8DC5-88F3696BFF85}" dt="2021-03-08T16:39:46.651" v="8" actId="164"/>
          <ac:spMkLst>
            <pc:docMk/>
            <pc:sldMk cId="3842756002" sldId="538"/>
            <ac:spMk id="15" creationId="{FF694492-37CF-43E1-B03A-101FB230AA80}"/>
          </ac:spMkLst>
        </pc:spChg>
        <pc:grpChg chg="add mod">
          <ac:chgData name="Brenda" userId="1a5a703e-936f-4da6-a703-55439e2a0c9c" providerId="ADAL" clId="{A9CD4E46-756C-4C3F-8DC5-88F3696BFF85}" dt="2021-03-08T16:40:01.583" v="10" actId="962"/>
          <ac:grpSpMkLst>
            <pc:docMk/>
            <pc:sldMk cId="3842756002" sldId="538"/>
            <ac:grpSpMk id="6" creationId="{6A3BDEA0-11DA-4B07-A6FD-DDDD8761C43E}"/>
          </ac:grpSpMkLst>
        </pc:grpChg>
        <pc:picChg chg="mod">
          <ac:chgData name="Brenda" userId="1a5a703e-936f-4da6-a703-55439e2a0c9c" providerId="ADAL" clId="{A9CD4E46-756C-4C3F-8DC5-88F3696BFF85}" dt="2021-03-08T16:39:46.651" v="8" actId="164"/>
          <ac:picMkLst>
            <pc:docMk/>
            <pc:sldMk cId="3842756002" sldId="538"/>
            <ac:picMk id="4" creationId="{A0B4127E-240D-4E86-8DC7-2C9E4201018D}"/>
          </ac:picMkLst>
        </pc:picChg>
        <pc:picChg chg="mod">
          <ac:chgData name="Brenda" userId="1a5a703e-936f-4da6-a703-55439e2a0c9c" providerId="ADAL" clId="{A9CD4E46-756C-4C3F-8DC5-88F3696BFF85}" dt="2021-03-08T16:39:46.651" v="8" actId="164"/>
          <ac:picMkLst>
            <pc:docMk/>
            <pc:sldMk cId="3842756002" sldId="538"/>
            <ac:picMk id="5" creationId="{6A94D4C1-BBBB-44C5-96A6-D8931847813C}"/>
          </ac:picMkLst>
        </pc:picChg>
        <pc:picChg chg="mod">
          <ac:chgData name="Brenda" userId="1a5a703e-936f-4da6-a703-55439e2a0c9c" providerId="ADAL" clId="{A9CD4E46-756C-4C3F-8DC5-88F3696BFF85}" dt="2021-03-08T16:39:46.651" v="8" actId="164"/>
          <ac:picMkLst>
            <pc:docMk/>
            <pc:sldMk cId="3842756002" sldId="538"/>
            <ac:picMk id="7" creationId="{E8DB4A1A-6DE5-4A68-BB87-AA404A0FCDC6}"/>
          </ac:picMkLst>
        </pc:picChg>
        <pc:cxnChg chg="mod">
          <ac:chgData name="Brenda" userId="1a5a703e-936f-4da6-a703-55439e2a0c9c" providerId="ADAL" clId="{A9CD4E46-756C-4C3F-8DC5-88F3696BFF85}" dt="2021-03-08T16:39:46.651" v="8" actId="164"/>
          <ac:cxnSpMkLst>
            <pc:docMk/>
            <pc:sldMk cId="3842756002" sldId="538"/>
            <ac:cxnSpMk id="8" creationId="{B4C77030-5457-40B4-8527-5819D3E39421}"/>
          </ac:cxnSpMkLst>
        </pc:cxnChg>
        <pc:cxnChg chg="mod">
          <ac:chgData name="Brenda" userId="1a5a703e-936f-4da6-a703-55439e2a0c9c" providerId="ADAL" clId="{A9CD4E46-756C-4C3F-8DC5-88F3696BFF85}" dt="2021-03-08T16:39:46.651" v="8" actId="164"/>
          <ac:cxnSpMkLst>
            <pc:docMk/>
            <pc:sldMk cId="3842756002" sldId="538"/>
            <ac:cxnSpMk id="12" creationId="{6D5D2E73-D6F2-46E0-8810-D78521DF7602}"/>
          </ac:cxnSpMkLst>
        </pc:cxnChg>
        <pc:cxnChg chg="mod">
          <ac:chgData name="Brenda" userId="1a5a703e-936f-4da6-a703-55439e2a0c9c" providerId="ADAL" clId="{A9CD4E46-756C-4C3F-8DC5-88F3696BFF85}" dt="2021-03-08T16:39:46.651" v="8" actId="164"/>
          <ac:cxnSpMkLst>
            <pc:docMk/>
            <pc:sldMk cId="3842756002" sldId="538"/>
            <ac:cxnSpMk id="14" creationId="{1E9D6319-2749-4250-9B50-CD841045F0B7}"/>
          </ac:cxnSpMkLst>
        </pc:cxnChg>
        <pc:cxnChg chg="mod">
          <ac:chgData name="Brenda" userId="1a5a703e-936f-4da6-a703-55439e2a0c9c" providerId="ADAL" clId="{A9CD4E46-756C-4C3F-8DC5-88F3696BFF85}" dt="2021-03-08T16:39:46.651" v="8" actId="164"/>
          <ac:cxnSpMkLst>
            <pc:docMk/>
            <pc:sldMk cId="3842756002" sldId="538"/>
            <ac:cxnSpMk id="16" creationId="{E235F162-7FC9-4E1D-BAAE-87C71765A3F3}"/>
          </ac:cxnSpMkLst>
        </pc:cxnChg>
        <pc:cxnChg chg="mod">
          <ac:chgData name="Brenda" userId="1a5a703e-936f-4da6-a703-55439e2a0c9c" providerId="ADAL" clId="{A9CD4E46-756C-4C3F-8DC5-88F3696BFF85}" dt="2021-03-08T16:39:46.651" v="8" actId="164"/>
          <ac:cxnSpMkLst>
            <pc:docMk/>
            <pc:sldMk cId="3842756002" sldId="538"/>
            <ac:cxnSpMk id="17" creationId="{5E8D9701-1F3A-4D25-8A9F-4546F56BDC5F}"/>
          </ac:cxnSpMkLst>
        </pc:cxnChg>
      </pc:sldChg>
      <pc:sldChg chg="modSp">
        <pc:chgData name="Brenda" userId="1a5a703e-936f-4da6-a703-55439e2a0c9c" providerId="ADAL" clId="{A9CD4E46-756C-4C3F-8DC5-88F3696BFF85}" dt="2021-03-08T16:45:22.347" v="51" actId="13244"/>
        <pc:sldMkLst>
          <pc:docMk/>
          <pc:sldMk cId="503064589" sldId="539"/>
        </pc:sldMkLst>
        <pc:spChg chg="mod">
          <ac:chgData name="Brenda" userId="1a5a703e-936f-4da6-a703-55439e2a0c9c" providerId="ADAL" clId="{A9CD4E46-756C-4C3F-8DC5-88F3696BFF85}" dt="2021-03-08T16:45:22.347" v="51" actId="13244"/>
          <ac:spMkLst>
            <pc:docMk/>
            <pc:sldMk cId="503064589" sldId="539"/>
            <ac:spMk id="2" creationId="{1718E2A5-81FB-411B-8FEE-1AE7DDFA108A}"/>
          </ac:spMkLst>
        </pc:spChg>
      </pc:sldChg>
      <pc:sldChg chg="modSp">
        <pc:chgData name="Brenda" userId="1a5a703e-936f-4da6-a703-55439e2a0c9c" providerId="ADAL" clId="{A9CD4E46-756C-4C3F-8DC5-88F3696BFF85}" dt="2021-03-08T16:49:23.727" v="74" actId="962"/>
        <pc:sldMkLst>
          <pc:docMk/>
          <pc:sldMk cId="2687335342" sldId="540"/>
        </pc:sldMkLst>
        <pc:spChg chg="mod">
          <ac:chgData name="Brenda" userId="1a5a703e-936f-4da6-a703-55439e2a0c9c" providerId="ADAL" clId="{A9CD4E46-756C-4C3F-8DC5-88F3696BFF85}" dt="2021-03-08T16:47:58.694" v="70" actId="13244"/>
          <ac:spMkLst>
            <pc:docMk/>
            <pc:sldMk cId="2687335342" sldId="540"/>
            <ac:spMk id="3" creationId="{4BFE881B-FD78-491F-97A6-56C23BAAFCDB}"/>
          </ac:spMkLst>
        </pc:spChg>
        <pc:spChg chg="mod">
          <ac:chgData name="Brenda" userId="1a5a703e-936f-4da6-a703-55439e2a0c9c" providerId="ADAL" clId="{A9CD4E46-756C-4C3F-8DC5-88F3696BFF85}" dt="2021-03-08T16:49:10.693" v="72" actId="962"/>
          <ac:spMkLst>
            <pc:docMk/>
            <pc:sldMk cId="2687335342" sldId="540"/>
            <ac:spMk id="10" creationId="{08C45154-AE98-4BDF-9985-743F3513B4EB}"/>
          </ac:spMkLst>
        </pc:spChg>
        <pc:spChg chg="mod">
          <ac:chgData name="Brenda" userId="1a5a703e-936f-4da6-a703-55439e2a0c9c" providerId="ADAL" clId="{A9CD4E46-756C-4C3F-8DC5-88F3696BFF85}" dt="2021-03-08T16:49:23.727" v="74" actId="962"/>
          <ac:spMkLst>
            <pc:docMk/>
            <pc:sldMk cId="2687335342" sldId="540"/>
            <ac:spMk id="11" creationId="{6CB4B726-5DAF-453D-9844-08861C7199F5}"/>
          </ac:spMkLst>
        </pc:spChg>
      </pc:sldChg>
      <pc:sldChg chg="modSp">
        <pc:chgData name="Brenda" userId="1a5a703e-936f-4da6-a703-55439e2a0c9c" providerId="ADAL" clId="{A9CD4E46-756C-4C3F-8DC5-88F3696BFF85}" dt="2021-03-08T16:59:35.291" v="123" actId="13244"/>
        <pc:sldMkLst>
          <pc:docMk/>
          <pc:sldMk cId="1546454560" sldId="541"/>
        </pc:sldMkLst>
        <pc:spChg chg="mod">
          <ac:chgData name="Brenda" userId="1a5a703e-936f-4da6-a703-55439e2a0c9c" providerId="ADAL" clId="{A9CD4E46-756C-4C3F-8DC5-88F3696BFF85}" dt="2021-03-08T16:59:35.291" v="123" actId="13244"/>
          <ac:spMkLst>
            <pc:docMk/>
            <pc:sldMk cId="1546454560" sldId="541"/>
            <ac:spMk id="3" creationId="{FFA8A741-DC7F-42DA-9834-B19735D3575E}"/>
          </ac:spMkLst>
        </pc:spChg>
      </pc:sldChg>
      <pc:sldChg chg="modSp">
        <pc:chgData name="Brenda" userId="1a5a703e-936f-4da6-a703-55439e2a0c9c" providerId="ADAL" clId="{A9CD4E46-756C-4C3F-8DC5-88F3696BFF85}" dt="2021-03-09T14:38:20.290" v="249" actId="13244"/>
        <pc:sldMkLst>
          <pc:docMk/>
          <pc:sldMk cId="3569403060" sldId="542"/>
        </pc:sldMkLst>
        <pc:spChg chg="mod">
          <ac:chgData name="Brenda" userId="1a5a703e-936f-4da6-a703-55439e2a0c9c" providerId="ADAL" clId="{A9CD4E46-756C-4C3F-8DC5-88F3696BFF85}" dt="2021-03-09T14:38:20.290" v="249" actId="13244"/>
          <ac:spMkLst>
            <pc:docMk/>
            <pc:sldMk cId="3569403060" sldId="542"/>
            <ac:spMk id="3" creationId="{BE19925A-6ED6-4802-9383-3E122AFFE826}"/>
          </ac:spMkLst>
        </pc:spChg>
      </pc:sldChg>
      <pc:sldChg chg="modSp">
        <pc:chgData name="Brenda" userId="1a5a703e-936f-4da6-a703-55439e2a0c9c" providerId="ADAL" clId="{A9CD4E46-756C-4C3F-8DC5-88F3696BFF85}" dt="2021-03-09T14:38:50.800" v="255" actId="13244"/>
        <pc:sldMkLst>
          <pc:docMk/>
          <pc:sldMk cId="1522188115" sldId="543"/>
        </pc:sldMkLst>
        <pc:spChg chg="mod">
          <ac:chgData name="Brenda" userId="1a5a703e-936f-4da6-a703-55439e2a0c9c" providerId="ADAL" clId="{A9CD4E46-756C-4C3F-8DC5-88F3696BFF85}" dt="2021-03-09T14:38:50.800" v="255" actId="13244"/>
          <ac:spMkLst>
            <pc:docMk/>
            <pc:sldMk cId="1522188115" sldId="543"/>
            <ac:spMk id="3" creationId="{9A0E395C-3528-4C84-8D97-0F70E1CF8CF9}"/>
          </ac:spMkLst>
        </pc:spChg>
      </pc:sldChg>
      <pc:sldChg chg="modSp">
        <pc:chgData name="Brenda" userId="1a5a703e-936f-4da6-a703-55439e2a0c9c" providerId="ADAL" clId="{A9CD4E46-756C-4C3F-8DC5-88F3696BFF85}" dt="2021-03-08T17:05:03.433" v="159" actId="13244"/>
        <pc:sldMkLst>
          <pc:docMk/>
          <pc:sldMk cId="856612235" sldId="544"/>
        </pc:sldMkLst>
        <pc:spChg chg="mod">
          <ac:chgData name="Brenda" userId="1a5a703e-936f-4da6-a703-55439e2a0c9c" providerId="ADAL" clId="{A9CD4E46-756C-4C3F-8DC5-88F3696BFF85}" dt="2021-03-08T17:05:03.433" v="159" actId="13244"/>
          <ac:spMkLst>
            <pc:docMk/>
            <pc:sldMk cId="856612235" sldId="544"/>
            <ac:spMk id="3" creationId="{FFA8A741-DC7F-42DA-9834-B19735D3575E}"/>
          </ac:spMkLst>
        </pc:spChg>
      </pc:sldChg>
      <pc:sldChg chg="delSp modSp">
        <pc:chgData name="Brenda" userId="1a5a703e-936f-4da6-a703-55439e2a0c9c" providerId="ADAL" clId="{A9CD4E46-756C-4C3F-8DC5-88F3696BFF85}" dt="2021-03-08T16:56:47.251" v="109" actId="478"/>
        <pc:sldMkLst>
          <pc:docMk/>
          <pc:sldMk cId="3068703043" sldId="545"/>
        </pc:sldMkLst>
        <pc:spChg chg="mod">
          <ac:chgData name="Brenda" userId="1a5a703e-936f-4da6-a703-55439e2a0c9c" providerId="ADAL" clId="{A9CD4E46-756C-4C3F-8DC5-88F3696BFF85}" dt="2021-03-08T16:56:03.377" v="107" actId="13244"/>
          <ac:spMkLst>
            <pc:docMk/>
            <pc:sldMk cId="3068703043" sldId="545"/>
            <ac:spMk id="3" creationId="{4BFE881B-FD78-491F-97A6-56C23BAAFCDB}"/>
          </ac:spMkLst>
        </pc:spChg>
        <pc:spChg chg="del">
          <ac:chgData name="Brenda" userId="1a5a703e-936f-4da6-a703-55439e2a0c9c" providerId="ADAL" clId="{A9CD4E46-756C-4C3F-8DC5-88F3696BFF85}" dt="2021-03-08T16:56:47.251" v="109" actId="478"/>
          <ac:spMkLst>
            <pc:docMk/>
            <pc:sldMk cId="3068703043" sldId="545"/>
            <ac:spMk id="5" creationId="{4DC979B0-D798-4348-8EFD-62B954318A02}"/>
          </ac:spMkLst>
        </pc:spChg>
        <pc:spChg chg="del">
          <ac:chgData name="Brenda" userId="1a5a703e-936f-4da6-a703-55439e2a0c9c" providerId="ADAL" clId="{A9CD4E46-756C-4C3F-8DC5-88F3696BFF85}" dt="2021-03-08T16:56:34.344" v="108" actId="478"/>
          <ac:spMkLst>
            <pc:docMk/>
            <pc:sldMk cId="3068703043" sldId="545"/>
            <ac:spMk id="29" creationId="{7AD43D71-057D-49D4-BAE1-F685E0439E97}"/>
          </ac:spMkLst>
        </pc:spChg>
      </pc:sldChg>
      <pc:sldChg chg="modSp">
        <pc:chgData name="Brenda" userId="1a5a703e-936f-4da6-a703-55439e2a0c9c" providerId="ADAL" clId="{A9CD4E46-756C-4C3F-8DC5-88F3696BFF85}" dt="2021-03-09T14:38:13.996" v="248" actId="962"/>
        <pc:sldMkLst>
          <pc:docMk/>
          <pc:sldMk cId="1229115097" sldId="546"/>
        </pc:sldMkLst>
        <pc:spChg chg="mod">
          <ac:chgData name="Brenda" userId="1a5a703e-936f-4da6-a703-55439e2a0c9c" providerId="ADAL" clId="{A9CD4E46-756C-4C3F-8DC5-88F3696BFF85}" dt="2021-03-09T14:38:05.449" v="244" actId="13244"/>
          <ac:spMkLst>
            <pc:docMk/>
            <pc:sldMk cId="1229115097" sldId="546"/>
            <ac:spMk id="3" creationId="{1C65D97B-BF5D-40C3-BAD9-CFCCC363F61E}"/>
          </ac:spMkLst>
        </pc:spChg>
        <pc:spChg chg="mod">
          <ac:chgData name="Brenda" userId="1a5a703e-936f-4da6-a703-55439e2a0c9c" providerId="ADAL" clId="{A9CD4E46-756C-4C3F-8DC5-88F3696BFF85}" dt="2021-03-09T14:38:07.337" v="245" actId="13244"/>
          <ac:spMkLst>
            <pc:docMk/>
            <pc:sldMk cId="1229115097" sldId="546"/>
            <ac:spMk id="4" creationId="{265745A6-A170-46D1-B55A-B3A7EE72B550}"/>
          </ac:spMkLst>
        </pc:spChg>
        <pc:picChg chg="mod">
          <ac:chgData name="Brenda" userId="1a5a703e-936f-4da6-a703-55439e2a0c9c" providerId="ADAL" clId="{A9CD4E46-756C-4C3F-8DC5-88F3696BFF85}" dt="2021-03-09T14:38:13.996" v="248" actId="962"/>
          <ac:picMkLst>
            <pc:docMk/>
            <pc:sldMk cId="1229115097" sldId="546"/>
            <ac:picMk id="8" creationId="{7876BF21-1A65-43C8-AB2F-13EADC1AAF3C}"/>
          </ac:picMkLst>
        </pc:picChg>
      </pc:sldChg>
      <pc:sldChg chg="modSp">
        <pc:chgData name="Brenda" userId="1a5a703e-936f-4da6-a703-55439e2a0c9c" providerId="ADAL" clId="{A9CD4E46-756C-4C3F-8DC5-88F3696BFF85}" dt="2021-03-09T14:33:12.496" v="199" actId="962"/>
        <pc:sldMkLst>
          <pc:docMk/>
          <pc:sldMk cId="3518071366" sldId="547"/>
        </pc:sldMkLst>
        <pc:spChg chg="mod">
          <ac:chgData name="Brenda" userId="1a5a703e-936f-4da6-a703-55439e2a0c9c" providerId="ADAL" clId="{A9CD4E46-756C-4C3F-8DC5-88F3696BFF85}" dt="2021-03-09T14:33:00.502" v="192" actId="13244"/>
          <ac:spMkLst>
            <pc:docMk/>
            <pc:sldMk cId="3518071366" sldId="547"/>
            <ac:spMk id="3" creationId="{FFA8A741-DC7F-42DA-9834-B19735D3575E}"/>
          </ac:spMkLst>
        </pc:spChg>
        <pc:picChg chg="mod">
          <ac:chgData name="Brenda" userId="1a5a703e-936f-4da6-a703-55439e2a0c9c" providerId="ADAL" clId="{A9CD4E46-756C-4C3F-8DC5-88F3696BFF85}" dt="2021-03-09T14:33:12.496" v="199" actId="962"/>
          <ac:picMkLst>
            <pc:docMk/>
            <pc:sldMk cId="3518071366" sldId="547"/>
            <ac:picMk id="7" creationId="{4573DDA0-E4F9-427F-B4A4-B545B8BBFC11}"/>
          </ac:picMkLst>
        </pc:picChg>
      </pc:sldChg>
      <pc:sldChg chg="modSp">
        <pc:chgData name="Brenda" userId="1a5a703e-936f-4da6-a703-55439e2a0c9c" providerId="ADAL" clId="{A9CD4E46-756C-4C3F-8DC5-88F3696BFF85}" dt="2021-03-09T14:37:39.763" v="242" actId="13244"/>
        <pc:sldMkLst>
          <pc:docMk/>
          <pc:sldMk cId="413929607" sldId="548"/>
        </pc:sldMkLst>
        <pc:spChg chg="mod">
          <ac:chgData name="Brenda" userId="1a5a703e-936f-4da6-a703-55439e2a0c9c" providerId="ADAL" clId="{A9CD4E46-756C-4C3F-8DC5-88F3696BFF85}" dt="2021-03-09T14:37:39.763" v="242" actId="13244"/>
          <ac:spMkLst>
            <pc:docMk/>
            <pc:sldMk cId="413929607" sldId="548"/>
            <ac:spMk id="3" creationId="{D4BD9BCA-FAC8-451F-8BEE-FEFDD179EC1B}"/>
          </ac:spMkLst>
        </pc:spChg>
      </pc:sldChg>
      <pc:sldChg chg="addSp delSp modSp">
        <pc:chgData name="Brenda" userId="1a5a703e-936f-4da6-a703-55439e2a0c9c" providerId="ADAL" clId="{A9CD4E46-756C-4C3F-8DC5-88F3696BFF85}" dt="2021-03-08T16:37:29.005" v="7" actId="13244"/>
        <pc:sldMkLst>
          <pc:docMk/>
          <pc:sldMk cId="3798039995" sldId="564"/>
        </pc:sldMkLst>
        <pc:spChg chg="del mod">
          <ac:chgData name="Brenda" userId="1a5a703e-936f-4da6-a703-55439e2a0c9c" providerId="ADAL" clId="{A9CD4E46-756C-4C3F-8DC5-88F3696BFF85}" dt="2021-03-08T16:37:07.979" v="5" actId="478"/>
          <ac:spMkLst>
            <pc:docMk/>
            <pc:sldMk cId="3798039995" sldId="564"/>
            <ac:spMk id="3" creationId="{0349B05A-A7DB-419B-9788-4DBFF832F823}"/>
          </ac:spMkLst>
        </pc:spChg>
        <pc:spChg chg="add mod">
          <ac:chgData name="Brenda" userId="1a5a703e-936f-4da6-a703-55439e2a0c9c" providerId="ADAL" clId="{A9CD4E46-756C-4C3F-8DC5-88F3696BFF85}" dt="2021-03-08T16:37:29.005" v="7" actId="13244"/>
          <ac:spMkLst>
            <pc:docMk/>
            <pc:sldMk cId="3798039995" sldId="564"/>
            <ac:spMk id="4" creationId="{280BCCB0-6B3C-46DF-9E06-75A9C8FA0DC5}"/>
          </ac:spMkLst>
        </pc:spChg>
      </pc:sldChg>
    </pc:docChg>
  </pc:docChgLst>
  <pc:docChgLst>
    <pc:chgData name="Brenda Waller" userId="1a5a703e-936f-4da6-a703-55439e2a0c9c" providerId="ADAL" clId="{A9CD4E46-756C-4C3F-8DC5-88F3696BFF85}"/>
    <pc:docChg chg="modSld">
      <pc:chgData name="Brenda Waller" userId="1a5a703e-936f-4da6-a703-55439e2a0c9c" providerId="ADAL" clId="{A9CD4E46-756C-4C3F-8DC5-88F3696BFF85}" dt="2021-03-03T16:25:32.596" v="1313" actId="13244"/>
      <pc:docMkLst>
        <pc:docMk/>
      </pc:docMkLst>
      <pc:sldChg chg="addSp modSp">
        <pc:chgData name="Brenda Waller" userId="1a5a703e-936f-4da6-a703-55439e2a0c9c" providerId="ADAL" clId="{A9CD4E46-756C-4C3F-8DC5-88F3696BFF85}" dt="2021-03-03T16:25:23.311" v="1312" actId="13244"/>
        <pc:sldMkLst>
          <pc:docMk/>
          <pc:sldMk cId="1042614256" sldId="312"/>
        </pc:sldMkLst>
        <pc:spChg chg="mod">
          <ac:chgData name="Brenda Waller" userId="1a5a703e-936f-4da6-a703-55439e2a0c9c" providerId="ADAL" clId="{A9CD4E46-756C-4C3F-8DC5-88F3696BFF85}" dt="2021-03-03T16:25:23.311" v="1312" actId="13244"/>
          <ac:spMkLst>
            <pc:docMk/>
            <pc:sldMk cId="1042614256" sldId="312"/>
            <ac:spMk id="3" creationId="{A0F25A33-E8D4-4AA4-B081-E370DFCA399E}"/>
          </ac:spMkLst>
        </pc:spChg>
        <pc:spChg chg="add mod">
          <ac:chgData name="Brenda Waller" userId="1a5a703e-936f-4da6-a703-55439e2a0c9c" providerId="ADAL" clId="{A9CD4E46-756C-4C3F-8DC5-88F3696BFF85}" dt="2021-03-03T15:26:03.318" v="25" actId="14430"/>
          <ac:spMkLst>
            <pc:docMk/>
            <pc:sldMk cId="1042614256" sldId="312"/>
            <ac:spMk id="4" creationId="{B42D886E-B037-4FC3-9AFB-68AB43BED51D}"/>
          </ac:spMkLst>
        </pc:spChg>
      </pc:sldChg>
      <pc:sldChg chg="modSp">
        <pc:chgData name="Brenda Waller" userId="1a5a703e-936f-4da6-a703-55439e2a0c9c" providerId="ADAL" clId="{A9CD4E46-756C-4C3F-8DC5-88F3696BFF85}" dt="2021-03-03T15:42:39.476" v="195" actId="1076"/>
        <pc:sldMkLst>
          <pc:docMk/>
          <pc:sldMk cId="730455265" sldId="323"/>
        </pc:sldMkLst>
        <pc:spChg chg="mod">
          <ac:chgData name="Brenda Waller" userId="1a5a703e-936f-4da6-a703-55439e2a0c9c" providerId="ADAL" clId="{A9CD4E46-756C-4C3F-8DC5-88F3696BFF85}" dt="2021-03-03T15:42:39.476" v="195" actId="1076"/>
          <ac:spMkLst>
            <pc:docMk/>
            <pc:sldMk cId="730455265" sldId="323"/>
            <ac:spMk id="3" creationId="{96A9D353-8B98-B946-98AD-662C7741FEA1}"/>
          </ac:spMkLst>
        </pc:spChg>
      </pc:sldChg>
      <pc:sldChg chg="modSp">
        <pc:chgData name="Brenda Waller" userId="1a5a703e-936f-4da6-a703-55439e2a0c9c" providerId="ADAL" clId="{A9CD4E46-756C-4C3F-8DC5-88F3696BFF85}" dt="2021-03-03T15:34:55.021" v="105" actId="6549"/>
        <pc:sldMkLst>
          <pc:docMk/>
          <pc:sldMk cId="1367039347" sldId="324"/>
        </pc:sldMkLst>
        <pc:spChg chg="mod">
          <ac:chgData name="Brenda Waller" userId="1a5a703e-936f-4da6-a703-55439e2a0c9c" providerId="ADAL" clId="{A9CD4E46-756C-4C3F-8DC5-88F3696BFF85}" dt="2021-03-03T15:34:55.021" v="105" actId="6549"/>
          <ac:spMkLst>
            <pc:docMk/>
            <pc:sldMk cId="1367039347" sldId="324"/>
            <ac:spMk id="4" creationId="{44998ABC-87FA-0242-9D18-C6C0F09DFA18}"/>
          </ac:spMkLst>
        </pc:spChg>
      </pc:sldChg>
      <pc:sldChg chg="modSp">
        <pc:chgData name="Brenda Waller" userId="1a5a703e-936f-4da6-a703-55439e2a0c9c" providerId="ADAL" clId="{A9CD4E46-756C-4C3F-8DC5-88F3696BFF85}" dt="2021-03-03T16:22:26.765" v="1310" actId="962"/>
        <pc:sldMkLst>
          <pc:docMk/>
          <pc:sldMk cId="3113221348" sldId="325"/>
        </pc:sldMkLst>
        <pc:grpChg chg="mod">
          <ac:chgData name="Brenda Waller" userId="1a5a703e-936f-4da6-a703-55439e2a0c9c" providerId="ADAL" clId="{A9CD4E46-756C-4C3F-8DC5-88F3696BFF85}" dt="2021-03-03T16:22:26.765" v="1310" actId="962"/>
          <ac:grpSpMkLst>
            <pc:docMk/>
            <pc:sldMk cId="3113221348" sldId="325"/>
            <ac:grpSpMk id="18" creationId="{F573E9D2-1D6C-AE41-9EC7-49BACDC4BDF9}"/>
          </ac:grpSpMkLst>
        </pc:grpChg>
      </pc:sldChg>
      <pc:sldChg chg="modSp">
        <pc:chgData name="Brenda Waller" userId="1a5a703e-936f-4da6-a703-55439e2a0c9c" providerId="ADAL" clId="{A9CD4E46-756C-4C3F-8DC5-88F3696BFF85}" dt="2021-03-03T15:44:35.478" v="225" actId="6549"/>
        <pc:sldMkLst>
          <pc:docMk/>
          <pc:sldMk cId="2350946036" sldId="329"/>
        </pc:sldMkLst>
        <pc:spChg chg="mod">
          <ac:chgData name="Brenda Waller" userId="1a5a703e-936f-4da6-a703-55439e2a0c9c" providerId="ADAL" clId="{A9CD4E46-756C-4C3F-8DC5-88F3696BFF85}" dt="2021-03-03T15:44:35.478" v="225" actId="6549"/>
          <ac:spMkLst>
            <pc:docMk/>
            <pc:sldMk cId="2350946036" sldId="329"/>
            <ac:spMk id="5" creationId="{B0388EC9-E0CF-B846-8B5A-45CDE9F59585}"/>
          </ac:spMkLst>
        </pc:spChg>
      </pc:sldChg>
      <pc:sldChg chg="addSp delSp modSp mod">
        <pc:chgData name="Brenda Waller" userId="1a5a703e-936f-4da6-a703-55439e2a0c9c" providerId="ADAL" clId="{A9CD4E46-756C-4C3F-8DC5-88F3696BFF85}" dt="2021-03-03T15:33:14.998" v="75" actId="13244"/>
        <pc:sldMkLst>
          <pc:docMk/>
          <pc:sldMk cId="524523523" sldId="332"/>
        </pc:sldMkLst>
        <pc:spChg chg="add mod">
          <ac:chgData name="Brenda Waller" userId="1a5a703e-936f-4da6-a703-55439e2a0c9c" providerId="ADAL" clId="{A9CD4E46-756C-4C3F-8DC5-88F3696BFF85}" dt="2021-03-03T15:26:51.071" v="43" actId="14430"/>
          <ac:spMkLst>
            <pc:docMk/>
            <pc:sldMk cId="524523523" sldId="332"/>
            <ac:spMk id="3" creationId="{A2CE1148-43BC-4B4E-8CFD-9A489ECBC52D}"/>
          </ac:spMkLst>
        </pc:spChg>
        <pc:spChg chg="add del mod">
          <ac:chgData name="Brenda Waller" userId="1a5a703e-936f-4da6-a703-55439e2a0c9c" providerId="ADAL" clId="{A9CD4E46-756C-4C3F-8DC5-88F3696BFF85}" dt="2021-03-03T15:33:03.733" v="72" actId="478"/>
          <ac:spMkLst>
            <pc:docMk/>
            <pc:sldMk cId="524523523" sldId="332"/>
            <ac:spMk id="5" creationId="{4497ECDA-3218-4A8C-97CA-816582B3D418}"/>
          </ac:spMkLst>
        </pc:spChg>
        <pc:spChg chg="add del mod">
          <ac:chgData name="Brenda Waller" userId="1a5a703e-936f-4da6-a703-55439e2a0c9c" providerId="ADAL" clId="{A9CD4E46-756C-4C3F-8DC5-88F3696BFF85}" dt="2021-03-03T15:31:43.649" v="63"/>
          <ac:spMkLst>
            <pc:docMk/>
            <pc:sldMk cId="524523523" sldId="332"/>
            <ac:spMk id="6" creationId="{69324930-9D10-4A17-972A-25F2DDD603A5}"/>
          </ac:spMkLst>
        </pc:spChg>
        <pc:spChg chg="add mod">
          <ac:chgData name="Brenda Waller" userId="1a5a703e-936f-4da6-a703-55439e2a0c9c" providerId="ADAL" clId="{A9CD4E46-756C-4C3F-8DC5-88F3696BFF85}" dt="2021-03-03T15:33:14.998" v="75" actId="13244"/>
          <ac:spMkLst>
            <pc:docMk/>
            <pc:sldMk cId="524523523" sldId="332"/>
            <ac:spMk id="7" creationId="{AB1E2E30-9CFF-4704-ACF3-904A87BAE41A}"/>
          </ac:spMkLst>
        </pc:spChg>
      </pc:sldChg>
      <pc:sldChg chg="addSp modSp">
        <pc:chgData name="Brenda Waller" userId="1a5a703e-936f-4da6-a703-55439e2a0c9c" providerId="ADAL" clId="{A9CD4E46-756C-4C3F-8DC5-88F3696BFF85}" dt="2021-03-03T15:34:08.182" v="103" actId="14430"/>
        <pc:sldMkLst>
          <pc:docMk/>
          <pc:sldMk cId="3316280871" sldId="376"/>
        </pc:sldMkLst>
        <pc:spChg chg="add mod">
          <ac:chgData name="Brenda Waller" userId="1a5a703e-936f-4da6-a703-55439e2a0c9c" providerId="ADAL" clId="{A9CD4E46-756C-4C3F-8DC5-88F3696BFF85}" dt="2021-03-03T15:34:08.182" v="103" actId="14430"/>
          <ac:spMkLst>
            <pc:docMk/>
            <pc:sldMk cId="3316280871" sldId="376"/>
            <ac:spMk id="2" creationId="{D2363715-B1AA-4A44-BC14-6DD9BD45BC61}"/>
          </ac:spMkLst>
        </pc:spChg>
      </pc:sldChg>
      <pc:sldChg chg="addSp modSp">
        <pc:chgData name="Brenda Waller" userId="1a5a703e-936f-4da6-a703-55439e2a0c9c" providerId="ADAL" clId="{A9CD4E46-756C-4C3F-8DC5-88F3696BFF85}" dt="2021-03-03T15:33:43.774" v="90" actId="14430"/>
        <pc:sldMkLst>
          <pc:docMk/>
          <pc:sldMk cId="3495274015" sldId="465"/>
        </pc:sldMkLst>
        <pc:spChg chg="add mod">
          <ac:chgData name="Brenda Waller" userId="1a5a703e-936f-4da6-a703-55439e2a0c9c" providerId="ADAL" clId="{A9CD4E46-756C-4C3F-8DC5-88F3696BFF85}" dt="2021-03-03T15:33:43.774" v="90" actId="14430"/>
          <ac:spMkLst>
            <pc:docMk/>
            <pc:sldMk cId="3495274015" sldId="465"/>
            <ac:spMk id="3" creationId="{7BA728EE-FEA9-445B-9D3C-3D315EE469C3}"/>
          </ac:spMkLst>
        </pc:spChg>
      </pc:sldChg>
      <pc:sldChg chg="modSp">
        <pc:chgData name="Brenda Waller" userId="1a5a703e-936f-4da6-a703-55439e2a0c9c" providerId="ADAL" clId="{A9CD4E46-756C-4C3F-8DC5-88F3696BFF85}" dt="2021-03-03T15:41:50.656" v="180" actId="1076"/>
        <pc:sldMkLst>
          <pc:docMk/>
          <pc:sldMk cId="1165099274" sldId="476"/>
        </pc:sldMkLst>
        <pc:spChg chg="mod">
          <ac:chgData name="Brenda Waller" userId="1a5a703e-936f-4da6-a703-55439e2a0c9c" providerId="ADAL" clId="{A9CD4E46-756C-4C3F-8DC5-88F3696BFF85}" dt="2021-03-03T15:41:50.656" v="180" actId="1076"/>
          <ac:spMkLst>
            <pc:docMk/>
            <pc:sldMk cId="1165099274" sldId="476"/>
            <ac:spMk id="3" creationId="{96A9D353-8B98-B946-98AD-662C7741FEA1}"/>
          </ac:spMkLst>
        </pc:spChg>
      </pc:sldChg>
      <pc:sldChg chg="modSp">
        <pc:chgData name="Brenda Waller" userId="1a5a703e-936f-4da6-a703-55439e2a0c9c" providerId="ADAL" clId="{A9CD4E46-756C-4C3F-8DC5-88F3696BFF85}" dt="2021-03-03T15:43:31.949" v="210" actId="1076"/>
        <pc:sldMkLst>
          <pc:docMk/>
          <pc:sldMk cId="1625531696" sldId="477"/>
        </pc:sldMkLst>
        <pc:spChg chg="mod">
          <ac:chgData name="Brenda Waller" userId="1a5a703e-936f-4da6-a703-55439e2a0c9c" providerId="ADAL" clId="{A9CD4E46-756C-4C3F-8DC5-88F3696BFF85}" dt="2021-03-03T15:43:31.949" v="210" actId="1076"/>
          <ac:spMkLst>
            <pc:docMk/>
            <pc:sldMk cId="1625531696" sldId="477"/>
            <ac:spMk id="3" creationId="{96A9D353-8B98-B946-98AD-662C7741FEA1}"/>
          </ac:spMkLst>
        </pc:spChg>
      </pc:sldChg>
      <pc:sldChg chg="modSp">
        <pc:chgData name="Brenda Waller" userId="1a5a703e-936f-4da6-a703-55439e2a0c9c" providerId="ADAL" clId="{A9CD4E46-756C-4C3F-8DC5-88F3696BFF85}" dt="2021-03-03T15:42:49.633" v="197" actId="6549"/>
        <pc:sldMkLst>
          <pc:docMk/>
          <pc:sldMk cId="2569266238" sldId="478"/>
        </pc:sldMkLst>
        <pc:spChg chg="mod">
          <ac:chgData name="Brenda Waller" userId="1a5a703e-936f-4da6-a703-55439e2a0c9c" providerId="ADAL" clId="{A9CD4E46-756C-4C3F-8DC5-88F3696BFF85}" dt="2021-03-03T15:42:49.633" v="197" actId="6549"/>
          <ac:spMkLst>
            <pc:docMk/>
            <pc:sldMk cId="2569266238" sldId="478"/>
            <ac:spMk id="4" creationId="{2BBB9EC1-B736-4EC4-9A6C-E2E31E2313D3}"/>
          </ac:spMkLst>
        </pc:spChg>
      </pc:sldChg>
      <pc:sldChg chg="modSp">
        <pc:chgData name="Brenda Waller" userId="1a5a703e-936f-4da6-a703-55439e2a0c9c" providerId="ADAL" clId="{A9CD4E46-756C-4C3F-8DC5-88F3696BFF85}" dt="2021-03-03T15:42:59.139" v="202" actId="6549"/>
        <pc:sldMkLst>
          <pc:docMk/>
          <pc:sldMk cId="2328997287" sldId="483"/>
        </pc:sldMkLst>
        <pc:spChg chg="mod">
          <ac:chgData name="Brenda Waller" userId="1a5a703e-936f-4da6-a703-55439e2a0c9c" providerId="ADAL" clId="{A9CD4E46-756C-4C3F-8DC5-88F3696BFF85}" dt="2021-03-03T15:42:59.139" v="202" actId="6549"/>
          <ac:spMkLst>
            <pc:docMk/>
            <pc:sldMk cId="2328997287" sldId="483"/>
            <ac:spMk id="4" creationId="{D897F35B-ADEE-47C4-A94F-5A60BED8C2E4}"/>
          </ac:spMkLst>
        </pc:spChg>
      </pc:sldChg>
      <pc:sldChg chg="modSp">
        <pc:chgData name="Brenda Waller" userId="1a5a703e-936f-4da6-a703-55439e2a0c9c" providerId="ADAL" clId="{A9CD4E46-756C-4C3F-8DC5-88F3696BFF85}" dt="2021-03-03T16:02:40.881" v="234" actId="6549"/>
        <pc:sldMkLst>
          <pc:docMk/>
          <pc:sldMk cId="2308952284" sldId="484"/>
        </pc:sldMkLst>
        <pc:spChg chg="mod">
          <ac:chgData name="Brenda Waller" userId="1a5a703e-936f-4da6-a703-55439e2a0c9c" providerId="ADAL" clId="{A9CD4E46-756C-4C3F-8DC5-88F3696BFF85}" dt="2021-03-03T16:02:40.881" v="234" actId="6549"/>
          <ac:spMkLst>
            <pc:docMk/>
            <pc:sldMk cId="2308952284" sldId="484"/>
            <ac:spMk id="4" creationId="{008D27A0-B852-473E-B655-28BB3518DFB7}"/>
          </ac:spMkLst>
        </pc:spChg>
      </pc:sldChg>
      <pc:sldChg chg="modSp">
        <pc:chgData name="Brenda Waller" userId="1a5a703e-936f-4da6-a703-55439e2a0c9c" providerId="ADAL" clId="{A9CD4E46-756C-4C3F-8DC5-88F3696BFF85}" dt="2021-03-03T15:43:50.298" v="214" actId="6549"/>
        <pc:sldMkLst>
          <pc:docMk/>
          <pc:sldMk cId="3224884142" sldId="489"/>
        </pc:sldMkLst>
        <pc:spChg chg="mod">
          <ac:chgData name="Brenda Waller" userId="1a5a703e-936f-4da6-a703-55439e2a0c9c" providerId="ADAL" clId="{A9CD4E46-756C-4C3F-8DC5-88F3696BFF85}" dt="2021-03-03T15:43:50.298" v="214" actId="6549"/>
          <ac:spMkLst>
            <pc:docMk/>
            <pc:sldMk cId="3224884142" sldId="489"/>
            <ac:spMk id="4" creationId="{CE4A020C-71F6-4662-963E-A71A967579C7}"/>
          </ac:spMkLst>
        </pc:spChg>
      </pc:sldChg>
      <pc:sldChg chg="modSp">
        <pc:chgData name="Brenda Waller" userId="1a5a703e-936f-4da6-a703-55439e2a0c9c" providerId="ADAL" clId="{A9CD4E46-756C-4C3F-8DC5-88F3696BFF85}" dt="2021-03-03T15:43:13.381" v="207" actId="6549"/>
        <pc:sldMkLst>
          <pc:docMk/>
          <pc:sldMk cId="4247498573" sldId="491"/>
        </pc:sldMkLst>
        <pc:spChg chg="mod">
          <ac:chgData name="Brenda Waller" userId="1a5a703e-936f-4da6-a703-55439e2a0c9c" providerId="ADAL" clId="{A9CD4E46-756C-4C3F-8DC5-88F3696BFF85}" dt="2021-03-03T15:43:13.381" v="207" actId="6549"/>
          <ac:spMkLst>
            <pc:docMk/>
            <pc:sldMk cId="4247498573" sldId="491"/>
            <ac:spMk id="4" creationId="{D0787E01-EB15-40A8-B19E-3607A6AB041A}"/>
          </ac:spMkLst>
        </pc:spChg>
      </pc:sldChg>
      <pc:sldChg chg="modSp">
        <pc:chgData name="Brenda Waller" userId="1a5a703e-936f-4da6-a703-55439e2a0c9c" providerId="ADAL" clId="{A9CD4E46-756C-4C3F-8DC5-88F3696BFF85}" dt="2021-03-03T15:43:55.626" v="216" actId="6549"/>
        <pc:sldMkLst>
          <pc:docMk/>
          <pc:sldMk cId="960707477" sldId="500"/>
        </pc:sldMkLst>
        <pc:spChg chg="mod">
          <ac:chgData name="Brenda Waller" userId="1a5a703e-936f-4da6-a703-55439e2a0c9c" providerId="ADAL" clId="{A9CD4E46-756C-4C3F-8DC5-88F3696BFF85}" dt="2021-03-03T15:43:55.626" v="216" actId="6549"/>
          <ac:spMkLst>
            <pc:docMk/>
            <pc:sldMk cId="960707477" sldId="500"/>
            <ac:spMk id="4" creationId="{008D27A0-B852-473E-B655-28BB3518DFB7}"/>
          </ac:spMkLst>
        </pc:spChg>
      </pc:sldChg>
      <pc:sldChg chg="modSp">
        <pc:chgData name="Brenda Waller" userId="1a5a703e-936f-4da6-a703-55439e2a0c9c" providerId="ADAL" clId="{A9CD4E46-756C-4C3F-8DC5-88F3696BFF85}" dt="2021-03-03T15:42:18.843" v="190" actId="6549"/>
        <pc:sldMkLst>
          <pc:docMk/>
          <pc:sldMk cId="1054861581" sldId="501"/>
        </pc:sldMkLst>
        <pc:spChg chg="mod">
          <ac:chgData name="Brenda Waller" userId="1a5a703e-936f-4da6-a703-55439e2a0c9c" providerId="ADAL" clId="{A9CD4E46-756C-4C3F-8DC5-88F3696BFF85}" dt="2021-03-03T15:42:18.843" v="190" actId="6549"/>
          <ac:spMkLst>
            <pc:docMk/>
            <pc:sldMk cId="1054861581" sldId="501"/>
            <ac:spMk id="4" creationId="{008D27A0-B852-473E-B655-28BB3518DFB7}"/>
          </ac:spMkLst>
        </pc:spChg>
      </pc:sldChg>
      <pc:sldChg chg="modSp">
        <pc:chgData name="Brenda Waller" userId="1a5a703e-936f-4da6-a703-55439e2a0c9c" providerId="ADAL" clId="{A9CD4E46-756C-4C3F-8DC5-88F3696BFF85}" dt="2021-03-03T15:43:58.838" v="217" actId="6549"/>
        <pc:sldMkLst>
          <pc:docMk/>
          <pc:sldMk cId="43185563" sldId="502"/>
        </pc:sldMkLst>
        <pc:spChg chg="mod">
          <ac:chgData name="Brenda Waller" userId="1a5a703e-936f-4da6-a703-55439e2a0c9c" providerId="ADAL" clId="{A9CD4E46-756C-4C3F-8DC5-88F3696BFF85}" dt="2021-03-03T15:43:58.838" v="217" actId="6549"/>
          <ac:spMkLst>
            <pc:docMk/>
            <pc:sldMk cId="43185563" sldId="502"/>
            <ac:spMk id="4" creationId="{D0787E01-EB15-40A8-B19E-3607A6AB041A}"/>
          </ac:spMkLst>
        </pc:spChg>
      </pc:sldChg>
      <pc:sldChg chg="modSp">
        <pc:chgData name="Brenda Waller" userId="1a5a703e-936f-4da6-a703-55439e2a0c9c" providerId="ADAL" clId="{A9CD4E46-756C-4C3F-8DC5-88F3696BFF85}" dt="2021-03-03T15:42:25.811" v="192" actId="6549"/>
        <pc:sldMkLst>
          <pc:docMk/>
          <pc:sldMk cId="197994697" sldId="503"/>
        </pc:sldMkLst>
        <pc:spChg chg="mod">
          <ac:chgData name="Brenda Waller" userId="1a5a703e-936f-4da6-a703-55439e2a0c9c" providerId="ADAL" clId="{A9CD4E46-756C-4C3F-8DC5-88F3696BFF85}" dt="2021-03-03T15:42:22.008" v="191" actId="6549"/>
          <ac:spMkLst>
            <pc:docMk/>
            <pc:sldMk cId="197994697" sldId="503"/>
            <ac:spMk id="5" creationId="{75EE6CF6-9331-46AB-839E-057DBDDDA677}"/>
          </ac:spMkLst>
        </pc:spChg>
        <pc:spChg chg="mod">
          <ac:chgData name="Brenda Waller" userId="1a5a703e-936f-4da6-a703-55439e2a0c9c" providerId="ADAL" clId="{A9CD4E46-756C-4C3F-8DC5-88F3696BFF85}" dt="2021-03-03T15:42:25.811" v="192" actId="6549"/>
          <ac:spMkLst>
            <pc:docMk/>
            <pc:sldMk cId="197994697" sldId="503"/>
            <ac:spMk id="6" creationId="{81B8641C-A003-46DA-99D6-87FAA32DD0C3}"/>
          </ac:spMkLst>
        </pc:spChg>
      </pc:sldChg>
      <pc:sldChg chg="modSp">
        <pc:chgData name="Brenda Waller" userId="1a5a703e-936f-4da6-a703-55439e2a0c9c" providerId="ADAL" clId="{A9CD4E46-756C-4C3F-8DC5-88F3696BFF85}" dt="2021-03-03T15:42:07.585" v="185" actId="6549"/>
        <pc:sldMkLst>
          <pc:docMk/>
          <pc:sldMk cId="1437896400" sldId="508"/>
        </pc:sldMkLst>
        <pc:spChg chg="mod">
          <ac:chgData name="Brenda Waller" userId="1a5a703e-936f-4da6-a703-55439e2a0c9c" providerId="ADAL" clId="{A9CD4E46-756C-4C3F-8DC5-88F3696BFF85}" dt="2021-03-03T15:42:07.585" v="185" actId="6549"/>
          <ac:spMkLst>
            <pc:docMk/>
            <pc:sldMk cId="1437896400" sldId="508"/>
            <ac:spMk id="4" creationId="{CE4A020C-71F6-4662-963E-A71A967579C7}"/>
          </ac:spMkLst>
        </pc:spChg>
      </pc:sldChg>
      <pc:sldChg chg="modSp">
        <pc:chgData name="Brenda Waller" userId="1a5a703e-936f-4da6-a703-55439e2a0c9c" providerId="ADAL" clId="{A9CD4E46-756C-4C3F-8DC5-88F3696BFF85}" dt="2021-03-03T15:41:56.217" v="181" actId="6549"/>
        <pc:sldMkLst>
          <pc:docMk/>
          <pc:sldMk cId="2805251507" sldId="509"/>
        </pc:sldMkLst>
        <pc:spChg chg="mod">
          <ac:chgData name="Brenda Waller" userId="1a5a703e-936f-4da6-a703-55439e2a0c9c" providerId="ADAL" clId="{A9CD4E46-756C-4C3F-8DC5-88F3696BFF85}" dt="2021-03-03T15:41:56.217" v="181" actId="6549"/>
          <ac:spMkLst>
            <pc:docMk/>
            <pc:sldMk cId="2805251507" sldId="509"/>
            <ac:spMk id="4" creationId="{E1C0417B-AB09-4725-AB8B-E4C11D900A8A}"/>
          </ac:spMkLst>
        </pc:spChg>
      </pc:sldChg>
      <pc:sldChg chg="modSp">
        <pc:chgData name="Brenda Waller" userId="1a5a703e-936f-4da6-a703-55439e2a0c9c" providerId="ADAL" clId="{A9CD4E46-756C-4C3F-8DC5-88F3696BFF85}" dt="2021-03-03T15:43:02.943" v="204" actId="6549"/>
        <pc:sldMkLst>
          <pc:docMk/>
          <pc:sldMk cId="3808070811" sldId="513"/>
        </pc:sldMkLst>
        <pc:spChg chg="mod">
          <ac:chgData name="Brenda Waller" userId="1a5a703e-936f-4da6-a703-55439e2a0c9c" providerId="ADAL" clId="{A9CD4E46-756C-4C3F-8DC5-88F3696BFF85}" dt="2021-03-03T15:43:02.943" v="204" actId="6549"/>
          <ac:spMkLst>
            <pc:docMk/>
            <pc:sldMk cId="3808070811" sldId="513"/>
            <ac:spMk id="4" creationId="{D897F35B-ADEE-47C4-A94F-5A60BED8C2E4}"/>
          </ac:spMkLst>
        </pc:spChg>
      </pc:sldChg>
      <pc:sldChg chg="modSp">
        <pc:chgData name="Brenda Waller" userId="1a5a703e-936f-4da6-a703-55439e2a0c9c" providerId="ADAL" clId="{A9CD4E46-756C-4C3F-8DC5-88F3696BFF85}" dt="2021-03-03T15:43:36.851" v="211" actId="6549"/>
        <pc:sldMkLst>
          <pc:docMk/>
          <pc:sldMk cId="117425920" sldId="514"/>
        </pc:sldMkLst>
        <pc:spChg chg="mod">
          <ac:chgData name="Brenda Waller" userId="1a5a703e-936f-4da6-a703-55439e2a0c9c" providerId="ADAL" clId="{A9CD4E46-756C-4C3F-8DC5-88F3696BFF85}" dt="2021-03-03T15:43:36.851" v="211" actId="6549"/>
          <ac:spMkLst>
            <pc:docMk/>
            <pc:sldMk cId="117425920" sldId="514"/>
            <ac:spMk id="4" creationId="{E1C0417B-AB09-4725-AB8B-E4C11D900A8A}"/>
          </ac:spMkLst>
        </pc:spChg>
      </pc:sldChg>
      <pc:sldChg chg="modSp">
        <pc:chgData name="Brenda Waller" userId="1a5a703e-936f-4da6-a703-55439e2a0c9c" providerId="ADAL" clId="{A9CD4E46-756C-4C3F-8DC5-88F3696BFF85}" dt="2021-03-03T15:43:52.953" v="215" actId="6549"/>
        <pc:sldMkLst>
          <pc:docMk/>
          <pc:sldMk cId="2103658126" sldId="515"/>
        </pc:sldMkLst>
        <pc:spChg chg="mod">
          <ac:chgData name="Brenda Waller" userId="1a5a703e-936f-4da6-a703-55439e2a0c9c" providerId="ADAL" clId="{A9CD4E46-756C-4C3F-8DC5-88F3696BFF85}" dt="2021-03-03T15:43:52.953" v="215" actId="6549"/>
          <ac:spMkLst>
            <pc:docMk/>
            <pc:sldMk cId="2103658126" sldId="515"/>
            <ac:spMk id="4" creationId="{CE4A020C-71F6-4662-963E-A71A967579C7}"/>
          </ac:spMkLst>
        </pc:spChg>
      </pc:sldChg>
      <pc:sldChg chg="modSp">
        <pc:chgData name="Brenda Waller" userId="1a5a703e-936f-4da6-a703-55439e2a0c9c" providerId="ADAL" clId="{A9CD4E46-756C-4C3F-8DC5-88F3696BFF85}" dt="2021-03-03T16:15:47.608" v="538" actId="962"/>
        <pc:sldMkLst>
          <pc:docMk/>
          <pc:sldMk cId="592771280" sldId="521"/>
        </pc:sldMkLst>
        <pc:graphicFrameChg chg="mod">
          <ac:chgData name="Brenda Waller" userId="1a5a703e-936f-4da6-a703-55439e2a0c9c" providerId="ADAL" clId="{A9CD4E46-756C-4C3F-8DC5-88F3696BFF85}" dt="2021-03-03T16:15:47.608" v="538" actId="962"/>
          <ac:graphicFrameMkLst>
            <pc:docMk/>
            <pc:sldMk cId="592771280" sldId="521"/>
            <ac:graphicFrameMk id="5" creationId="{DC4CA35B-69B2-4699-B7E6-D8E8EFC3A44B}"/>
          </ac:graphicFrameMkLst>
        </pc:graphicFrameChg>
      </pc:sldChg>
      <pc:sldChg chg="modSp">
        <pc:chgData name="Brenda Waller" userId="1a5a703e-936f-4da6-a703-55439e2a0c9c" providerId="ADAL" clId="{A9CD4E46-756C-4C3F-8DC5-88F3696BFF85}" dt="2021-03-03T15:45:22.404" v="233" actId="20577"/>
        <pc:sldMkLst>
          <pc:docMk/>
          <pc:sldMk cId="2084016548" sldId="523"/>
        </pc:sldMkLst>
        <pc:spChg chg="mod">
          <ac:chgData name="Brenda Waller" userId="1a5a703e-936f-4da6-a703-55439e2a0c9c" providerId="ADAL" clId="{A9CD4E46-756C-4C3F-8DC5-88F3696BFF85}" dt="2021-03-03T15:45:22.404" v="233" actId="20577"/>
          <ac:spMkLst>
            <pc:docMk/>
            <pc:sldMk cId="2084016548" sldId="523"/>
            <ac:spMk id="5" creationId="{D513A585-EDDA-434B-BDE8-182DBC07DFE9}"/>
          </ac:spMkLst>
        </pc:spChg>
        <pc:spChg chg="mod">
          <ac:chgData name="Brenda Waller" userId="1a5a703e-936f-4da6-a703-55439e2a0c9c" providerId="ADAL" clId="{A9CD4E46-756C-4C3F-8DC5-88F3696BFF85}" dt="2021-03-03T15:37:38.294" v="127" actId="6549"/>
          <ac:spMkLst>
            <pc:docMk/>
            <pc:sldMk cId="2084016548" sldId="523"/>
            <ac:spMk id="6" creationId="{1FEFF077-5D08-41AA-937E-9B497CD39D98}"/>
          </ac:spMkLst>
        </pc:spChg>
      </pc:sldChg>
      <pc:sldChg chg="modSp">
        <pc:chgData name="Brenda Waller" userId="1a5a703e-936f-4da6-a703-55439e2a0c9c" providerId="ADAL" clId="{A9CD4E46-756C-4C3F-8DC5-88F3696BFF85}" dt="2021-03-03T15:40:54.013" v="173" actId="6549"/>
        <pc:sldMkLst>
          <pc:docMk/>
          <pc:sldMk cId="2187523333" sldId="524"/>
        </pc:sldMkLst>
        <pc:spChg chg="mod">
          <ac:chgData name="Brenda Waller" userId="1a5a703e-936f-4da6-a703-55439e2a0c9c" providerId="ADAL" clId="{A9CD4E46-756C-4C3F-8DC5-88F3696BFF85}" dt="2021-03-03T15:40:47.182" v="171" actId="6549"/>
          <ac:spMkLst>
            <pc:docMk/>
            <pc:sldMk cId="2187523333" sldId="524"/>
            <ac:spMk id="5" creationId="{D513A585-EDDA-434B-BDE8-182DBC07DFE9}"/>
          </ac:spMkLst>
        </pc:spChg>
        <pc:spChg chg="mod">
          <ac:chgData name="Brenda Waller" userId="1a5a703e-936f-4da6-a703-55439e2a0c9c" providerId="ADAL" clId="{A9CD4E46-756C-4C3F-8DC5-88F3696BFF85}" dt="2021-03-03T15:40:54.013" v="173" actId="6549"/>
          <ac:spMkLst>
            <pc:docMk/>
            <pc:sldMk cId="2187523333" sldId="524"/>
            <ac:spMk id="6" creationId="{1FEFF077-5D08-41AA-937E-9B497CD39D98}"/>
          </ac:spMkLst>
        </pc:spChg>
      </pc:sldChg>
      <pc:sldChg chg="modSp">
        <pc:chgData name="Brenda Waller" userId="1a5a703e-936f-4da6-a703-55439e2a0c9c" providerId="ADAL" clId="{A9CD4E46-756C-4C3F-8DC5-88F3696BFF85}" dt="2021-03-03T15:34:59.127" v="107" actId="6549"/>
        <pc:sldMkLst>
          <pc:docMk/>
          <pc:sldMk cId="2993729419" sldId="525"/>
        </pc:sldMkLst>
        <pc:spChg chg="mod">
          <ac:chgData name="Brenda Waller" userId="1a5a703e-936f-4da6-a703-55439e2a0c9c" providerId="ADAL" clId="{A9CD4E46-756C-4C3F-8DC5-88F3696BFF85}" dt="2021-03-03T15:34:59.127" v="107" actId="6549"/>
          <ac:spMkLst>
            <pc:docMk/>
            <pc:sldMk cId="2993729419" sldId="525"/>
            <ac:spMk id="4" creationId="{606410B0-9D1C-4269-A883-F4E1CB5C8DD3}"/>
          </ac:spMkLst>
        </pc:spChg>
      </pc:sldChg>
      <pc:sldChg chg="modSp">
        <pc:chgData name="Brenda Waller" userId="1a5a703e-936f-4da6-a703-55439e2a0c9c" providerId="ADAL" clId="{A9CD4E46-756C-4C3F-8DC5-88F3696BFF85}" dt="2021-03-03T15:44:11.043" v="221" actId="6549"/>
        <pc:sldMkLst>
          <pc:docMk/>
          <pc:sldMk cId="1076812943" sldId="526"/>
        </pc:sldMkLst>
        <pc:spChg chg="mod">
          <ac:chgData name="Brenda Waller" userId="1a5a703e-936f-4da6-a703-55439e2a0c9c" providerId="ADAL" clId="{A9CD4E46-756C-4C3F-8DC5-88F3696BFF85}" dt="2021-03-03T15:44:11.043" v="221" actId="6549"/>
          <ac:spMkLst>
            <pc:docMk/>
            <pc:sldMk cId="1076812943" sldId="526"/>
            <ac:spMk id="5" creationId="{B3824ED9-CA49-452F-A814-24570628FF9C}"/>
          </ac:spMkLst>
        </pc:spChg>
      </pc:sldChg>
      <pc:sldChg chg="modSp">
        <pc:chgData name="Brenda Waller" userId="1a5a703e-936f-4da6-a703-55439e2a0c9c" providerId="ADAL" clId="{A9CD4E46-756C-4C3F-8DC5-88F3696BFF85}" dt="2021-03-03T15:44:31.946" v="224" actId="6549"/>
        <pc:sldMkLst>
          <pc:docMk/>
          <pc:sldMk cId="956943346" sldId="527"/>
        </pc:sldMkLst>
        <pc:spChg chg="mod">
          <ac:chgData name="Brenda Waller" userId="1a5a703e-936f-4da6-a703-55439e2a0c9c" providerId="ADAL" clId="{A9CD4E46-756C-4C3F-8DC5-88F3696BFF85}" dt="2021-03-03T15:44:31.946" v="224" actId="6549"/>
          <ac:spMkLst>
            <pc:docMk/>
            <pc:sldMk cId="956943346" sldId="527"/>
            <ac:spMk id="4" creationId="{9089B210-46D9-4BB2-87AD-1DDFA2AEE866}"/>
          </ac:spMkLst>
        </pc:spChg>
      </pc:sldChg>
      <pc:sldChg chg="modSp">
        <pc:chgData name="Brenda Waller" userId="1a5a703e-936f-4da6-a703-55439e2a0c9c" providerId="ADAL" clId="{A9CD4E46-756C-4C3F-8DC5-88F3696BFF85}" dt="2021-03-03T16:18:25.436" v="712" actId="962"/>
        <pc:sldMkLst>
          <pc:docMk/>
          <pc:sldMk cId="1561744942" sldId="531"/>
        </pc:sldMkLst>
        <pc:graphicFrameChg chg="mod">
          <ac:chgData name="Brenda Waller" userId="1a5a703e-936f-4da6-a703-55439e2a0c9c" providerId="ADAL" clId="{A9CD4E46-756C-4C3F-8DC5-88F3696BFF85}" dt="2021-03-03T16:18:25.436" v="712" actId="962"/>
          <ac:graphicFrameMkLst>
            <pc:docMk/>
            <pc:sldMk cId="1561744942" sldId="531"/>
            <ac:graphicFrameMk id="2" creationId="{B9486391-24B4-46B0-A3E6-DFFDAD502FE9}"/>
          </ac:graphicFrameMkLst>
        </pc:graphicFrameChg>
      </pc:sldChg>
      <pc:sldChg chg="modSp">
        <pc:chgData name="Brenda Waller" userId="1a5a703e-936f-4da6-a703-55439e2a0c9c" providerId="ADAL" clId="{A9CD4E46-756C-4C3F-8DC5-88F3696BFF85}" dt="2021-03-03T16:25:32.596" v="1313" actId="13244"/>
        <pc:sldMkLst>
          <pc:docMk/>
          <pc:sldMk cId="3842756002" sldId="538"/>
        </pc:sldMkLst>
        <pc:spChg chg="mod">
          <ac:chgData name="Brenda Waller" userId="1a5a703e-936f-4da6-a703-55439e2a0c9c" providerId="ADAL" clId="{A9CD4E46-756C-4C3F-8DC5-88F3696BFF85}" dt="2021-03-03T16:25:32.596" v="1313" actId="13244"/>
          <ac:spMkLst>
            <pc:docMk/>
            <pc:sldMk cId="3842756002" sldId="538"/>
            <ac:spMk id="3" creationId="{B5B10F4D-0086-4085-BF2D-0520B8D0F5B2}"/>
          </ac:spMkLst>
        </pc:spChg>
      </pc:sldChg>
      <pc:sldChg chg="modSp">
        <pc:chgData name="Brenda Waller" userId="1a5a703e-936f-4da6-a703-55439e2a0c9c" providerId="ADAL" clId="{A9CD4E46-756C-4C3F-8DC5-88F3696BFF85}" dt="2021-03-03T15:35:02.087" v="108" actId="6549"/>
        <pc:sldMkLst>
          <pc:docMk/>
          <pc:sldMk cId="503064589" sldId="539"/>
        </pc:sldMkLst>
        <pc:spChg chg="mod">
          <ac:chgData name="Brenda Waller" userId="1a5a703e-936f-4da6-a703-55439e2a0c9c" providerId="ADAL" clId="{A9CD4E46-756C-4C3F-8DC5-88F3696BFF85}" dt="2021-03-03T15:35:02.087" v="108" actId="6549"/>
          <ac:spMkLst>
            <pc:docMk/>
            <pc:sldMk cId="503064589" sldId="539"/>
            <ac:spMk id="5" creationId="{46416901-9973-43AB-A648-63AF4595BC03}"/>
          </ac:spMkLst>
        </pc:spChg>
      </pc:sldChg>
      <pc:sldChg chg="modSp">
        <pc:chgData name="Brenda Waller" userId="1a5a703e-936f-4da6-a703-55439e2a0c9c" providerId="ADAL" clId="{A9CD4E46-756C-4C3F-8DC5-88F3696BFF85}" dt="2021-03-03T15:39:57.246" v="154" actId="6549"/>
        <pc:sldMkLst>
          <pc:docMk/>
          <pc:sldMk cId="2687335342" sldId="540"/>
        </pc:sldMkLst>
        <pc:spChg chg="mod">
          <ac:chgData name="Brenda Waller" userId="1a5a703e-936f-4da6-a703-55439e2a0c9c" providerId="ADAL" clId="{A9CD4E46-756C-4C3F-8DC5-88F3696BFF85}" dt="2021-03-03T15:39:23.986" v="147" actId="6549"/>
          <ac:spMkLst>
            <pc:docMk/>
            <pc:sldMk cId="2687335342" sldId="540"/>
            <ac:spMk id="5" creationId="{D513A585-EDDA-434B-BDE8-182DBC07DFE9}"/>
          </ac:spMkLst>
        </pc:spChg>
        <pc:spChg chg="mod">
          <ac:chgData name="Brenda Waller" userId="1a5a703e-936f-4da6-a703-55439e2a0c9c" providerId="ADAL" clId="{A9CD4E46-756C-4C3F-8DC5-88F3696BFF85}" dt="2021-03-03T15:39:57.246" v="154" actId="6549"/>
          <ac:spMkLst>
            <pc:docMk/>
            <pc:sldMk cId="2687335342" sldId="540"/>
            <ac:spMk id="6" creationId="{1FEFF077-5D08-41AA-937E-9B497CD39D98}"/>
          </ac:spMkLst>
        </pc:spChg>
      </pc:sldChg>
      <pc:sldChg chg="modSp">
        <pc:chgData name="Brenda Waller" userId="1a5a703e-936f-4da6-a703-55439e2a0c9c" providerId="ADAL" clId="{A9CD4E46-756C-4C3F-8DC5-88F3696BFF85}" dt="2021-03-03T15:42:03.354" v="183" actId="6549"/>
        <pc:sldMkLst>
          <pc:docMk/>
          <pc:sldMk cId="1546454560" sldId="541"/>
        </pc:sldMkLst>
        <pc:spChg chg="mod">
          <ac:chgData name="Brenda Waller" userId="1a5a703e-936f-4da6-a703-55439e2a0c9c" providerId="ADAL" clId="{A9CD4E46-756C-4C3F-8DC5-88F3696BFF85}" dt="2021-03-03T15:42:03.354" v="183" actId="6549"/>
          <ac:spMkLst>
            <pc:docMk/>
            <pc:sldMk cId="1546454560" sldId="541"/>
            <ac:spMk id="4" creationId="{82777240-8F90-4337-ADC5-340CBD0CAF99}"/>
          </ac:spMkLst>
        </pc:spChg>
      </pc:sldChg>
      <pc:sldChg chg="modSp">
        <pc:chgData name="Brenda Waller" userId="1a5a703e-936f-4da6-a703-55439e2a0c9c" providerId="ADAL" clId="{A9CD4E46-756C-4C3F-8DC5-88F3696BFF85}" dt="2021-03-03T16:20:46.389" v="1124" actId="962"/>
        <pc:sldMkLst>
          <pc:docMk/>
          <pc:sldMk cId="3569403060" sldId="542"/>
        </pc:sldMkLst>
        <pc:graphicFrameChg chg="mod">
          <ac:chgData name="Brenda Waller" userId="1a5a703e-936f-4da6-a703-55439e2a0c9c" providerId="ADAL" clId="{A9CD4E46-756C-4C3F-8DC5-88F3696BFF85}" dt="2021-03-03T16:20:46.389" v="1124" actId="962"/>
          <ac:graphicFrameMkLst>
            <pc:docMk/>
            <pc:sldMk cId="3569403060" sldId="542"/>
            <ac:graphicFrameMk id="5" creationId="{DC4CA35B-69B2-4699-B7E6-D8E8EFC3A44B}"/>
          </ac:graphicFrameMkLst>
        </pc:graphicFrameChg>
      </pc:sldChg>
      <pc:sldChg chg="modSp">
        <pc:chgData name="Brenda Waller" userId="1a5a703e-936f-4da6-a703-55439e2a0c9c" providerId="ADAL" clId="{A9CD4E46-756C-4C3F-8DC5-88F3696BFF85}" dt="2021-03-03T15:44:38.841" v="226" actId="6549"/>
        <pc:sldMkLst>
          <pc:docMk/>
          <pc:sldMk cId="1522188115" sldId="543"/>
        </pc:sldMkLst>
        <pc:spChg chg="mod">
          <ac:chgData name="Brenda Waller" userId="1a5a703e-936f-4da6-a703-55439e2a0c9c" providerId="ADAL" clId="{A9CD4E46-756C-4C3F-8DC5-88F3696BFF85}" dt="2021-03-03T15:44:38.841" v="226" actId="6549"/>
          <ac:spMkLst>
            <pc:docMk/>
            <pc:sldMk cId="1522188115" sldId="543"/>
            <ac:spMk id="5" creationId="{EBD5E7D0-21C2-4FC8-A975-7E8A20E7F0D1}"/>
          </ac:spMkLst>
        </pc:spChg>
      </pc:sldChg>
      <pc:sldChg chg="modSp">
        <pc:chgData name="Brenda Waller" userId="1a5a703e-936f-4da6-a703-55439e2a0c9c" providerId="ADAL" clId="{A9CD4E46-756C-4C3F-8DC5-88F3696BFF85}" dt="2021-03-03T15:42:55.058" v="199" actId="6549"/>
        <pc:sldMkLst>
          <pc:docMk/>
          <pc:sldMk cId="856612235" sldId="544"/>
        </pc:sldMkLst>
        <pc:spChg chg="mod">
          <ac:chgData name="Brenda Waller" userId="1a5a703e-936f-4da6-a703-55439e2a0c9c" providerId="ADAL" clId="{A9CD4E46-756C-4C3F-8DC5-88F3696BFF85}" dt="2021-03-03T15:42:55.058" v="199" actId="6549"/>
          <ac:spMkLst>
            <pc:docMk/>
            <pc:sldMk cId="856612235" sldId="544"/>
            <ac:spMk id="4" creationId="{82777240-8F90-4337-ADC5-340CBD0CAF99}"/>
          </ac:spMkLst>
        </pc:spChg>
      </pc:sldChg>
      <pc:sldChg chg="modSp">
        <pc:chgData name="Brenda Waller" userId="1a5a703e-936f-4da6-a703-55439e2a0c9c" providerId="ADAL" clId="{A9CD4E46-756C-4C3F-8DC5-88F3696BFF85}" dt="2021-03-03T15:43:40.411" v="213" actId="6549"/>
        <pc:sldMkLst>
          <pc:docMk/>
          <pc:sldMk cId="3518071366" sldId="547"/>
        </pc:sldMkLst>
        <pc:spChg chg="mod">
          <ac:chgData name="Brenda Waller" userId="1a5a703e-936f-4da6-a703-55439e2a0c9c" providerId="ADAL" clId="{A9CD4E46-756C-4C3F-8DC5-88F3696BFF85}" dt="2021-03-03T15:43:40.411" v="213" actId="6549"/>
          <ac:spMkLst>
            <pc:docMk/>
            <pc:sldMk cId="3518071366" sldId="547"/>
            <ac:spMk id="4" creationId="{82777240-8F90-4337-ADC5-340CBD0CAF99}"/>
          </ac:spMkLst>
        </pc:spChg>
      </pc:sldChg>
      <pc:sldChg chg="modSp">
        <pc:chgData name="Brenda Waller" userId="1a5a703e-936f-4da6-a703-55439e2a0c9c" providerId="ADAL" clId="{A9CD4E46-756C-4C3F-8DC5-88F3696BFF85}" dt="2021-03-03T15:44:03.470" v="218" actId="6549"/>
        <pc:sldMkLst>
          <pc:docMk/>
          <pc:sldMk cId="413929607" sldId="548"/>
        </pc:sldMkLst>
        <pc:spChg chg="mod">
          <ac:chgData name="Brenda Waller" userId="1a5a703e-936f-4da6-a703-55439e2a0c9c" providerId="ADAL" clId="{A9CD4E46-756C-4C3F-8DC5-88F3696BFF85}" dt="2021-03-03T15:44:03.470" v="218" actId="6549"/>
          <ac:spMkLst>
            <pc:docMk/>
            <pc:sldMk cId="413929607" sldId="548"/>
            <ac:spMk id="6" creationId="{6439CEFC-1518-4080-8127-99636823D14B}"/>
          </ac:spMkLst>
        </pc:spChg>
      </pc:sldChg>
      <pc:sldChg chg="addSp modSp">
        <pc:chgData name="Brenda Waller" userId="1a5a703e-936f-4da6-a703-55439e2a0c9c" providerId="ADAL" clId="{A9CD4E46-756C-4C3F-8DC5-88F3696BFF85}" dt="2021-03-03T15:25:33.232" v="16" actId="14430"/>
        <pc:sldMkLst>
          <pc:docMk/>
          <pc:sldMk cId="1819827724" sldId="563"/>
        </pc:sldMkLst>
        <pc:spChg chg="add mod">
          <ac:chgData name="Brenda Waller" userId="1a5a703e-936f-4da6-a703-55439e2a0c9c" providerId="ADAL" clId="{A9CD4E46-756C-4C3F-8DC5-88F3696BFF85}" dt="2021-03-03T15:25:33.232" v="16" actId="14430"/>
          <ac:spMkLst>
            <pc:docMk/>
            <pc:sldMk cId="1819827724" sldId="563"/>
            <ac:spMk id="2" creationId="{E6DEF7AF-962D-4C48-8EE7-0D529A96F7C8}"/>
          </ac:spMkLst>
        </pc:spChg>
      </pc:sldChg>
      <pc:sldChg chg="modSp">
        <pc:chgData name="Brenda Waller" userId="1a5a703e-936f-4da6-a703-55439e2a0c9c" providerId="ADAL" clId="{A9CD4E46-756C-4C3F-8DC5-88F3696BFF85}" dt="2021-03-03T16:25:12.823" v="1311" actId="13244"/>
        <pc:sldMkLst>
          <pc:docMk/>
          <pc:sldMk cId="3798039995" sldId="564"/>
        </pc:sldMkLst>
        <pc:spChg chg="mod">
          <ac:chgData name="Brenda Waller" userId="1a5a703e-936f-4da6-a703-55439e2a0c9c" providerId="ADAL" clId="{A9CD4E46-756C-4C3F-8DC5-88F3696BFF85}" dt="2021-03-03T15:34:51.008" v="104" actId="6549"/>
          <ac:spMkLst>
            <pc:docMk/>
            <pc:sldMk cId="3798039995" sldId="564"/>
            <ac:spMk id="3" creationId="{0349B05A-A7DB-419B-9788-4DBFF832F823}"/>
          </ac:spMkLst>
        </pc:spChg>
        <pc:spChg chg="mod">
          <ac:chgData name="Brenda Waller" userId="1a5a703e-936f-4da6-a703-55439e2a0c9c" providerId="ADAL" clId="{A9CD4E46-756C-4C3F-8DC5-88F3696BFF85}" dt="2021-03-03T16:25:12.823" v="1311" actId="13244"/>
          <ac:spMkLst>
            <pc:docMk/>
            <pc:sldMk cId="3798039995" sldId="564"/>
            <ac:spMk id="7" creationId="{A8F1AF8A-3429-4C80-B666-0EC99A7D0541}"/>
          </ac:spMkLst>
        </pc:spChg>
      </pc:sldChg>
    </pc:docChg>
  </pc:docChgLst>
  <pc:docChgLst>
    <pc:chgData name="Roxanne Jones" userId="a9b93f5c-3ad7-45cf-8a30-444f8003bc47" providerId="ADAL" clId="{C3BB6DAA-1CE6-489D-B9EF-1029170DF62F}"/>
    <pc:docChg chg="custSel modSld">
      <pc:chgData name="Roxanne Jones" userId="a9b93f5c-3ad7-45cf-8a30-444f8003bc47" providerId="ADAL" clId="{C3BB6DAA-1CE6-489D-B9EF-1029170DF62F}" dt="2021-03-10T17:48:49.371" v="30"/>
      <pc:docMkLst>
        <pc:docMk/>
      </pc:docMkLst>
      <pc:sldChg chg="addSp delSp modSp">
        <pc:chgData name="Roxanne Jones" userId="a9b93f5c-3ad7-45cf-8a30-444f8003bc47" providerId="ADAL" clId="{C3BB6DAA-1CE6-489D-B9EF-1029170DF62F}" dt="2021-03-10T17:33:38.245" v="23" actId="478"/>
        <pc:sldMkLst>
          <pc:docMk/>
          <pc:sldMk cId="1042614256" sldId="312"/>
        </pc:sldMkLst>
        <pc:spChg chg="add del mod">
          <ac:chgData name="Roxanne Jones" userId="a9b93f5c-3ad7-45cf-8a30-444f8003bc47" providerId="ADAL" clId="{C3BB6DAA-1CE6-489D-B9EF-1029170DF62F}" dt="2021-03-10T17:33:38.245" v="23" actId="478"/>
          <ac:spMkLst>
            <pc:docMk/>
            <pc:sldMk cId="1042614256" sldId="312"/>
            <ac:spMk id="3" creationId="{A0F25A33-E8D4-4AA4-B081-E370DFCA399E}"/>
          </ac:spMkLst>
        </pc:spChg>
        <pc:spChg chg="mod">
          <ac:chgData name="Roxanne Jones" userId="a9b93f5c-3ad7-45cf-8a30-444f8003bc47" providerId="ADAL" clId="{C3BB6DAA-1CE6-489D-B9EF-1029170DF62F}" dt="2021-03-10T17:33:17.702" v="19" actId="14100"/>
          <ac:spMkLst>
            <pc:docMk/>
            <pc:sldMk cId="1042614256" sldId="312"/>
            <ac:spMk id="4" creationId="{B42D886E-B037-4FC3-9AFB-68AB43BED51D}"/>
          </ac:spMkLst>
        </pc:spChg>
      </pc:sldChg>
      <pc:sldChg chg="modSp">
        <pc:chgData name="Roxanne Jones" userId="a9b93f5c-3ad7-45cf-8a30-444f8003bc47" providerId="ADAL" clId="{C3BB6DAA-1CE6-489D-B9EF-1029170DF62F}" dt="2021-03-10T17:45:37.916" v="28"/>
        <pc:sldMkLst>
          <pc:docMk/>
          <pc:sldMk cId="1367039347" sldId="324"/>
        </pc:sldMkLst>
        <pc:spChg chg="mod">
          <ac:chgData name="Roxanne Jones" userId="a9b93f5c-3ad7-45cf-8a30-444f8003bc47" providerId="ADAL" clId="{C3BB6DAA-1CE6-489D-B9EF-1029170DF62F}" dt="2021-03-10T17:45:37.916" v="28"/>
          <ac:spMkLst>
            <pc:docMk/>
            <pc:sldMk cId="1367039347" sldId="324"/>
            <ac:spMk id="2" creationId="{36607F64-04C1-9546-9A5C-C1CFF487BEAF}"/>
          </ac:spMkLst>
        </pc:spChg>
      </pc:sldChg>
      <pc:sldChg chg="modSp mod">
        <pc:chgData name="Roxanne Jones" userId="a9b93f5c-3ad7-45cf-8a30-444f8003bc47" providerId="ADAL" clId="{C3BB6DAA-1CE6-489D-B9EF-1029170DF62F}" dt="2021-03-10T17:27:19.985" v="3" actId="27636"/>
        <pc:sldMkLst>
          <pc:docMk/>
          <pc:sldMk cId="2350946036" sldId="329"/>
        </pc:sldMkLst>
        <pc:spChg chg="mod">
          <ac:chgData name="Roxanne Jones" userId="a9b93f5c-3ad7-45cf-8a30-444f8003bc47" providerId="ADAL" clId="{C3BB6DAA-1CE6-489D-B9EF-1029170DF62F}" dt="2021-03-10T17:27:19.985" v="3" actId="27636"/>
          <ac:spMkLst>
            <pc:docMk/>
            <pc:sldMk cId="2350946036" sldId="329"/>
            <ac:spMk id="5" creationId="{B0388EC9-E0CF-B846-8B5A-45CDE9F59585}"/>
          </ac:spMkLst>
        </pc:spChg>
      </pc:sldChg>
      <pc:sldChg chg="modSp mod">
        <pc:chgData name="Roxanne Jones" userId="a9b93f5c-3ad7-45cf-8a30-444f8003bc47" providerId="ADAL" clId="{C3BB6DAA-1CE6-489D-B9EF-1029170DF62F}" dt="2021-03-10T17:27:19.912" v="0" actId="27636"/>
        <pc:sldMkLst>
          <pc:docMk/>
          <pc:sldMk cId="2084016548" sldId="523"/>
        </pc:sldMkLst>
        <pc:spChg chg="mod">
          <ac:chgData name="Roxanne Jones" userId="a9b93f5c-3ad7-45cf-8a30-444f8003bc47" providerId="ADAL" clId="{C3BB6DAA-1CE6-489D-B9EF-1029170DF62F}" dt="2021-03-10T17:27:19.912" v="0" actId="27636"/>
          <ac:spMkLst>
            <pc:docMk/>
            <pc:sldMk cId="2084016548" sldId="523"/>
            <ac:spMk id="5" creationId="{D513A585-EDDA-434B-BDE8-182DBC07DFE9}"/>
          </ac:spMkLst>
        </pc:spChg>
      </pc:sldChg>
      <pc:sldChg chg="modSp mod">
        <pc:chgData name="Roxanne Jones" userId="a9b93f5c-3ad7-45cf-8a30-444f8003bc47" providerId="ADAL" clId="{C3BB6DAA-1CE6-489D-B9EF-1029170DF62F}" dt="2021-03-10T17:48:49.371" v="30"/>
        <pc:sldMkLst>
          <pc:docMk/>
          <pc:sldMk cId="2187523333" sldId="524"/>
        </pc:sldMkLst>
        <pc:spChg chg="mod">
          <ac:chgData name="Roxanne Jones" userId="a9b93f5c-3ad7-45cf-8a30-444f8003bc47" providerId="ADAL" clId="{C3BB6DAA-1CE6-489D-B9EF-1029170DF62F}" dt="2021-03-10T17:27:19.942" v="2" actId="27636"/>
          <ac:spMkLst>
            <pc:docMk/>
            <pc:sldMk cId="2187523333" sldId="524"/>
            <ac:spMk id="5" creationId="{D513A585-EDDA-434B-BDE8-182DBC07DFE9}"/>
          </ac:spMkLst>
        </pc:spChg>
        <pc:spChg chg="mod">
          <ac:chgData name="Roxanne Jones" userId="a9b93f5c-3ad7-45cf-8a30-444f8003bc47" providerId="ADAL" clId="{C3BB6DAA-1CE6-489D-B9EF-1029170DF62F}" dt="2021-03-10T17:48:49.371" v="30"/>
          <ac:spMkLst>
            <pc:docMk/>
            <pc:sldMk cId="2187523333" sldId="524"/>
            <ac:spMk id="6" creationId="{1FEFF077-5D08-41AA-937E-9B497CD39D98}"/>
          </ac:spMkLst>
        </pc:spChg>
      </pc:sldChg>
      <pc:sldChg chg="addSp delSp modSp">
        <pc:chgData name="Roxanne Jones" userId="a9b93f5c-3ad7-45cf-8a30-444f8003bc47" providerId="ADAL" clId="{C3BB6DAA-1CE6-489D-B9EF-1029170DF62F}" dt="2021-03-10T17:34:28.698" v="26"/>
        <pc:sldMkLst>
          <pc:docMk/>
          <pc:sldMk cId="2993729419" sldId="525"/>
        </pc:sldMkLst>
        <pc:spChg chg="mod">
          <ac:chgData name="Roxanne Jones" userId="a9b93f5c-3ad7-45cf-8a30-444f8003bc47" providerId="ADAL" clId="{C3BB6DAA-1CE6-489D-B9EF-1029170DF62F}" dt="2021-03-10T17:34:28.698" v="26"/>
          <ac:spMkLst>
            <pc:docMk/>
            <pc:sldMk cId="2993729419" sldId="525"/>
            <ac:spMk id="4" creationId="{606410B0-9D1C-4269-A883-F4E1CB5C8DD3}"/>
          </ac:spMkLst>
        </pc:spChg>
        <pc:spChg chg="add del">
          <ac:chgData name="Roxanne Jones" userId="a9b93f5c-3ad7-45cf-8a30-444f8003bc47" providerId="ADAL" clId="{C3BB6DAA-1CE6-489D-B9EF-1029170DF62F}" dt="2021-03-10T17:34:19.071" v="25" actId="478"/>
          <ac:spMkLst>
            <pc:docMk/>
            <pc:sldMk cId="2993729419" sldId="525"/>
            <ac:spMk id="15" creationId="{B5DC95B7-2A72-483B-BA19-2BE751205541}"/>
          </ac:spMkLst>
        </pc:spChg>
      </pc:sldChg>
      <pc:sldChg chg="modSp mod">
        <pc:chgData name="Roxanne Jones" userId="a9b93f5c-3ad7-45cf-8a30-444f8003bc47" providerId="ADAL" clId="{C3BB6DAA-1CE6-489D-B9EF-1029170DF62F}" dt="2021-03-10T17:48:09.258" v="29"/>
        <pc:sldMkLst>
          <pc:docMk/>
          <pc:sldMk cId="2687335342" sldId="540"/>
        </pc:sldMkLst>
        <pc:spChg chg="mod">
          <ac:chgData name="Roxanne Jones" userId="a9b93f5c-3ad7-45cf-8a30-444f8003bc47" providerId="ADAL" clId="{C3BB6DAA-1CE6-489D-B9EF-1029170DF62F}" dt="2021-03-10T17:48:09.258" v="29"/>
          <ac:spMkLst>
            <pc:docMk/>
            <pc:sldMk cId="2687335342" sldId="540"/>
            <ac:spMk id="5" creationId="{D513A585-EDDA-434B-BDE8-182DBC07DFE9}"/>
          </ac:spMkLst>
        </pc:spChg>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23.svg"/><Relationship Id="rId7" Type="http://schemas.openxmlformats.org/officeDocument/2006/relationships/image" Target="../media/image27.svg"/><Relationship Id="rId2" Type="http://schemas.openxmlformats.org/officeDocument/2006/relationships/image" Target="../media/image22.png"/><Relationship Id="rId1" Type="http://schemas.openxmlformats.org/officeDocument/2006/relationships/hyperlink" Target="mailto:emma.pellerin@sri.com" TargetMode="External"/><Relationship Id="rId6" Type="http://schemas.openxmlformats.org/officeDocument/2006/relationships/image" Target="../media/image26.png"/><Relationship Id="rId5" Type="http://schemas.openxmlformats.org/officeDocument/2006/relationships/image" Target="../media/image25.svg"/><Relationship Id="rId4" Type="http://schemas.openxmlformats.org/officeDocument/2006/relationships/image" Target="../media/image24.png"/></Relationships>
</file>

<file path=ppt/diagrams/_rels/data3.xml.rels><?xml version="1.0" encoding="UTF-8" standalone="yes"?>
<Relationships xmlns="http://schemas.openxmlformats.org/package/2006/relationships"><Relationship Id="rId3" Type="http://schemas.openxmlformats.org/officeDocument/2006/relationships/image" Target="../media/image23.svg"/><Relationship Id="rId7" Type="http://schemas.openxmlformats.org/officeDocument/2006/relationships/image" Target="../media/image27.svg"/><Relationship Id="rId2" Type="http://schemas.openxmlformats.org/officeDocument/2006/relationships/image" Target="../media/image22.png"/><Relationship Id="rId1" Type="http://schemas.openxmlformats.org/officeDocument/2006/relationships/hyperlink" Target="mailto:emma.pellerin@sri.com" TargetMode="External"/><Relationship Id="rId6" Type="http://schemas.openxmlformats.org/officeDocument/2006/relationships/image" Target="../media/image26.png"/><Relationship Id="rId5" Type="http://schemas.openxmlformats.org/officeDocument/2006/relationships/image" Target="../media/image25.svg"/><Relationship Id="rId4" Type="http://schemas.openxmlformats.org/officeDocument/2006/relationships/image" Target="../media/image24.png"/></Relationships>
</file>

<file path=ppt/diagrams/_rels/drawing1.xml.rels><?xml version="1.0" encoding="UTF-8" standalone="yes"?>
<Relationships xmlns="http://schemas.openxmlformats.org/package/2006/relationships"><Relationship Id="rId3" Type="http://schemas.openxmlformats.org/officeDocument/2006/relationships/image" Target="../media/image23.svg"/><Relationship Id="rId7" Type="http://schemas.openxmlformats.org/officeDocument/2006/relationships/image" Target="../media/image27.svg"/><Relationship Id="rId2" Type="http://schemas.openxmlformats.org/officeDocument/2006/relationships/image" Target="../media/image22.png"/><Relationship Id="rId1" Type="http://schemas.openxmlformats.org/officeDocument/2006/relationships/hyperlink" Target="mailto:emma.pellerin@sri.com" TargetMode="External"/><Relationship Id="rId6" Type="http://schemas.openxmlformats.org/officeDocument/2006/relationships/image" Target="../media/image26.png"/><Relationship Id="rId5" Type="http://schemas.openxmlformats.org/officeDocument/2006/relationships/image" Target="../media/image25.svg"/><Relationship Id="rId4" Type="http://schemas.openxmlformats.org/officeDocument/2006/relationships/image" Target="../media/image24.png"/></Relationships>
</file>

<file path=ppt/diagrams/_rels/drawing3.xml.rels><?xml version="1.0" encoding="UTF-8" standalone="yes"?>
<Relationships xmlns="http://schemas.openxmlformats.org/package/2006/relationships"><Relationship Id="rId3" Type="http://schemas.openxmlformats.org/officeDocument/2006/relationships/image" Target="../media/image23.svg"/><Relationship Id="rId7" Type="http://schemas.openxmlformats.org/officeDocument/2006/relationships/image" Target="../media/image27.svg"/><Relationship Id="rId2" Type="http://schemas.openxmlformats.org/officeDocument/2006/relationships/image" Target="../media/image22.png"/><Relationship Id="rId1" Type="http://schemas.openxmlformats.org/officeDocument/2006/relationships/hyperlink" Target="mailto:emma.pellerin@sri.com" TargetMode="External"/><Relationship Id="rId6" Type="http://schemas.openxmlformats.org/officeDocument/2006/relationships/image" Target="../media/image26.png"/><Relationship Id="rId5" Type="http://schemas.openxmlformats.org/officeDocument/2006/relationships/image" Target="../media/image25.svg"/><Relationship Id="rId4" Type="http://schemas.openxmlformats.org/officeDocument/2006/relationships/image" Target="../media/image24.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D8716E8-E117-46AB-A0BD-E7F676F04E48}" type="doc">
      <dgm:prSet loTypeId="urn:microsoft.com/office/officeart/2005/8/layout/vList4" loCatId="list" qsTypeId="urn:microsoft.com/office/officeart/2005/8/quickstyle/simple1" qsCatId="simple" csTypeId="urn:microsoft.com/office/officeart/2005/8/colors/accent1_2" csCatId="accent1" phldr="1"/>
      <dgm:spPr/>
    </dgm:pt>
    <dgm:pt modelId="{00AF6852-F665-4E5E-88FE-E0B723AE399A}">
      <dgm:prSet phldrT="[Text]" custT="1"/>
      <dgm:spPr>
        <a:solidFill>
          <a:srgbClr val="0070C0"/>
        </a:solidFill>
      </dgm:spPr>
      <dgm:t>
        <a:bodyPr/>
        <a:lstStyle/>
        <a:p>
          <a:r>
            <a:rPr lang="en-US" sz="6300" dirty="0">
              <a:latin typeface="+mn-lt"/>
              <a:cs typeface="Times New Roman"/>
            </a:rPr>
            <a:t>Email </a:t>
          </a:r>
          <a:r>
            <a:rPr lang="en-US" sz="6300" dirty="0">
              <a:solidFill>
                <a:schemeClr val="bg1"/>
              </a:solidFill>
              <a:latin typeface="+mn-lt"/>
              <a:cs typeface="Times New Roman"/>
              <a:hlinkClick xmlns:r="http://schemas.openxmlformats.org/officeDocument/2006/relationships" r:id="rId1" tooltip="Emma Pellerin email address">
                <a:extLst>
                  <a:ext uri="{A12FA001-AC4F-418D-AE19-62706E023703}">
                    <ahyp:hlinkClr xmlns:ahyp="http://schemas.microsoft.com/office/drawing/2018/hyperlinkcolor" val="tx"/>
                  </a:ext>
                </a:extLst>
              </a:hlinkClick>
            </a:rPr>
            <a:t>emma.pellerin@sri.com</a:t>
          </a:r>
          <a:r>
            <a:rPr lang="en-US" sz="6300" dirty="0">
              <a:solidFill>
                <a:schemeClr val="bg1"/>
              </a:solidFill>
              <a:latin typeface="+mn-lt"/>
              <a:cs typeface="Times New Roman"/>
            </a:rPr>
            <a:t> </a:t>
          </a:r>
          <a:r>
            <a:rPr lang="en-US" sz="6300" dirty="0">
              <a:latin typeface="+mn-lt"/>
              <a:cs typeface="Times New Roman"/>
            </a:rPr>
            <a:t>with any questions  </a:t>
          </a:r>
          <a:endParaRPr lang="en-US" sz="6300" dirty="0">
            <a:latin typeface="+mn-lt"/>
          </a:endParaRPr>
        </a:p>
      </dgm:t>
    </dgm:pt>
    <dgm:pt modelId="{489AD556-D3A0-4D28-8263-323F3670A8A9}" type="parTrans" cxnId="{E40A89A0-247D-4255-B7A9-722B700DD609}">
      <dgm:prSet/>
      <dgm:spPr/>
      <dgm:t>
        <a:bodyPr/>
        <a:lstStyle/>
        <a:p>
          <a:endParaRPr lang="en-US"/>
        </a:p>
      </dgm:t>
    </dgm:pt>
    <dgm:pt modelId="{9C175D80-2EAB-4214-B021-9C491DD8DD9D}" type="sibTrans" cxnId="{E40A89A0-247D-4255-B7A9-722B700DD609}">
      <dgm:prSet/>
      <dgm:spPr/>
      <dgm:t>
        <a:bodyPr/>
        <a:lstStyle/>
        <a:p>
          <a:endParaRPr lang="en-US"/>
        </a:p>
      </dgm:t>
    </dgm:pt>
    <dgm:pt modelId="{3A9F801A-8977-4705-BE44-EF538BAD25B3}">
      <dgm:prSet phldrT="[Text]" custT="1"/>
      <dgm:spPr>
        <a:solidFill>
          <a:srgbClr val="0070C0"/>
        </a:solidFill>
      </dgm:spPr>
      <dgm:t>
        <a:bodyPr/>
        <a:lstStyle/>
        <a:p>
          <a:r>
            <a:rPr lang="en-US" sz="6300">
              <a:latin typeface="+mn-lt"/>
              <a:cs typeface="Times New Roman"/>
            </a:rPr>
            <a:t>FAQ document based on your follow-up questions</a:t>
          </a:r>
          <a:endParaRPr lang="en-US" sz="6300">
            <a:latin typeface="+mn-lt"/>
          </a:endParaRPr>
        </a:p>
      </dgm:t>
    </dgm:pt>
    <dgm:pt modelId="{F11AAF05-91E1-4F08-B73B-B01A53843799}" type="parTrans" cxnId="{4CAEFD10-2297-4E24-A60F-CC44F9B5E5A1}">
      <dgm:prSet/>
      <dgm:spPr/>
      <dgm:t>
        <a:bodyPr/>
        <a:lstStyle/>
        <a:p>
          <a:endParaRPr lang="en-US"/>
        </a:p>
      </dgm:t>
    </dgm:pt>
    <dgm:pt modelId="{A5AB8C49-853C-4791-BB54-6B0527ED0323}" type="sibTrans" cxnId="{4CAEFD10-2297-4E24-A60F-CC44F9B5E5A1}">
      <dgm:prSet/>
      <dgm:spPr/>
      <dgm:t>
        <a:bodyPr/>
        <a:lstStyle/>
        <a:p>
          <a:endParaRPr lang="en-US"/>
        </a:p>
      </dgm:t>
    </dgm:pt>
    <dgm:pt modelId="{6623863E-B432-43A1-825B-03F06C9E8AD1}">
      <dgm:prSet phldrT="[Text]" custT="1"/>
      <dgm:spPr>
        <a:solidFill>
          <a:srgbClr val="0070C0"/>
        </a:solidFill>
      </dgm:spPr>
      <dgm:t>
        <a:bodyPr/>
        <a:lstStyle/>
        <a:p>
          <a:r>
            <a:rPr lang="en-US" sz="6300" dirty="0">
              <a:latin typeface="+mn-lt"/>
              <a:cs typeface="Times New Roman"/>
            </a:rPr>
            <a:t>Office hours for trainers to share ideas and problem-solve</a:t>
          </a:r>
          <a:endParaRPr lang="en-US" sz="6300" dirty="0">
            <a:latin typeface="+mn-lt"/>
          </a:endParaRPr>
        </a:p>
      </dgm:t>
    </dgm:pt>
    <dgm:pt modelId="{303B27C0-63D8-484B-8FAB-AE70E45FA609}" type="parTrans" cxnId="{151B74C0-3C21-484F-B35F-9ADF09F61B71}">
      <dgm:prSet/>
      <dgm:spPr/>
      <dgm:t>
        <a:bodyPr/>
        <a:lstStyle/>
        <a:p>
          <a:endParaRPr lang="en-US"/>
        </a:p>
      </dgm:t>
    </dgm:pt>
    <dgm:pt modelId="{69A2912A-3EDF-4F34-950C-0C37728523C3}" type="sibTrans" cxnId="{151B74C0-3C21-484F-B35F-9ADF09F61B71}">
      <dgm:prSet/>
      <dgm:spPr/>
      <dgm:t>
        <a:bodyPr/>
        <a:lstStyle/>
        <a:p>
          <a:endParaRPr lang="en-US"/>
        </a:p>
      </dgm:t>
    </dgm:pt>
    <dgm:pt modelId="{4662F440-B413-40A4-B909-F24F049E4D95}" type="pres">
      <dgm:prSet presAssocID="{BD8716E8-E117-46AB-A0BD-E7F676F04E48}" presName="linear" presStyleCnt="0">
        <dgm:presLayoutVars>
          <dgm:dir/>
          <dgm:resizeHandles val="exact"/>
        </dgm:presLayoutVars>
      </dgm:prSet>
      <dgm:spPr/>
    </dgm:pt>
    <dgm:pt modelId="{71B0EF69-CF86-4E29-BDA5-FFEB6B01C126}" type="pres">
      <dgm:prSet presAssocID="{00AF6852-F665-4E5E-88FE-E0B723AE399A}" presName="comp" presStyleCnt="0"/>
      <dgm:spPr/>
    </dgm:pt>
    <dgm:pt modelId="{915B2E2D-0177-413C-A9CD-69E876D8E53C}" type="pres">
      <dgm:prSet presAssocID="{00AF6852-F665-4E5E-88FE-E0B723AE399A}" presName="box" presStyleLbl="node1" presStyleIdx="0" presStyleCnt="3" custLinFactY="100000" custLinFactNeighborY="128781"/>
      <dgm:spPr/>
    </dgm:pt>
    <dgm:pt modelId="{E50E0AB0-54E5-4421-93D7-71309DB73C1A}" type="pres">
      <dgm:prSet presAssocID="{00AF6852-F665-4E5E-88FE-E0B723AE399A}" presName="img" presStyleLbl="fgImgPlace1" presStyleIdx="0" presStyleCnt="3" custScaleX="66640" custLinFactY="100000" custLinFactNeighborX="1147" custLinFactNeighborY="175487"/>
      <dgm:spPr>
        <a:blipFill>
          <a:blip xmlns:r="http://schemas.openxmlformats.org/officeDocument/2006/relationships"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t="-17000" b="-17000"/>
          </a:stretch>
        </a:blipFill>
        <a:ln>
          <a:noFill/>
        </a:ln>
      </dgm:spPr>
      <dgm:extLst>
        <a:ext uri="{E40237B7-FDA0-4F09-8148-C483321AD2D9}">
          <dgm14:cNvPr xmlns:dgm14="http://schemas.microsoft.com/office/drawing/2010/diagram" id="0" name="">
            <a:extLst>
              <a:ext uri="{C183D7F6-B498-43B3-948B-1728B52AA6E4}">
                <adec:decorative xmlns:adec="http://schemas.microsoft.com/office/drawing/2017/decorative" val="1"/>
              </a:ext>
            </a:extLst>
          </dgm14:cNvPr>
        </a:ext>
      </dgm:extLst>
    </dgm:pt>
    <dgm:pt modelId="{AC44986B-B364-4BF5-BB77-48F83BE6FDA2}" type="pres">
      <dgm:prSet presAssocID="{00AF6852-F665-4E5E-88FE-E0B723AE399A}" presName="text" presStyleLbl="node1" presStyleIdx="0" presStyleCnt="3">
        <dgm:presLayoutVars>
          <dgm:bulletEnabled val="1"/>
        </dgm:presLayoutVars>
      </dgm:prSet>
      <dgm:spPr/>
    </dgm:pt>
    <dgm:pt modelId="{0B043D8A-DC92-44F3-8EFC-5F7185A4019B}" type="pres">
      <dgm:prSet presAssocID="{9C175D80-2EAB-4214-B021-9C491DD8DD9D}" presName="spacer" presStyleCnt="0"/>
      <dgm:spPr/>
    </dgm:pt>
    <dgm:pt modelId="{3497222E-7107-403E-8545-A563EDE10184}" type="pres">
      <dgm:prSet presAssocID="{3A9F801A-8977-4705-BE44-EF538BAD25B3}" presName="comp" presStyleCnt="0"/>
      <dgm:spPr/>
    </dgm:pt>
    <dgm:pt modelId="{787F9B2B-42A9-4AD5-B24B-991242F876FD}" type="pres">
      <dgm:prSet presAssocID="{3A9F801A-8977-4705-BE44-EF538BAD25B3}" presName="box" presStyleLbl="node1" presStyleIdx="1" presStyleCnt="3" custLinFactNeighborY="3490"/>
      <dgm:spPr/>
    </dgm:pt>
    <dgm:pt modelId="{71361309-0A90-462A-A0C4-2F4FF0E0CE87}" type="pres">
      <dgm:prSet presAssocID="{3A9F801A-8977-4705-BE44-EF538BAD25B3}" presName="img" presStyleLbl="fgImgPlace1" presStyleIdx="1" presStyleCnt="3" custScaleX="71785" custLinFactNeighborX="574" custLinFactNeighborY="4363"/>
      <dgm:spPr>
        <a:blipFill>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t="-17000" b="-17000"/>
          </a:stretch>
        </a:blipFill>
        <a:ln>
          <a:noFill/>
        </a:ln>
      </dgm:spPr>
      <dgm:extLst>
        <a:ext uri="{E40237B7-FDA0-4F09-8148-C483321AD2D9}">
          <dgm14:cNvPr xmlns:dgm14="http://schemas.microsoft.com/office/drawing/2010/diagram" id="0" name="">
            <a:extLst>
              <a:ext uri="{C183D7F6-B498-43B3-948B-1728B52AA6E4}">
                <adec:decorative xmlns:adec="http://schemas.microsoft.com/office/drawing/2017/decorative" val="1"/>
              </a:ext>
            </a:extLst>
          </dgm14:cNvPr>
        </a:ext>
      </dgm:extLst>
    </dgm:pt>
    <dgm:pt modelId="{81D1E2E9-8E9E-4846-B284-A4D88FD430E8}" type="pres">
      <dgm:prSet presAssocID="{3A9F801A-8977-4705-BE44-EF538BAD25B3}" presName="text" presStyleLbl="node1" presStyleIdx="1" presStyleCnt="3">
        <dgm:presLayoutVars>
          <dgm:bulletEnabled val="1"/>
        </dgm:presLayoutVars>
      </dgm:prSet>
      <dgm:spPr/>
    </dgm:pt>
    <dgm:pt modelId="{B4C5B964-127E-46C3-8840-15DC194E398B}" type="pres">
      <dgm:prSet presAssocID="{A5AB8C49-853C-4791-BB54-6B0527ED0323}" presName="spacer" presStyleCnt="0"/>
      <dgm:spPr/>
    </dgm:pt>
    <dgm:pt modelId="{DBD241B4-ED9D-4A0B-B5A3-C5F372A76264}" type="pres">
      <dgm:prSet presAssocID="{6623863E-B432-43A1-825B-03F06C9E8AD1}" presName="comp" presStyleCnt="0"/>
      <dgm:spPr/>
    </dgm:pt>
    <dgm:pt modelId="{C4483449-3AE7-43D1-B8AE-F556DB1D35EC}" type="pres">
      <dgm:prSet presAssocID="{6623863E-B432-43A1-825B-03F06C9E8AD1}" presName="box" presStyleLbl="node1" presStyleIdx="2" presStyleCnt="3" custLinFactY="-100000" custLinFactNeighborY="-114253"/>
      <dgm:spPr/>
    </dgm:pt>
    <dgm:pt modelId="{1CCE04D2-81D8-4793-B767-B71F4BB5F346}" type="pres">
      <dgm:prSet presAssocID="{6623863E-B432-43A1-825B-03F06C9E8AD1}" presName="img" presStyleLbl="fgImgPlace1" presStyleIdx="2" presStyleCnt="3" custScaleX="66640" custLinFactY="-100000" custLinFactNeighborX="574" custLinFactNeighborY="-168875"/>
      <dgm:spPr>
        <a:blipFill>
          <a:blip xmlns:r="http://schemas.openxmlformats.org/officeDocument/2006/relationships"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t="-17000" b="-17000"/>
          </a:stretch>
        </a:blipFill>
        <a:ln>
          <a:noFill/>
        </a:ln>
      </dgm:spPr>
      <dgm:extLst>
        <a:ext uri="{E40237B7-FDA0-4F09-8148-C483321AD2D9}">
          <dgm14:cNvPr xmlns:dgm14="http://schemas.microsoft.com/office/drawing/2010/diagram" id="0" name="">
            <a:extLst>
              <a:ext uri="{C183D7F6-B498-43B3-948B-1728B52AA6E4}">
                <adec:decorative xmlns:adec="http://schemas.microsoft.com/office/drawing/2017/decorative" val="1"/>
              </a:ext>
            </a:extLst>
          </dgm14:cNvPr>
        </a:ext>
      </dgm:extLst>
    </dgm:pt>
    <dgm:pt modelId="{607FF9CC-A5C5-45B5-BEA7-2FC2164B62CA}" type="pres">
      <dgm:prSet presAssocID="{6623863E-B432-43A1-825B-03F06C9E8AD1}" presName="text" presStyleLbl="node1" presStyleIdx="2" presStyleCnt="3">
        <dgm:presLayoutVars>
          <dgm:bulletEnabled val="1"/>
        </dgm:presLayoutVars>
      </dgm:prSet>
      <dgm:spPr/>
    </dgm:pt>
  </dgm:ptLst>
  <dgm:cxnLst>
    <dgm:cxn modelId="{4CAEFD10-2297-4E24-A60F-CC44F9B5E5A1}" srcId="{BD8716E8-E117-46AB-A0BD-E7F676F04E48}" destId="{3A9F801A-8977-4705-BE44-EF538BAD25B3}" srcOrd="1" destOrd="0" parTransId="{F11AAF05-91E1-4F08-B73B-B01A53843799}" sibTransId="{A5AB8C49-853C-4791-BB54-6B0527ED0323}"/>
    <dgm:cxn modelId="{B8C1892C-C4AB-40CE-8B0C-88FD167BFB0D}" type="presOf" srcId="{BD8716E8-E117-46AB-A0BD-E7F676F04E48}" destId="{4662F440-B413-40A4-B909-F24F049E4D95}" srcOrd="0" destOrd="0" presId="urn:microsoft.com/office/officeart/2005/8/layout/vList4"/>
    <dgm:cxn modelId="{E8AE4C55-6808-4F54-8B50-CB22EA6E7E9E}" type="presOf" srcId="{3A9F801A-8977-4705-BE44-EF538BAD25B3}" destId="{81D1E2E9-8E9E-4846-B284-A4D88FD430E8}" srcOrd="1" destOrd="0" presId="urn:microsoft.com/office/officeart/2005/8/layout/vList4"/>
    <dgm:cxn modelId="{5DA03F7D-251A-439C-9C09-582DECBCDDD8}" type="presOf" srcId="{00AF6852-F665-4E5E-88FE-E0B723AE399A}" destId="{AC44986B-B364-4BF5-BB77-48F83BE6FDA2}" srcOrd="1" destOrd="0" presId="urn:microsoft.com/office/officeart/2005/8/layout/vList4"/>
    <dgm:cxn modelId="{08CDD995-8460-4B31-AF65-5E64FAEC6BE5}" type="presOf" srcId="{6623863E-B432-43A1-825B-03F06C9E8AD1}" destId="{C4483449-3AE7-43D1-B8AE-F556DB1D35EC}" srcOrd="0" destOrd="0" presId="urn:microsoft.com/office/officeart/2005/8/layout/vList4"/>
    <dgm:cxn modelId="{E40A89A0-247D-4255-B7A9-722B700DD609}" srcId="{BD8716E8-E117-46AB-A0BD-E7F676F04E48}" destId="{00AF6852-F665-4E5E-88FE-E0B723AE399A}" srcOrd="0" destOrd="0" parTransId="{489AD556-D3A0-4D28-8263-323F3670A8A9}" sibTransId="{9C175D80-2EAB-4214-B021-9C491DD8DD9D}"/>
    <dgm:cxn modelId="{4992E5B9-C45B-4480-A4BB-0B69018809BB}" type="presOf" srcId="{6623863E-B432-43A1-825B-03F06C9E8AD1}" destId="{607FF9CC-A5C5-45B5-BEA7-2FC2164B62CA}" srcOrd="1" destOrd="0" presId="urn:microsoft.com/office/officeart/2005/8/layout/vList4"/>
    <dgm:cxn modelId="{5DC28EBD-DE84-4C5F-B44B-66D064A031BF}" type="presOf" srcId="{3A9F801A-8977-4705-BE44-EF538BAD25B3}" destId="{787F9B2B-42A9-4AD5-B24B-991242F876FD}" srcOrd="0" destOrd="0" presId="urn:microsoft.com/office/officeart/2005/8/layout/vList4"/>
    <dgm:cxn modelId="{151B74C0-3C21-484F-B35F-9ADF09F61B71}" srcId="{BD8716E8-E117-46AB-A0BD-E7F676F04E48}" destId="{6623863E-B432-43A1-825B-03F06C9E8AD1}" srcOrd="2" destOrd="0" parTransId="{303B27C0-63D8-484B-8FAB-AE70E45FA609}" sibTransId="{69A2912A-3EDF-4F34-950C-0C37728523C3}"/>
    <dgm:cxn modelId="{F30D7BF8-A690-48F7-A7EE-A3392F6697C0}" type="presOf" srcId="{00AF6852-F665-4E5E-88FE-E0B723AE399A}" destId="{915B2E2D-0177-413C-A9CD-69E876D8E53C}" srcOrd="0" destOrd="0" presId="urn:microsoft.com/office/officeart/2005/8/layout/vList4"/>
    <dgm:cxn modelId="{BB3098B4-CF0F-4CEF-A4A6-A280A895BF54}" type="presParOf" srcId="{4662F440-B413-40A4-B909-F24F049E4D95}" destId="{71B0EF69-CF86-4E29-BDA5-FFEB6B01C126}" srcOrd="0" destOrd="0" presId="urn:microsoft.com/office/officeart/2005/8/layout/vList4"/>
    <dgm:cxn modelId="{BDC97889-1A00-4ED6-80FB-0521177E08E9}" type="presParOf" srcId="{71B0EF69-CF86-4E29-BDA5-FFEB6B01C126}" destId="{915B2E2D-0177-413C-A9CD-69E876D8E53C}" srcOrd="0" destOrd="0" presId="urn:microsoft.com/office/officeart/2005/8/layout/vList4"/>
    <dgm:cxn modelId="{B91F49A4-85EA-45BD-BD99-32FFDBBBA96D}" type="presParOf" srcId="{71B0EF69-CF86-4E29-BDA5-FFEB6B01C126}" destId="{E50E0AB0-54E5-4421-93D7-71309DB73C1A}" srcOrd="1" destOrd="0" presId="urn:microsoft.com/office/officeart/2005/8/layout/vList4"/>
    <dgm:cxn modelId="{CDA87EB1-8E07-4858-B1D5-4F78573E1081}" type="presParOf" srcId="{71B0EF69-CF86-4E29-BDA5-FFEB6B01C126}" destId="{AC44986B-B364-4BF5-BB77-48F83BE6FDA2}" srcOrd="2" destOrd="0" presId="urn:microsoft.com/office/officeart/2005/8/layout/vList4"/>
    <dgm:cxn modelId="{73A5A0DB-0A2F-4C16-B52E-6023C6B292C4}" type="presParOf" srcId="{4662F440-B413-40A4-B909-F24F049E4D95}" destId="{0B043D8A-DC92-44F3-8EFC-5F7185A4019B}" srcOrd="1" destOrd="0" presId="urn:microsoft.com/office/officeart/2005/8/layout/vList4"/>
    <dgm:cxn modelId="{72D27B89-EE2D-4E6F-9979-DFAAC0D57806}" type="presParOf" srcId="{4662F440-B413-40A4-B909-F24F049E4D95}" destId="{3497222E-7107-403E-8545-A563EDE10184}" srcOrd="2" destOrd="0" presId="urn:microsoft.com/office/officeart/2005/8/layout/vList4"/>
    <dgm:cxn modelId="{60EBADD2-EFD5-4D26-9E49-5A9740ECFF9A}" type="presParOf" srcId="{3497222E-7107-403E-8545-A563EDE10184}" destId="{787F9B2B-42A9-4AD5-B24B-991242F876FD}" srcOrd="0" destOrd="0" presId="urn:microsoft.com/office/officeart/2005/8/layout/vList4"/>
    <dgm:cxn modelId="{466FEB2B-C55A-4039-AF20-6872216FCD7E}" type="presParOf" srcId="{3497222E-7107-403E-8545-A563EDE10184}" destId="{71361309-0A90-462A-A0C4-2F4FF0E0CE87}" srcOrd="1" destOrd="0" presId="urn:microsoft.com/office/officeart/2005/8/layout/vList4"/>
    <dgm:cxn modelId="{75E44C9F-2C9C-4CD9-B07E-107C198D361D}" type="presParOf" srcId="{3497222E-7107-403E-8545-A563EDE10184}" destId="{81D1E2E9-8E9E-4846-B284-A4D88FD430E8}" srcOrd="2" destOrd="0" presId="urn:microsoft.com/office/officeart/2005/8/layout/vList4"/>
    <dgm:cxn modelId="{9A4E1021-8596-439A-A29F-A20D4102414A}" type="presParOf" srcId="{4662F440-B413-40A4-B909-F24F049E4D95}" destId="{B4C5B964-127E-46C3-8840-15DC194E398B}" srcOrd="3" destOrd="0" presId="urn:microsoft.com/office/officeart/2005/8/layout/vList4"/>
    <dgm:cxn modelId="{DE8FC11A-A7FB-4682-B896-93BD0C322FB6}" type="presParOf" srcId="{4662F440-B413-40A4-B909-F24F049E4D95}" destId="{DBD241B4-ED9D-4A0B-B5A3-C5F372A76264}" srcOrd="4" destOrd="0" presId="urn:microsoft.com/office/officeart/2005/8/layout/vList4"/>
    <dgm:cxn modelId="{B80E1C4C-2E56-4F2D-9488-AA44C2B4CB10}" type="presParOf" srcId="{DBD241B4-ED9D-4A0B-B5A3-C5F372A76264}" destId="{C4483449-3AE7-43D1-B8AE-F556DB1D35EC}" srcOrd="0" destOrd="0" presId="urn:microsoft.com/office/officeart/2005/8/layout/vList4"/>
    <dgm:cxn modelId="{0349BE35-7B36-45C0-A5FB-E28599C32CF0}" type="presParOf" srcId="{DBD241B4-ED9D-4A0B-B5A3-C5F372A76264}" destId="{1CCE04D2-81D8-4793-B767-B71F4BB5F346}" srcOrd="1" destOrd="0" presId="urn:microsoft.com/office/officeart/2005/8/layout/vList4"/>
    <dgm:cxn modelId="{49AA3590-5260-49E1-9BB2-9E1AA14ECC18}" type="presParOf" srcId="{DBD241B4-ED9D-4A0B-B5A3-C5F372A76264}" destId="{607FF9CC-A5C5-45B5-BEA7-2FC2164B62CA}" srcOrd="2" destOrd="0" presId="urn:microsoft.com/office/officeart/2005/8/layout/vList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0EC6A32-EC9F-4E3E-9D50-FBD3A89981D1}"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56D5294A-2FDE-490E-A613-20B92CD0AAD3}">
      <dgm:prSet phldrT="[Text]"/>
      <dgm:spPr>
        <a:solidFill>
          <a:srgbClr val="0070C0"/>
        </a:solidFill>
      </dgm:spPr>
      <dgm:t>
        <a:bodyPr/>
        <a:lstStyle/>
        <a:p>
          <a:r>
            <a:rPr lang="en-US" b="1">
              <a:latin typeface="+mj-lt"/>
            </a:rPr>
            <a:t>Behavioral Engagement</a:t>
          </a:r>
          <a:endParaRPr lang="en-US"/>
        </a:p>
      </dgm:t>
    </dgm:pt>
    <dgm:pt modelId="{3DB3AE0D-1039-405C-B05C-6A0D5F274B5E}" type="parTrans" cxnId="{8117D1D2-9515-41B8-B2CB-CE43AC926B2B}">
      <dgm:prSet/>
      <dgm:spPr/>
      <dgm:t>
        <a:bodyPr/>
        <a:lstStyle/>
        <a:p>
          <a:endParaRPr lang="en-US"/>
        </a:p>
      </dgm:t>
    </dgm:pt>
    <dgm:pt modelId="{331539B3-6F5F-4C7E-A421-94A0EED8A0E5}" type="sibTrans" cxnId="{8117D1D2-9515-41B8-B2CB-CE43AC926B2B}">
      <dgm:prSet/>
      <dgm:spPr/>
      <dgm:t>
        <a:bodyPr/>
        <a:lstStyle/>
        <a:p>
          <a:endParaRPr lang="en-US"/>
        </a:p>
      </dgm:t>
    </dgm:pt>
    <dgm:pt modelId="{25F7CA55-F072-4FAF-A4BE-D8DC7BB4C18D}">
      <dgm:prSet phldrT="[Text]"/>
      <dgm:spPr/>
      <dgm:t>
        <a:bodyPr/>
        <a:lstStyle/>
        <a:p>
          <a:r>
            <a:rPr lang="en-US">
              <a:latin typeface="+mj-lt"/>
              <a:ea typeface="Calibri" panose="020F0502020204030204" pitchFamily="34" charset="0"/>
              <a:cs typeface="Times New Roman"/>
            </a:rPr>
            <a:t>Physical energy exerted to complete classwork requirements.</a:t>
          </a:r>
          <a:endParaRPr lang="en-US"/>
        </a:p>
      </dgm:t>
    </dgm:pt>
    <dgm:pt modelId="{ED02F9EB-CA51-4E5E-ABA3-268E053B33B0}" type="parTrans" cxnId="{CA0F2A4B-A255-4AE4-AF68-880FF8FE3373}">
      <dgm:prSet/>
      <dgm:spPr/>
      <dgm:t>
        <a:bodyPr/>
        <a:lstStyle/>
        <a:p>
          <a:endParaRPr lang="en-US"/>
        </a:p>
      </dgm:t>
    </dgm:pt>
    <dgm:pt modelId="{3E4BCD7C-7758-43A5-9B53-CCDD8A911028}" type="sibTrans" cxnId="{CA0F2A4B-A255-4AE4-AF68-880FF8FE3373}">
      <dgm:prSet/>
      <dgm:spPr/>
      <dgm:t>
        <a:bodyPr/>
        <a:lstStyle/>
        <a:p>
          <a:endParaRPr lang="en-US"/>
        </a:p>
      </dgm:t>
    </dgm:pt>
    <dgm:pt modelId="{2E482BA5-4C21-4EFB-B7EE-73C776D23E05}">
      <dgm:prSet phldrT="[Text]"/>
      <dgm:spPr>
        <a:solidFill>
          <a:srgbClr val="0070C0"/>
        </a:solidFill>
      </dgm:spPr>
      <dgm:t>
        <a:bodyPr/>
        <a:lstStyle/>
        <a:p>
          <a:r>
            <a:rPr lang="en-US" b="1">
              <a:latin typeface="+mj-lt"/>
            </a:rPr>
            <a:t>Emotional Engagement</a:t>
          </a:r>
          <a:endParaRPr lang="en-US"/>
        </a:p>
      </dgm:t>
    </dgm:pt>
    <dgm:pt modelId="{4E73F804-F082-497D-BF95-E2A9B085A8CC}" type="parTrans" cxnId="{1DBD2A29-45DF-49C6-AA63-BEF108524D98}">
      <dgm:prSet/>
      <dgm:spPr/>
      <dgm:t>
        <a:bodyPr/>
        <a:lstStyle/>
        <a:p>
          <a:endParaRPr lang="en-US"/>
        </a:p>
      </dgm:t>
    </dgm:pt>
    <dgm:pt modelId="{C8EC36A0-0263-4712-A4AF-2E1429533A8F}" type="sibTrans" cxnId="{1DBD2A29-45DF-49C6-AA63-BEF108524D98}">
      <dgm:prSet/>
      <dgm:spPr/>
      <dgm:t>
        <a:bodyPr/>
        <a:lstStyle/>
        <a:p>
          <a:endParaRPr lang="en-US"/>
        </a:p>
      </dgm:t>
    </dgm:pt>
    <dgm:pt modelId="{3127723A-63A5-4C0D-81B3-2B5D3CDFE79B}">
      <dgm:prSet phldrT="[Text]"/>
      <dgm:spPr/>
      <dgm:t>
        <a:bodyPr/>
        <a:lstStyle/>
        <a:p>
          <a:r>
            <a:rPr lang="en-US">
              <a:latin typeface="+mj-lt"/>
              <a:ea typeface="Calibri" panose="020F0502020204030204" pitchFamily="34" charset="0"/>
              <a:cs typeface="Times New Roman"/>
            </a:rPr>
            <a:t>Emotional energy</a:t>
          </a:r>
          <a:r>
            <a:rPr lang="en-US">
              <a:effectLst/>
              <a:latin typeface="+mj-lt"/>
              <a:ea typeface="Calibri" panose="020F0502020204030204" pitchFamily="34" charset="0"/>
              <a:cs typeface="Times New Roman"/>
            </a:rPr>
            <a:t> associated with feelings about the </a:t>
          </a:r>
          <a:r>
            <a:rPr lang="en-US">
              <a:latin typeface="+mj-lt"/>
              <a:ea typeface="Calibri" panose="020F0502020204030204" pitchFamily="34" charset="0"/>
              <a:cs typeface="Times New Roman"/>
            </a:rPr>
            <a:t>classwork</a:t>
          </a:r>
          <a:r>
            <a:rPr lang="en-US">
              <a:effectLst/>
              <a:latin typeface="+mj-lt"/>
              <a:ea typeface="Calibri" panose="020F0502020204030204" pitchFamily="34" charset="0"/>
              <a:cs typeface="Times New Roman"/>
            </a:rPr>
            <a:t>.</a:t>
          </a:r>
          <a:r>
            <a:rPr lang="en-US">
              <a:latin typeface="+mj-lt"/>
              <a:ea typeface="Calibri" panose="020F0502020204030204" pitchFamily="34" charset="0"/>
              <a:cs typeface="Times New Roman"/>
            </a:rPr>
            <a:t> </a:t>
          </a:r>
          <a:endParaRPr lang="en-US"/>
        </a:p>
      </dgm:t>
    </dgm:pt>
    <dgm:pt modelId="{BAE63545-463C-4BB3-A4E0-8959CB6AA31E}" type="parTrans" cxnId="{A1171A0A-BCFD-4FBA-A844-0E13BAF99230}">
      <dgm:prSet/>
      <dgm:spPr/>
      <dgm:t>
        <a:bodyPr/>
        <a:lstStyle/>
        <a:p>
          <a:endParaRPr lang="en-US"/>
        </a:p>
      </dgm:t>
    </dgm:pt>
    <dgm:pt modelId="{765A9E43-C107-4263-BA9D-65CAD72A03C4}" type="sibTrans" cxnId="{A1171A0A-BCFD-4FBA-A844-0E13BAF99230}">
      <dgm:prSet/>
      <dgm:spPr/>
      <dgm:t>
        <a:bodyPr/>
        <a:lstStyle/>
        <a:p>
          <a:endParaRPr lang="en-US"/>
        </a:p>
      </dgm:t>
    </dgm:pt>
    <dgm:pt modelId="{EF420628-A00C-446B-B6E1-A15B606DB6E1}">
      <dgm:prSet phldrT="[Text]"/>
      <dgm:spPr>
        <a:solidFill>
          <a:srgbClr val="0070C0"/>
        </a:solidFill>
      </dgm:spPr>
      <dgm:t>
        <a:bodyPr/>
        <a:lstStyle/>
        <a:p>
          <a:r>
            <a:rPr lang="en-US" b="1">
              <a:latin typeface="+mj-lt"/>
            </a:rPr>
            <a:t>Mental Engagement</a:t>
          </a:r>
          <a:endParaRPr lang="en-US"/>
        </a:p>
      </dgm:t>
    </dgm:pt>
    <dgm:pt modelId="{A92AF466-86FE-4C69-8D59-95BEAD0971EB}" type="parTrans" cxnId="{CDF2C31B-3A48-45F4-9F79-D77A6FE24D58}">
      <dgm:prSet/>
      <dgm:spPr/>
      <dgm:t>
        <a:bodyPr/>
        <a:lstStyle/>
        <a:p>
          <a:endParaRPr lang="en-US"/>
        </a:p>
      </dgm:t>
    </dgm:pt>
    <dgm:pt modelId="{FC8A934E-9B46-4FCD-82BC-4797720A6E6B}" type="sibTrans" cxnId="{CDF2C31B-3A48-45F4-9F79-D77A6FE24D58}">
      <dgm:prSet/>
      <dgm:spPr/>
      <dgm:t>
        <a:bodyPr/>
        <a:lstStyle/>
        <a:p>
          <a:endParaRPr lang="en-US"/>
        </a:p>
      </dgm:t>
    </dgm:pt>
    <dgm:pt modelId="{0EAC98C1-1C72-4FB6-9683-BF47088B472A}">
      <dgm:prSet phldrT="[Text]"/>
      <dgm:spPr/>
      <dgm:t>
        <a:bodyPr/>
        <a:lstStyle/>
        <a:p>
          <a:r>
            <a:rPr lang="en-US">
              <a:latin typeface="+mj-lt"/>
              <a:ea typeface="Calibri" panose="020F0502020204030204" pitchFamily="34" charset="0"/>
              <a:cs typeface="Times New Roman"/>
            </a:rPr>
            <a:t>Mental energy </a:t>
          </a:r>
          <a:r>
            <a:rPr lang="en-US">
              <a:effectLst/>
              <a:latin typeface="+mj-lt"/>
              <a:ea typeface="Calibri" panose="020F0502020204030204" pitchFamily="34" charset="0"/>
              <a:cs typeface="Times New Roman"/>
            </a:rPr>
            <a:t>exerted when involved in </a:t>
          </a:r>
          <a:r>
            <a:rPr lang="en-US">
              <a:latin typeface="+mj-lt"/>
              <a:ea typeface="Calibri" panose="020F0502020204030204" pitchFamily="34" charset="0"/>
              <a:cs typeface="Times New Roman"/>
            </a:rPr>
            <a:t>classwork</a:t>
          </a:r>
          <a:r>
            <a:rPr lang="en-US">
              <a:effectLst/>
              <a:latin typeface="+mj-lt"/>
              <a:ea typeface="Calibri" panose="020F0502020204030204" pitchFamily="34" charset="0"/>
              <a:cs typeface="Times New Roman"/>
            </a:rPr>
            <a:t> activities.</a:t>
          </a:r>
          <a:endParaRPr lang="en-US"/>
        </a:p>
      </dgm:t>
    </dgm:pt>
    <dgm:pt modelId="{A60347D0-DBFA-49C2-BC51-2FA6944DBCB6}" type="parTrans" cxnId="{6D869FB8-7793-4D08-B245-0D75EA4D1AA5}">
      <dgm:prSet/>
      <dgm:spPr/>
      <dgm:t>
        <a:bodyPr/>
        <a:lstStyle/>
        <a:p>
          <a:endParaRPr lang="en-US"/>
        </a:p>
      </dgm:t>
    </dgm:pt>
    <dgm:pt modelId="{11220EF4-7758-4C5B-B978-89B102303E3A}" type="sibTrans" cxnId="{6D869FB8-7793-4D08-B245-0D75EA4D1AA5}">
      <dgm:prSet/>
      <dgm:spPr/>
      <dgm:t>
        <a:bodyPr/>
        <a:lstStyle/>
        <a:p>
          <a:endParaRPr lang="en-US"/>
        </a:p>
      </dgm:t>
    </dgm:pt>
    <dgm:pt modelId="{C7486449-C79B-4757-B17D-5F1F5B383347}">
      <dgm:prSet/>
      <dgm:spPr/>
      <dgm:t>
        <a:bodyPr/>
        <a:lstStyle/>
        <a:p>
          <a:endParaRPr lang="en-US">
            <a:latin typeface="+mj-lt"/>
            <a:cs typeface="Times New Roman"/>
          </a:endParaRPr>
        </a:p>
      </dgm:t>
    </dgm:pt>
    <dgm:pt modelId="{A7E24F0B-78DA-40CE-A708-ADB28CBC6A7C}" type="parTrans" cxnId="{58400354-F57B-47D9-9E47-928D5F3A1B65}">
      <dgm:prSet/>
      <dgm:spPr/>
      <dgm:t>
        <a:bodyPr/>
        <a:lstStyle/>
        <a:p>
          <a:endParaRPr lang="en-US"/>
        </a:p>
      </dgm:t>
    </dgm:pt>
    <dgm:pt modelId="{28BD443E-517B-4443-A699-7782A22AAB10}" type="sibTrans" cxnId="{58400354-F57B-47D9-9E47-928D5F3A1B65}">
      <dgm:prSet/>
      <dgm:spPr/>
      <dgm:t>
        <a:bodyPr/>
        <a:lstStyle/>
        <a:p>
          <a:endParaRPr lang="en-US"/>
        </a:p>
      </dgm:t>
    </dgm:pt>
    <dgm:pt modelId="{702574A8-7076-4E24-8D16-3E93A39BCA0E}">
      <dgm:prSet/>
      <dgm:spPr/>
      <dgm:t>
        <a:bodyPr/>
        <a:lstStyle/>
        <a:p>
          <a:r>
            <a:rPr lang="en-US">
              <a:latin typeface="+mj-lt"/>
              <a:cs typeface="Times New Roman"/>
            </a:rPr>
            <a:t>Examples: attendance, participation, completing work, following procedures, time on task.</a:t>
          </a:r>
        </a:p>
      </dgm:t>
    </dgm:pt>
    <dgm:pt modelId="{9442E6D1-D393-44F2-9AA9-4249E3F55F5F}" type="parTrans" cxnId="{C80773A4-F09D-4835-AE62-2E5D55389306}">
      <dgm:prSet/>
      <dgm:spPr/>
      <dgm:t>
        <a:bodyPr/>
        <a:lstStyle/>
        <a:p>
          <a:endParaRPr lang="en-US"/>
        </a:p>
      </dgm:t>
    </dgm:pt>
    <dgm:pt modelId="{C986A015-5A74-4B98-A901-FB38BEF085AD}" type="sibTrans" cxnId="{C80773A4-F09D-4835-AE62-2E5D55389306}">
      <dgm:prSet/>
      <dgm:spPr/>
      <dgm:t>
        <a:bodyPr/>
        <a:lstStyle/>
        <a:p>
          <a:endParaRPr lang="en-US"/>
        </a:p>
      </dgm:t>
    </dgm:pt>
    <dgm:pt modelId="{665E12C1-54F5-4B4B-B2AF-5303B861AE39}">
      <dgm:prSet/>
      <dgm:spPr/>
      <dgm:t>
        <a:bodyPr/>
        <a:lstStyle/>
        <a:p>
          <a:endParaRPr lang="en-US">
            <a:effectLst/>
            <a:latin typeface="+mj-lt"/>
            <a:ea typeface="Calibri" panose="020F0502020204030204" pitchFamily="34" charset="0"/>
            <a:cs typeface="Times New Roman"/>
          </a:endParaRPr>
        </a:p>
      </dgm:t>
    </dgm:pt>
    <dgm:pt modelId="{8FD95E06-3E1F-4D45-A6C3-88010FC004D8}" type="parTrans" cxnId="{F334ED67-8482-4FBE-946C-24699FA2159E}">
      <dgm:prSet/>
      <dgm:spPr/>
      <dgm:t>
        <a:bodyPr/>
        <a:lstStyle/>
        <a:p>
          <a:endParaRPr lang="en-US"/>
        </a:p>
      </dgm:t>
    </dgm:pt>
    <dgm:pt modelId="{A456BBDA-6FE8-4D70-8144-CCF2816DD02C}" type="sibTrans" cxnId="{F334ED67-8482-4FBE-946C-24699FA2159E}">
      <dgm:prSet/>
      <dgm:spPr/>
      <dgm:t>
        <a:bodyPr/>
        <a:lstStyle/>
        <a:p>
          <a:endParaRPr lang="en-US"/>
        </a:p>
      </dgm:t>
    </dgm:pt>
    <dgm:pt modelId="{2A0049C3-4370-4127-86F4-84915580A855}">
      <dgm:prSet/>
      <dgm:spPr/>
      <dgm:t>
        <a:bodyPr/>
        <a:lstStyle/>
        <a:p>
          <a:r>
            <a:rPr lang="en-US">
              <a:effectLst/>
              <a:latin typeface="+mj-lt"/>
              <a:ea typeface="Calibri" panose="020F0502020204030204" pitchFamily="34" charset="0"/>
              <a:cs typeface="Times New Roman"/>
            </a:rPr>
            <a:t>Examples: attention, absorption, concentration, persistence, cognitive/metacognitive strategy use</a:t>
          </a:r>
          <a:r>
            <a:rPr lang="en-US">
              <a:latin typeface="+mj-lt"/>
              <a:ea typeface="Calibri" panose="020F0502020204030204" pitchFamily="34" charset="0"/>
              <a:cs typeface="Times New Roman"/>
            </a:rPr>
            <a:t>.</a:t>
          </a:r>
          <a:r>
            <a:rPr lang="en-US">
              <a:effectLst/>
              <a:latin typeface="+mj-lt"/>
              <a:ea typeface="Calibri" panose="020F0502020204030204" pitchFamily="34" charset="0"/>
              <a:cs typeface="Times New Roman"/>
            </a:rPr>
            <a:t>   </a:t>
          </a:r>
        </a:p>
      </dgm:t>
    </dgm:pt>
    <dgm:pt modelId="{20EC9295-4E7C-4D40-9D2D-54529D0F65AD}" type="parTrans" cxnId="{F5C6489A-21AC-4B50-89DF-E09BD3584839}">
      <dgm:prSet/>
      <dgm:spPr/>
      <dgm:t>
        <a:bodyPr/>
        <a:lstStyle/>
        <a:p>
          <a:endParaRPr lang="en-US"/>
        </a:p>
      </dgm:t>
    </dgm:pt>
    <dgm:pt modelId="{295B306F-34D3-4EC4-B36E-F7EC0FE1EF5E}" type="sibTrans" cxnId="{F5C6489A-21AC-4B50-89DF-E09BD3584839}">
      <dgm:prSet/>
      <dgm:spPr/>
      <dgm:t>
        <a:bodyPr/>
        <a:lstStyle/>
        <a:p>
          <a:endParaRPr lang="en-US"/>
        </a:p>
      </dgm:t>
    </dgm:pt>
    <dgm:pt modelId="{2C9AD92B-0BE2-49E4-9A5E-385A1ADAB90C}">
      <dgm:prSet/>
      <dgm:spPr/>
      <dgm:t>
        <a:bodyPr/>
        <a:lstStyle/>
        <a:p>
          <a:endParaRPr lang="en-US">
            <a:latin typeface="+mj-lt"/>
            <a:ea typeface="Calibri" panose="020F0502020204030204" pitchFamily="34" charset="0"/>
            <a:cs typeface="Times New Roman"/>
          </a:endParaRPr>
        </a:p>
      </dgm:t>
    </dgm:pt>
    <dgm:pt modelId="{299E8809-7EBD-4B2B-A28D-753475A462F3}" type="parTrans" cxnId="{5A0BFD39-3763-4DBC-85BF-5E17EDA0C423}">
      <dgm:prSet/>
      <dgm:spPr/>
      <dgm:t>
        <a:bodyPr/>
        <a:lstStyle/>
        <a:p>
          <a:endParaRPr lang="en-US"/>
        </a:p>
      </dgm:t>
    </dgm:pt>
    <dgm:pt modelId="{E715993C-43D6-45ED-BF89-D5B77EF47918}" type="sibTrans" cxnId="{5A0BFD39-3763-4DBC-85BF-5E17EDA0C423}">
      <dgm:prSet/>
      <dgm:spPr/>
      <dgm:t>
        <a:bodyPr/>
        <a:lstStyle/>
        <a:p>
          <a:endParaRPr lang="en-US"/>
        </a:p>
      </dgm:t>
    </dgm:pt>
    <dgm:pt modelId="{B9726C0B-821A-4AEC-A269-17550DFD3F0D}">
      <dgm:prSet/>
      <dgm:spPr/>
      <dgm:t>
        <a:bodyPr/>
        <a:lstStyle/>
        <a:p>
          <a:r>
            <a:rPr lang="en-US">
              <a:latin typeface="+mj-lt"/>
              <a:ea typeface="Calibri" panose="020F0502020204030204" pitchFamily="34" charset="0"/>
              <a:cs typeface="Times New Roman"/>
            </a:rPr>
            <a:t>Examples:</a:t>
          </a:r>
          <a:r>
            <a:rPr lang="en-US">
              <a:effectLst/>
              <a:latin typeface="+mj-lt"/>
              <a:ea typeface="Calibri" panose="020F0502020204030204" pitchFamily="34" charset="0"/>
              <a:cs typeface="Times New Roman"/>
            </a:rPr>
            <a:t> boredom vs. enjoyment or interest, anxiety/frustration vs. confidence, sadness vs. happiness.</a:t>
          </a:r>
          <a:endParaRPr lang="en-US">
            <a:effectLst/>
            <a:latin typeface="+mj-lt"/>
            <a:ea typeface="Calibri" panose="020F0502020204030204" pitchFamily="34" charset="0"/>
            <a:cs typeface="Times New Roman" panose="02020603050405020304" pitchFamily="18" charset="0"/>
          </a:endParaRPr>
        </a:p>
      </dgm:t>
    </dgm:pt>
    <dgm:pt modelId="{C7EA094D-F47A-4F21-A748-ECEB70D9E00C}" type="parTrans" cxnId="{AC58B7C7-8921-40CF-A1FF-C13E116C25DF}">
      <dgm:prSet/>
      <dgm:spPr/>
      <dgm:t>
        <a:bodyPr/>
        <a:lstStyle/>
        <a:p>
          <a:endParaRPr lang="en-US"/>
        </a:p>
      </dgm:t>
    </dgm:pt>
    <dgm:pt modelId="{0F1855E9-593E-45EB-BA34-A712E52A6E8A}" type="sibTrans" cxnId="{AC58B7C7-8921-40CF-A1FF-C13E116C25DF}">
      <dgm:prSet/>
      <dgm:spPr/>
      <dgm:t>
        <a:bodyPr/>
        <a:lstStyle/>
        <a:p>
          <a:endParaRPr lang="en-US"/>
        </a:p>
      </dgm:t>
    </dgm:pt>
    <dgm:pt modelId="{C29E0A2A-150A-400C-A484-CF4EAED63AFC}" type="pres">
      <dgm:prSet presAssocID="{F0EC6A32-EC9F-4E3E-9D50-FBD3A89981D1}" presName="Name0" presStyleCnt="0">
        <dgm:presLayoutVars>
          <dgm:dir/>
          <dgm:animLvl val="lvl"/>
          <dgm:resizeHandles val="exact"/>
        </dgm:presLayoutVars>
      </dgm:prSet>
      <dgm:spPr/>
    </dgm:pt>
    <dgm:pt modelId="{67476832-EBC1-4C8B-82FE-EFE881633429}" type="pres">
      <dgm:prSet presAssocID="{56D5294A-2FDE-490E-A613-20B92CD0AAD3}" presName="composite" presStyleCnt="0"/>
      <dgm:spPr/>
    </dgm:pt>
    <dgm:pt modelId="{DF2C263A-0D77-4F24-9387-7999645675E0}" type="pres">
      <dgm:prSet presAssocID="{56D5294A-2FDE-490E-A613-20B92CD0AAD3}" presName="parTx" presStyleLbl="alignNode1" presStyleIdx="0" presStyleCnt="3">
        <dgm:presLayoutVars>
          <dgm:chMax val="0"/>
          <dgm:chPref val="0"/>
          <dgm:bulletEnabled val="1"/>
        </dgm:presLayoutVars>
      </dgm:prSet>
      <dgm:spPr/>
    </dgm:pt>
    <dgm:pt modelId="{A7D9ED2A-E09F-4ECB-B531-AE93BBC3024B}" type="pres">
      <dgm:prSet presAssocID="{56D5294A-2FDE-490E-A613-20B92CD0AAD3}" presName="desTx" presStyleLbl="alignAccFollowNode1" presStyleIdx="0" presStyleCnt="3">
        <dgm:presLayoutVars>
          <dgm:bulletEnabled val="1"/>
        </dgm:presLayoutVars>
      </dgm:prSet>
      <dgm:spPr/>
    </dgm:pt>
    <dgm:pt modelId="{8408F422-4CA9-4FE5-A5D6-60EA09F0E97D}" type="pres">
      <dgm:prSet presAssocID="{331539B3-6F5F-4C7E-A421-94A0EED8A0E5}" presName="space" presStyleCnt="0"/>
      <dgm:spPr/>
    </dgm:pt>
    <dgm:pt modelId="{BDAAD8BF-C390-4FA6-BC2C-B683CC7183F7}" type="pres">
      <dgm:prSet presAssocID="{2E482BA5-4C21-4EFB-B7EE-73C776D23E05}" presName="composite" presStyleCnt="0"/>
      <dgm:spPr/>
    </dgm:pt>
    <dgm:pt modelId="{D06875C9-2062-4F6C-AA6E-47E863A81B15}" type="pres">
      <dgm:prSet presAssocID="{2E482BA5-4C21-4EFB-B7EE-73C776D23E05}" presName="parTx" presStyleLbl="alignNode1" presStyleIdx="1" presStyleCnt="3">
        <dgm:presLayoutVars>
          <dgm:chMax val="0"/>
          <dgm:chPref val="0"/>
          <dgm:bulletEnabled val="1"/>
        </dgm:presLayoutVars>
      </dgm:prSet>
      <dgm:spPr/>
    </dgm:pt>
    <dgm:pt modelId="{B4B5B4D8-82DD-40BF-BAEE-D2C938FED92C}" type="pres">
      <dgm:prSet presAssocID="{2E482BA5-4C21-4EFB-B7EE-73C776D23E05}" presName="desTx" presStyleLbl="alignAccFollowNode1" presStyleIdx="1" presStyleCnt="3">
        <dgm:presLayoutVars>
          <dgm:bulletEnabled val="1"/>
        </dgm:presLayoutVars>
      </dgm:prSet>
      <dgm:spPr/>
    </dgm:pt>
    <dgm:pt modelId="{EDE9C876-7306-42D5-9A21-C99C9F628DA2}" type="pres">
      <dgm:prSet presAssocID="{C8EC36A0-0263-4712-A4AF-2E1429533A8F}" presName="space" presStyleCnt="0"/>
      <dgm:spPr/>
    </dgm:pt>
    <dgm:pt modelId="{ED5B3E25-717E-4231-B032-CFFDBC222719}" type="pres">
      <dgm:prSet presAssocID="{EF420628-A00C-446B-B6E1-A15B606DB6E1}" presName="composite" presStyleCnt="0"/>
      <dgm:spPr/>
    </dgm:pt>
    <dgm:pt modelId="{0473A7F2-F0F7-4654-A159-ECBD316F0422}" type="pres">
      <dgm:prSet presAssocID="{EF420628-A00C-446B-B6E1-A15B606DB6E1}" presName="parTx" presStyleLbl="alignNode1" presStyleIdx="2" presStyleCnt="3">
        <dgm:presLayoutVars>
          <dgm:chMax val="0"/>
          <dgm:chPref val="0"/>
          <dgm:bulletEnabled val="1"/>
        </dgm:presLayoutVars>
      </dgm:prSet>
      <dgm:spPr/>
    </dgm:pt>
    <dgm:pt modelId="{38FFEE58-50B3-4C55-B103-664AF84CBD91}" type="pres">
      <dgm:prSet presAssocID="{EF420628-A00C-446B-B6E1-A15B606DB6E1}" presName="desTx" presStyleLbl="alignAccFollowNode1" presStyleIdx="2" presStyleCnt="3">
        <dgm:presLayoutVars>
          <dgm:bulletEnabled val="1"/>
        </dgm:presLayoutVars>
      </dgm:prSet>
      <dgm:spPr/>
    </dgm:pt>
  </dgm:ptLst>
  <dgm:cxnLst>
    <dgm:cxn modelId="{A1171A0A-BCFD-4FBA-A844-0E13BAF99230}" srcId="{2E482BA5-4C21-4EFB-B7EE-73C776D23E05}" destId="{3127723A-63A5-4C0D-81B3-2B5D3CDFE79B}" srcOrd="0" destOrd="0" parTransId="{BAE63545-463C-4BB3-A4E0-8959CB6AA31E}" sibTransId="{765A9E43-C107-4263-BA9D-65CAD72A03C4}"/>
    <dgm:cxn modelId="{CDF2C31B-3A48-45F4-9F79-D77A6FE24D58}" srcId="{F0EC6A32-EC9F-4E3E-9D50-FBD3A89981D1}" destId="{EF420628-A00C-446B-B6E1-A15B606DB6E1}" srcOrd="2" destOrd="0" parTransId="{A92AF466-86FE-4C69-8D59-95BEAD0971EB}" sibTransId="{FC8A934E-9B46-4FCD-82BC-4797720A6E6B}"/>
    <dgm:cxn modelId="{AA54991E-661E-44DE-9632-CD39F45891FE}" type="presOf" srcId="{665E12C1-54F5-4B4B-B2AF-5303B861AE39}" destId="{38FFEE58-50B3-4C55-B103-664AF84CBD91}" srcOrd="0" destOrd="1" presId="urn:microsoft.com/office/officeart/2005/8/layout/hList1"/>
    <dgm:cxn modelId="{1DBD2A29-45DF-49C6-AA63-BEF108524D98}" srcId="{F0EC6A32-EC9F-4E3E-9D50-FBD3A89981D1}" destId="{2E482BA5-4C21-4EFB-B7EE-73C776D23E05}" srcOrd="1" destOrd="0" parTransId="{4E73F804-F082-497D-BF95-E2A9B085A8CC}" sibTransId="{C8EC36A0-0263-4712-A4AF-2E1429533A8F}"/>
    <dgm:cxn modelId="{0E3BB72C-C1B6-452A-9D86-71069818EAAC}" type="presOf" srcId="{B9726C0B-821A-4AEC-A269-17550DFD3F0D}" destId="{B4B5B4D8-82DD-40BF-BAEE-D2C938FED92C}" srcOrd="0" destOrd="2" presId="urn:microsoft.com/office/officeart/2005/8/layout/hList1"/>
    <dgm:cxn modelId="{2388CF34-81FA-476D-A784-4336EF9706AE}" type="presOf" srcId="{702574A8-7076-4E24-8D16-3E93A39BCA0E}" destId="{A7D9ED2A-E09F-4ECB-B531-AE93BBC3024B}" srcOrd="0" destOrd="2" presId="urn:microsoft.com/office/officeart/2005/8/layout/hList1"/>
    <dgm:cxn modelId="{5A0BFD39-3763-4DBC-85BF-5E17EDA0C423}" srcId="{2E482BA5-4C21-4EFB-B7EE-73C776D23E05}" destId="{2C9AD92B-0BE2-49E4-9A5E-385A1ADAB90C}" srcOrd="1" destOrd="0" parTransId="{299E8809-7EBD-4B2B-A28D-753475A462F3}" sibTransId="{E715993C-43D6-45ED-BF89-D5B77EF47918}"/>
    <dgm:cxn modelId="{F334ED67-8482-4FBE-946C-24699FA2159E}" srcId="{EF420628-A00C-446B-B6E1-A15B606DB6E1}" destId="{665E12C1-54F5-4B4B-B2AF-5303B861AE39}" srcOrd="1" destOrd="0" parTransId="{8FD95E06-3E1F-4D45-A6C3-88010FC004D8}" sibTransId="{A456BBDA-6FE8-4D70-8144-CCF2816DD02C}"/>
    <dgm:cxn modelId="{CA0F2A4B-A255-4AE4-AF68-880FF8FE3373}" srcId="{56D5294A-2FDE-490E-A613-20B92CD0AAD3}" destId="{25F7CA55-F072-4FAF-A4BE-D8DC7BB4C18D}" srcOrd="0" destOrd="0" parTransId="{ED02F9EB-CA51-4E5E-ABA3-268E053B33B0}" sibTransId="{3E4BCD7C-7758-43A5-9B53-CCDD8A911028}"/>
    <dgm:cxn modelId="{58400354-F57B-47D9-9E47-928D5F3A1B65}" srcId="{25F7CA55-F072-4FAF-A4BE-D8DC7BB4C18D}" destId="{C7486449-C79B-4757-B17D-5F1F5B383347}" srcOrd="0" destOrd="0" parTransId="{A7E24F0B-78DA-40CE-A708-ADB28CBC6A7C}" sibTransId="{28BD443E-517B-4443-A699-7782A22AAB10}"/>
    <dgm:cxn modelId="{0DD80C7F-865D-4CBF-9D64-D642DDD90CC9}" type="presOf" srcId="{C7486449-C79B-4757-B17D-5F1F5B383347}" destId="{A7D9ED2A-E09F-4ECB-B531-AE93BBC3024B}" srcOrd="0" destOrd="1" presId="urn:microsoft.com/office/officeart/2005/8/layout/hList1"/>
    <dgm:cxn modelId="{B6597682-DD9C-4CBC-87F5-6C71FF1C22DA}" type="presOf" srcId="{F0EC6A32-EC9F-4E3E-9D50-FBD3A89981D1}" destId="{C29E0A2A-150A-400C-A484-CF4EAED63AFC}" srcOrd="0" destOrd="0" presId="urn:microsoft.com/office/officeart/2005/8/layout/hList1"/>
    <dgm:cxn modelId="{AE9C1897-D91A-40CE-AAFB-0B31E8A7040C}" type="presOf" srcId="{3127723A-63A5-4C0D-81B3-2B5D3CDFE79B}" destId="{B4B5B4D8-82DD-40BF-BAEE-D2C938FED92C}" srcOrd="0" destOrd="0" presId="urn:microsoft.com/office/officeart/2005/8/layout/hList1"/>
    <dgm:cxn modelId="{6189059A-0D53-4EF6-8BD7-DB63B0F13130}" type="presOf" srcId="{25F7CA55-F072-4FAF-A4BE-D8DC7BB4C18D}" destId="{A7D9ED2A-E09F-4ECB-B531-AE93BBC3024B}" srcOrd="0" destOrd="0" presId="urn:microsoft.com/office/officeart/2005/8/layout/hList1"/>
    <dgm:cxn modelId="{F5C6489A-21AC-4B50-89DF-E09BD3584839}" srcId="{EF420628-A00C-446B-B6E1-A15B606DB6E1}" destId="{2A0049C3-4370-4127-86F4-84915580A855}" srcOrd="2" destOrd="0" parTransId="{20EC9295-4E7C-4D40-9D2D-54529D0F65AD}" sibTransId="{295B306F-34D3-4EC4-B36E-F7EC0FE1EF5E}"/>
    <dgm:cxn modelId="{C6810E9F-CBEB-4B3F-8AE6-27ABFC977311}" type="presOf" srcId="{2A0049C3-4370-4127-86F4-84915580A855}" destId="{38FFEE58-50B3-4C55-B103-664AF84CBD91}" srcOrd="0" destOrd="2" presId="urn:microsoft.com/office/officeart/2005/8/layout/hList1"/>
    <dgm:cxn modelId="{C80773A4-F09D-4835-AE62-2E5D55389306}" srcId="{56D5294A-2FDE-490E-A613-20B92CD0AAD3}" destId="{702574A8-7076-4E24-8D16-3E93A39BCA0E}" srcOrd="1" destOrd="0" parTransId="{9442E6D1-D393-44F2-9AA9-4249E3F55F5F}" sibTransId="{C986A015-5A74-4B98-A901-FB38BEF085AD}"/>
    <dgm:cxn modelId="{6D869FB8-7793-4D08-B245-0D75EA4D1AA5}" srcId="{EF420628-A00C-446B-B6E1-A15B606DB6E1}" destId="{0EAC98C1-1C72-4FB6-9683-BF47088B472A}" srcOrd="0" destOrd="0" parTransId="{A60347D0-DBFA-49C2-BC51-2FA6944DBCB6}" sibTransId="{11220EF4-7758-4C5B-B978-89B102303E3A}"/>
    <dgm:cxn modelId="{AC58B7C7-8921-40CF-A1FF-C13E116C25DF}" srcId="{2E482BA5-4C21-4EFB-B7EE-73C776D23E05}" destId="{B9726C0B-821A-4AEC-A269-17550DFD3F0D}" srcOrd="2" destOrd="0" parTransId="{C7EA094D-F47A-4F21-A748-ECEB70D9E00C}" sibTransId="{0F1855E9-593E-45EB-BA34-A712E52A6E8A}"/>
    <dgm:cxn modelId="{40DA43CC-31C2-40B1-AA45-54793D0A2FDE}" type="presOf" srcId="{2E482BA5-4C21-4EFB-B7EE-73C776D23E05}" destId="{D06875C9-2062-4F6C-AA6E-47E863A81B15}" srcOrd="0" destOrd="0" presId="urn:microsoft.com/office/officeart/2005/8/layout/hList1"/>
    <dgm:cxn modelId="{F0B6B9CF-B175-4D34-B3D9-46A114237E09}" type="presOf" srcId="{2C9AD92B-0BE2-49E4-9A5E-385A1ADAB90C}" destId="{B4B5B4D8-82DD-40BF-BAEE-D2C938FED92C}" srcOrd="0" destOrd="1" presId="urn:microsoft.com/office/officeart/2005/8/layout/hList1"/>
    <dgm:cxn modelId="{8E81FFCF-791F-4A01-B0EF-3E24DA63CF6A}" type="presOf" srcId="{0EAC98C1-1C72-4FB6-9683-BF47088B472A}" destId="{38FFEE58-50B3-4C55-B103-664AF84CBD91}" srcOrd="0" destOrd="0" presId="urn:microsoft.com/office/officeart/2005/8/layout/hList1"/>
    <dgm:cxn modelId="{8117D1D2-9515-41B8-B2CB-CE43AC926B2B}" srcId="{F0EC6A32-EC9F-4E3E-9D50-FBD3A89981D1}" destId="{56D5294A-2FDE-490E-A613-20B92CD0AAD3}" srcOrd="0" destOrd="0" parTransId="{3DB3AE0D-1039-405C-B05C-6A0D5F274B5E}" sibTransId="{331539B3-6F5F-4C7E-A421-94A0EED8A0E5}"/>
    <dgm:cxn modelId="{87F9F6D3-71F3-451F-BB01-C667BD096B22}" type="presOf" srcId="{EF420628-A00C-446B-B6E1-A15B606DB6E1}" destId="{0473A7F2-F0F7-4654-A159-ECBD316F0422}" srcOrd="0" destOrd="0" presId="urn:microsoft.com/office/officeart/2005/8/layout/hList1"/>
    <dgm:cxn modelId="{AC994FEE-4A73-4386-82EC-CA4F25AD582B}" type="presOf" srcId="{56D5294A-2FDE-490E-A613-20B92CD0AAD3}" destId="{DF2C263A-0D77-4F24-9387-7999645675E0}" srcOrd="0" destOrd="0" presId="urn:microsoft.com/office/officeart/2005/8/layout/hList1"/>
    <dgm:cxn modelId="{A1525DCD-3F7C-47F5-89C2-F29BCFA74347}" type="presParOf" srcId="{C29E0A2A-150A-400C-A484-CF4EAED63AFC}" destId="{67476832-EBC1-4C8B-82FE-EFE881633429}" srcOrd="0" destOrd="0" presId="urn:microsoft.com/office/officeart/2005/8/layout/hList1"/>
    <dgm:cxn modelId="{47468488-BBE4-4B5A-976E-BEAB482E7C3C}" type="presParOf" srcId="{67476832-EBC1-4C8B-82FE-EFE881633429}" destId="{DF2C263A-0D77-4F24-9387-7999645675E0}" srcOrd="0" destOrd="0" presId="urn:microsoft.com/office/officeart/2005/8/layout/hList1"/>
    <dgm:cxn modelId="{342CF360-F7AB-444E-81F8-48BC12996594}" type="presParOf" srcId="{67476832-EBC1-4C8B-82FE-EFE881633429}" destId="{A7D9ED2A-E09F-4ECB-B531-AE93BBC3024B}" srcOrd="1" destOrd="0" presId="urn:microsoft.com/office/officeart/2005/8/layout/hList1"/>
    <dgm:cxn modelId="{1084268D-370B-4672-AEC8-049ADEBE4ECD}" type="presParOf" srcId="{C29E0A2A-150A-400C-A484-CF4EAED63AFC}" destId="{8408F422-4CA9-4FE5-A5D6-60EA09F0E97D}" srcOrd="1" destOrd="0" presId="urn:microsoft.com/office/officeart/2005/8/layout/hList1"/>
    <dgm:cxn modelId="{CFC7DDE8-24F5-4F06-A8A0-2C626B98959A}" type="presParOf" srcId="{C29E0A2A-150A-400C-A484-CF4EAED63AFC}" destId="{BDAAD8BF-C390-4FA6-BC2C-B683CC7183F7}" srcOrd="2" destOrd="0" presId="urn:microsoft.com/office/officeart/2005/8/layout/hList1"/>
    <dgm:cxn modelId="{059F0B18-1F9E-4BA8-9FC5-4F467E2D1ED0}" type="presParOf" srcId="{BDAAD8BF-C390-4FA6-BC2C-B683CC7183F7}" destId="{D06875C9-2062-4F6C-AA6E-47E863A81B15}" srcOrd="0" destOrd="0" presId="urn:microsoft.com/office/officeart/2005/8/layout/hList1"/>
    <dgm:cxn modelId="{962F5372-B742-4453-B628-A01F97C066CC}" type="presParOf" srcId="{BDAAD8BF-C390-4FA6-BC2C-B683CC7183F7}" destId="{B4B5B4D8-82DD-40BF-BAEE-D2C938FED92C}" srcOrd="1" destOrd="0" presId="urn:microsoft.com/office/officeart/2005/8/layout/hList1"/>
    <dgm:cxn modelId="{667D8A5B-C78E-4E41-9A0C-4683B1BA2A77}" type="presParOf" srcId="{C29E0A2A-150A-400C-A484-CF4EAED63AFC}" destId="{EDE9C876-7306-42D5-9A21-C99C9F628DA2}" srcOrd="3" destOrd="0" presId="urn:microsoft.com/office/officeart/2005/8/layout/hList1"/>
    <dgm:cxn modelId="{3773C9BD-9631-4DF2-8BB7-1EB74E544AA7}" type="presParOf" srcId="{C29E0A2A-150A-400C-A484-CF4EAED63AFC}" destId="{ED5B3E25-717E-4231-B032-CFFDBC222719}" srcOrd="4" destOrd="0" presId="urn:microsoft.com/office/officeart/2005/8/layout/hList1"/>
    <dgm:cxn modelId="{046E614A-FD6E-4270-ABCF-7286B93E11EB}" type="presParOf" srcId="{ED5B3E25-717E-4231-B032-CFFDBC222719}" destId="{0473A7F2-F0F7-4654-A159-ECBD316F0422}" srcOrd="0" destOrd="0" presId="urn:microsoft.com/office/officeart/2005/8/layout/hList1"/>
    <dgm:cxn modelId="{3F6FD44F-EA2D-462E-8622-AA417C8B5440}" type="presParOf" srcId="{ED5B3E25-717E-4231-B032-CFFDBC222719}" destId="{38FFEE58-50B3-4C55-B103-664AF84CBD91}"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D8716E8-E117-46AB-A0BD-E7F676F04E48}" type="doc">
      <dgm:prSet loTypeId="urn:microsoft.com/office/officeart/2005/8/layout/vList4" loCatId="list" qsTypeId="urn:microsoft.com/office/officeart/2005/8/quickstyle/simple1" qsCatId="simple" csTypeId="urn:microsoft.com/office/officeart/2005/8/colors/accent1_2" csCatId="accent1" phldr="1"/>
      <dgm:spPr/>
    </dgm:pt>
    <dgm:pt modelId="{00AF6852-F665-4E5E-88FE-E0B723AE399A}">
      <dgm:prSet phldrT="[Text]" custT="1"/>
      <dgm:spPr>
        <a:solidFill>
          <a:srgbClr val="0070C0"/>
        </a:solidFill>
      </dgm:spPr>
      <dgm:t>
        <a:bodyPr/>
        <a:lstStyle/>
        <a:p>
          <a:r>
            <a:rPr lang="en-US" sz="6300" dirty="0">
              <a:latin typeface="+mn-lt"/>
              <a:cs typeface="Times New Roman"/>
            </a:rPr>
            <a:t>Email </a:t>
          </a:r>
          <a:r>
            <a:rPr lang="en-US" sz="6300" dirty="0">
              <a:solidFill>
                <a:schemeClr val="bg1"/>
              </a:solidFill>
              <a:latin typeface="+mn-lt"/>
              <a:cs typeface="Times New Roman"/>
              <a:hlinkClick xmlns:r="http://schemas.openxmlformats.org/officeDocument/2006/relationships" r:id="rId1" tooltip="Emma Pellerin email address">
                <a:extLst>
                  <a:ext uri="{A12FA001-AC4F-418D-AE19-62706E023703}">
                    <ahyp:hlinkClr xmlns:ahyp="http://schemas.microsoft.com/office/drawing/2018/hyperlinkcolor" val="tx"/>
                  </a:ext>
                </a:extLst>
              </a:hlinkClick>
            </a:rPr>
            <a:t>emma.pellerin@sri.com</a:t>
          </a:r>
          <a:r>
            <a:rPr lang="en-US" sz="6300" dirty="0">
              <a:solidFill>
                <a:schemeClr val="bg1"/>
              </a:solidFill>
              <a:latin typeface="+mn-lt"/>
              <a:cs typeface="Times New Roman"/>
            </a:rPr>
            <a:t> </a:t>
          </a:r>
          <a:r>
            <a:rPr lang="en-US" sz="6300" dirty="0">
              <a:latin typeface="+mn-lt"/>
              <a:cs typeface="Times New Roman"/>
            </a:rPr>
            <a:t>with any questions</a:t>
          </a:r>
          <a:r>
            <a:rPr lang="en-US" sz="6300" dirty="0">
              <a:latin typeface="Times New Roman"/>
              <a:cs typeface="Times New Roman"/>
            </a:rPr>
            <a:t> </a:t>
          </a:r>
          <a:endParaRPr lang="en-US" sz="6300" dirty="0"/>
        </a:p>
      </dgm:t>
    </dgm:pt>
    <dgm:pt modelId="{489AD556-D3A0-4D28-8263-323F3670A8A9}" type="parTrans" cxnId="{E40A89A0-247D-4255-B7A9-722B700DD609}">
      <dgm:prSet/>
      <dgm:spPr/>
      <dgm:t>
        <a:bodyPr/>
        <a:lstStyle/>
        <a:p>
          <a:endParaRPr lang="en-US"/>
        </a:p>
      </dgm:t>
    </dgm:pt>
    <dgm:pt modelId="{9C175D80-2EAB-4214-B021-9C491DD8DD9D}" type="sibTrans" cxnId="{E40A89A0-247D-4255-B7A9-722B700DD609}">
      <dgm:prSet/>
      <dgm:spPr/>
      <dgm:t>
        <a:bodyPr/>
        <a:lstStyle/>
        <a:p>
          <a:endParaRPr lang="en-US"/>
        </a:p>
      </dgm:t>
    </dgm:pt>
    <dgm:pt modelId="{3A9F801A-8977-4705-BE44-EF538BAD25B3}">
      <dgm:prSet phldrT="[Text]" custT="1"/>
      <dgm:spPr>
        <a:solidFill>
          <a:srgbClr val="0070C0"/>
        </a:solidFill>
      </dgm:spPr>
      <dgm:t>
        <a:bodyPr/>
        <a:lstStyle/>
        <a:p>
          <a:r>
            <a:rPr lang="en-US" sz="6300" dirty="0">
              <a:latin typeface="+mn-lt"/>
              <a:cs typeface="Times New Roman"/>
            </a:rPr>
            <a:t>FAQ document based on your follow-up questions</a:t>
          </a:r>
          <a:endParaRPr lang="en-US" sz="6300" dirty="0">
            <a:latin typeface="+mn-lt"/>
          </a:endParaRPr>
        </a:p>
      </dgm:t>
    </dgm:pt>
    <dgm:pt modelId="{F11AAF05-91E1-4F08-B73B-B01A53843799}" type="parTrans" cxnId="{4CAEFD10-2297-4E24-A60F-CC44F9B5E5A1}">
      <dgm:prSet/>
      <dgm:spPr/>
      <dgm:t>
        <a:bodyPr/>
        <a:lstStyle/>
        <a:p>
          <a:endParaRPr lang="en-US"/>
        </a:p>
      </dgm:t>
    </dgm:pt>
    <dgm:pt modelId="{A5AB8C49-853C-4791-BB54-6B0527ED0323}" type="sibTrans" cxnId="{4CAEFD10-2297-4E24-A60F-CC44F9B5E5A1}">
      <dgm:prSet/>
      <dgm:spPr/>
      <dgm:t>
        <a:bodyPr/>
        <a:lstStyle/>
        <a:p>
          <a:endParaRPr lang="en-US"/>
        </a:p>
      </dgm:t>
    </dgm:pt>
    <dgm:pt modelId="{6623863E-B432-43A1-825B-03F06C9E8AD1}">
      <dgm:prSet phldrT="[Text]" custT="1"/>
      <dgm:spPr>
        <a:solidFill>
          <a:srgbClr val="0070C0"/>
        </a:solidFill>
      </dgm:spPr>
      <dgm:t>
        <a:bodyPr/>
        <a:lstStyle/>
        <a:p>
          <a:r>
            <a:rPr lang="en-US" sz="6300" dirty="0">
              <a:latin typeface="+mn-lt"/>
              <a:cs typeface="Times New Roman"/>
            </a:rPr>
            <a:t>Office hours for trainers to share ideas and problem-solve</a:t>
          </a:r>
          <a:endParaRPr lang="en-US" sz="6300" dirty="0">
            <a:latin typeface="+mn-lt"/>
          </a:endParaRPr>
        </a:p>
      </dgm:t>
    </dgm:pt>
    <dgm:pt modelId="{303B27C0-63D8-484B-8FAB-AE70E45FA609}" type="parTrans" cxnId="{151B74C0-3C21-484F-B35F-9ADF09F61B71}">
      <dgm:prSet/>
      <dgm:spPr/>
      <dgm:t>
        <a:bodyPr/>
        <a:lstStyle/>
        <a:p>
          <a:endParaRPr lang="en-US"/>
        </a:p>
      </dgm:t>
    </dgm:pt>
    <dgm:pt modelId="{69A2912A-3EDF-4F34-950C-0C37728523C3}" type="sibTrans" cxnId="{151B74C0-3C21-484F-B35F-9ADF09F61B71}">
      <dgm:prSet/>
      <dgm:spPr/>
      <dgm:t>
        <a:bodyPr/>
        <a:lstStyle/>
        <a:p>
          <a:endParaRPr lang="en-US"/>
        </a:p>
      </dgm:t>
    </dgm:pt>
    <dgm:pt modelId="{4662F440-B413-40A4-B909-F24F049E4D95}" type="pres">
      <dgm:prSet presAssocID="{BD8716E8-E117-46AB-A0BD-E7F676F04E48}" presName="linear" presStyleCnt="0">
        <dgm:presLayoutVars>
          <dgm:dir/>
          <dgm:resizeHandles val="exact"/>
        </dgm:presLayoutVars>
      </dgm:prSet>
      <dgm:spPr/>
    </dgm:pt>
    <dgm:pt modelId="{71B0EF69-CF86-4E29-BDA5-FFEB6B01C126}" type="pres">
      <dgm:prSet presAssocID="{00AF6852-F665-4E5E-88FE-E0B723AE399A}" presName="comp" presStyleCnt="0"/>
      <dgm:spPr/>
    </dgm:pt>
    <dgm:pt modelId="{915B2E2D-0177-413C-A9CD-69E876D8E53C}" type="pres">
      <dgm:prSet presAssocID="{00AF6852-F665-4E5E-88FE-E0B723AE399A}" presName="box" presStyleLbl="node1" presStyleIdx="0" presStyleCnt="3" custLinFactY="100000" custLinFactNeighborY="119966"/>
      <dgm:spPr/>
    </dgm:pt>
    <dgm:pt modelId="{E50E0AB0-54E5-4421-93D7-71309DB73C1A}" type="pres">
      <dgm:prSet presAssocID="{00AF6852-F665-4E5E-88FE-E0B723AE399A}" presName="img" presStyleLbl="fgImgPlace1" presStyleIdx="0" presStyleCnt="3" custScaleX="66640" custLinFactY="100000" custLinFactNeighborX="1564" custLinFactNeighborY="175336"/>
      <dgm:spPr>
        <a:blipFill>
          <a:blip xmlns:r="http://schemas.openxmlformats.org/officeDocument/2006/relationships"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t="-17000" b="-17000"/>
          </a:stretch>
        </a:blipFill>
        <a:ln>
          <a:noFill/>
        </a:ln>
      </dgm:spPr>
    </dgm:pt>
    <dgm:pt modelId="{AC44986B-B364-4BF5-BB77-48F83BE6FDA2}" type="pres">
      <dgm:prSet presAssocID="{00AF6852-F665-4E5E-88FE-E0B723AE399A}" presName="text" presStyleLbl="node1" presStyleIdx="0" presStyleCnt="3">
        <dgm:presLayoutVars>
          <dgm:bulletEnabled val="1"/>
        </dgm:presLayoutVars>
      </dgm:prSet>
      <dgm:spPr/>
    </dgm:pt>
    <dgm:pt modelId="{0B043D8A-DC92-44F3-8EFC-5F7185A4019B}" type="pres">
      <dgm:prSet presAssocID="{9C175D80-2EAB-4214-B021-9C491DD8DD9D}" presName="spacer" presStyleCnt="0"/>
      <dgm:spPr/>
    </dgm:pt>
    <dgm:pt modelId="{3497222E-7107-403E-8545-A563EDE10184}" type="pres">
      <dgm:prSet presAssocID="{3A9F801A-8977-4705-BE44-EF538BAD25B3}" presName="comp" presStyleCnt="0"/>
      <dgm:spPr/>
    </dgm:pt>
    <dgm:pt modelId="{787F9B2B-42A9-4AD5-B24B-991242F876FD}" type="pres">
      <dgm:prSet presAssocID="{3A9F801A-8977-4705-BE44-EF538BAD25B3}" presName="box" presStyleLbl="node1" presStyleIdx="1" presStyleCnt="3" custLinFactNeighborX="-17864" custLinFactNeighborY="371"/>
      <dgm:spPr/>
    </dgm:pt>
    <dgm:pt modelId="{71361309-0A90-462A-A0C4-2F4FF0E0CE87}" type="pres">
      <dgm:prSet presAssocID="{3A9F801A-8977-4705-BE44-EF538BAD25B3}" presName="img" presStyleLbl="fgImgPlace1" presStyleIdx="1" presStyleCnt="3" custScaleX="71785"/>
      <dgm:spPr>
        <a:blipFill>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t="-17000" b="-17000"/>
          </a:stretch>
        </a:blipFill>
        <a:ln>
          <a:noFill/>
        </a:ln>
      </dgm:spPr>
      <dgm:extLst>
        <a:ext uri="{E40237B7-FDA0-4F09-8148-C483321AD2D9}">
          <dgm14:cNvPr xmlns:dgm14="http://schemas.microsoft.com/office/drawing/2010/diagram" id="0" name="" descr="List"/>
        </a:ext>
      </dgm:extLst>
    </dgm:pt>
    <dgm:pt modelId="{81D1E2E9-8E9E-4846-B284-A4D88FD430E8}" type="pres">
      <dgm:prSet presAssocID="{3A9F801A-8977-4705-BE44-EF538BAD25B3}" presName="text" presStyleLbl="node1" presStyleIdx="1" presStyleCnt="3">
        <dgm:presLayoutVars>
          <dgm:bulletEnabled val="1"/>
        </dgm:presLayoutVars>
      </dgm:prSet>
      <dgm:spPr/>
    </dgm:pt>
    <dgm:pt modelId="{B4C5B964-127E-46C3-8840-15DC194E398B}" type="pres">
      <dgm:prSet presAssocID="{A5AB8C49-853C-4791-BB54-6B0527ED0323}" presName="spacer" presStyleCnt="0"/>
      <dgm:spPr/>
    </dgm:pt>
    <dgm:pt modelId="{DBD241B4-ED9D-4A0B-B5A3-C5F372A76264}" type="pres">
      <dgm:prSet presAssocID="{6623863E-B432-43A1-825B-03F06C9E8AD1}" presName="comp" presStyleCnt="0"/>
      <dgm:spPr/>
    </dgm:pt>
    <dgm:pt modelId="{C4483449-3AE7-43D1-B8AE-F556DB1D35EC}" type="pres">
      <dgm:prSet presAssocID="{6623863E-B432-43A1-825B-03F06C9E8AD1}" presName="box" presStyleLbl="node1" presStyleIdx="2" presStyleCnt="3" custLinFactY="-100000" custLinFactNeighborY="-116864"/>
      <dgm:spPr/>
    </dgm:pt>
    <dgm:pt modelId="{1CCE04D2-81D8-4793-B767-B71F4BB5F346}" type="pres">
      <dgm:prSet presAssocID="{6623863E-B432-43A1-825B-03F06C9E8AD1}" presName="img" presStyleLbl="fgImgPlace1" presStyleIdx="2" presStyleCnt="3" custScaleX="66640" custLinFactY="-100000" custLinFactNeighborX="1861" custLinFactNeighborY="-170743"/>
      <dgm:spPr>
        <a:blipFill>
          <a:blip xmlns:r="http://schemas.openxmlformats.org/officeDocument/2006/relationships"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t="-17000" b="-17000"/>
          </a:stretch>
        </a:blipFill>
        <a:ln>
          <a:noFill/>
        </a:ln>
      </dgm:spPr>
      <dgm:extLst>
        <a:ext uri="{E40237B7-FDA0-4F09-8148-C483321AD2D9}">
          <dgm14:cNvPr xmlns:dgm14="http://schemas.microsoft.com/office/drawing/2010/diagram" id="0" name="" descr="Daily calendar"/>
        </a:ext>
      </dgm:extLst>
    </dgm:pt>
    <dgm:pt modelId="{607FF9CC-A5C5-45B5-BEA7-2FC2164B62CA}" type="pres">
      <dgm:prSet presAssocID="{6623863E-B432-43A1-825B-03F06C9E8AD1}" presName="text" presStyleLbl="node1" presStyleIdx="2" presStyleCnt="3">
        <dgm:presLayoutVars>
          <dgm:bulletEnabled val="1"/>
        </dgm:presLayoutVars>
      </dgm:prSet>
      <dgm:spPr/>
    </dgm:pt>
  </dgm:ptLst>
  <dgm:cxnLst>
    <dgm:cxn modelId="{4CAEFD10-2297-4E24-A60F-CC44F9B5E5A1}" srcId="{BD8716E8-E117-46AB-A0BD-E7F676F04E48}" destId="{3A9F801A-8977-4705-BE44-EF538BAD25B3}" srcOrd="1" destOrd="0" parTransId="{F11AAF05-91E1-4F08-B73B-B01A53843799}" sibTransId="{A5AB8C49-853C-4791-BB54-6B0527ED0323}"/>
    <dgm:cxn modelId="{42853734-D99D-4AD6-AF54-54062807EE6B}" type="presOf" srcId="{3A9F801A-8977-4705-BE44-EF538BAD25B3}" destId="{787F9B2B-42A9-4AD5-B24B-991242F876FD}" srcOrd="0" destOrd="0" presId="urn:microsoft.com/office/officeart/2005/8/layout/vList4"/>
    <dgm:cxn modelId="{1A0EA734-6B93-46BF-A892-77BD540F2A37}" type="presOf" srcId="{BD8716E8-E117-46AB-A0BD-E7F676F04E48}" destId="{4662F440-B413-40A4-B909-F24F049E4D95}" srcOrd="0" destOrd="0" presId="urn:microsoft.com/office/officeart/2005/8/layout/vList4"/>
    <dgm:cxn modelId="{D8551B42-5526-4EA8-AC8D-E3520B49B7B7}" type="presOf" srcId="{00AF6852-F665-4E5E-88FE-E0B723AE399A}" destId="{915B2E2D-0177-413C-A9CD-69E876D8E53C}" srcOrd="0" destOrd="0" presId="urn:microsoft.com/office/officeart/2005/8/layout/vList4"/>
    <dgm:cxn modelId="{4EE15B44-FBA9-49A4-B1FD-B1D1FE372D60}" type="presOf" srcId="{6623863E-B432-43A1-825B-03F06C9E8AD1}" destId="{607FF9CC-A5C5-45B5-BEA7-2FC2164B62CA}" srcOrd="1" destOrd="0" presId="urn:microsoft.com/office/officeart/2005/8/layout/vList4"/>
    <dgm:cxn modelId="{2161E64E-04DC-442F-8B6C-9E833A0B5878}" type="presOf" srcId="{3A9F801A-8977-4705-BE44-EF538BAD25B3}" destId="{81D1E2E9-8E9E-4846-B284-A4D88FD430E8}" srcOrd="1" destOrd="0" presId="urn:microsoft.com/office/officeart/2005/8/layout/vList4"/>
    <dgm:cxn modelId="{1CF7B986-69FC-455E-83DB-C3B2B2F94750}" type="presOf" srcId="{6623863E-B432-43A1-825B-03F06C9E8AD1}" destId="{C4483449-3AE7-43D1-B8AE-F556DB1D35EC}" srcOrd="0" destOrd="0" presId="urn:microsoft.com/office/officeart/2005/8/layout/vList4"/>
    <dgm:cxn modelId="{E40A89A0-247D-4255-B7A9-722B700DD609}" srcId="{BD8716E8-E117-46AB-A0BD-E7F676F04E48}" destId="{00AF6852-F665-4E5E-88FE-E0B723AE399A}" srcOrd="0" destOrd="0" parTransId="{489AD556-D3A0-4D28-8263-323F3670A8A9}" sibTransId="{9C175D80-2EAB-4214-B021-9C491DD8DD9D}"/>
    <dgm:cxn modelId="{E39861BA-A567-47BD-944F-7E45AD08788E}" type="presOf" srcId="{00AF6852-F665-4E5E-88FE-E0B723AE399A}" destId="{AC44986B-B364-4BF5-BB77-48F83BE6FDA2}" srcOrd="1" destOrd="0" presId="urn:microsoft.com/office/officeart/2005/8/layout/vList4"/>
    <dgm:cxn modelId="{151B74C0-3C21-484F-B35F-9ADF09F61B71}" srcId="{BD8716E8-E117-46AB-A0BD-E7F676F04E48}" destId="{6623863E-B432-43A1-825B-03F06C9E8AD1}" srcOrd="2" destOrd="0" parTransId="{303B27C0-63D8-484B-8FAB-AE70E45FA609}" sibTransId="{69A2912A-3EDF-4F34-950C-0C37728523C3}"/>
    <dgm:cxn modelId="{ED956432-5F7B-49D8-817F-C815CEFF6969}" type="presParOf" srcId="{4662F440-B413-40A4-B909-F24F049E4D95}" destId="{71B0EF69-CF86-4E29-BDA5-FFEB6B01C126}" srcOrd="0" destOrd="0" presId="urn:microsoft.com/office/officeart/2005/8/layout/vList4"/>
    <dgm:cxn modelId="{8B2CA931-CC02-4DD0-8F90-5FE50D2717E5}" type="presParOf" srcId="{71B0EF69-CF86-4E29-BDA5-FFEB6B01C126}" destId="{915B2E2D-0177-413C-A9CD-69E876D8E53C}" srcOrd="0" destOrd="0" presId="urn:microsoft.com/office/officeart/2005/8/layout/vList4"/>
    <dgm:cxn modelId="{EB25D981-9917-4EA8-A1F5-9212F278BFA3}" type="presParOf" srcId="{71B0EF69-CF86-4E29-BDA5-FFEB6B01C126}" destId="{E50E0AB0-54E5-4421-93D7-71309DB73C1A}" srcOrd="1" destOrd="0" presId="urn:microsoft.com/office/officeart/2005/8/layout/vList4"/>
    <dgm:cxn modelId="{5592D3DE-54EC-4D73-AF8E-433FD6AE181D}" type="presParOf" srcId="{71B0EF69-CF86-4E29-BDA5-FFEB6B01C126}" destId="{AC44986B-B364-4BF5-BB77-48F83BE6FDA2}" srcOrd="2" destOrd="0" presId="urn:microsoft.com/office/officeart/2005/8/layout/vList4"/>
    <dgm:cxn modelId="{4C75E427-F05D-4B49-AF44-2389BF3867FB}" type="presParOf" srcId="{4662F440-B413-40A4-B909-F24F049E4D95}" destId="{0B043D8A-DC92-44F3-8EFC-5F7185A4019B}" srcOrd="1" destOrd="0" presId="urn:microsoft.com/office/officeart/2005/8/layout/vList4"/>
    <dgm:cxn modelId="{6FD6AD12-913A-4646-9930-81578353BDF6}" type="presParOf" srcId="{4662F440-B413-40A4-B909-F24F049E4D95}" destId="{3497222E-7107-403E-8545-A563EDE10184}" srcOrd="2" destOrd="0" presId="urn:microsoft.com/office/officeart/2005/8/layout/vList4"/>
    <dgm:cxn modelId="{8699F428-5F7F-4A21-87EC-5D0273A980CA}" type="presParOf" srcId="{3497222E-7107-403E-8545-A563EDE10184}" destId="{787F9B2B-42A9-4AD5-B24B-991242F876FD}" srcOrd="0" destOrd="0" presId="urn:microsoft.com/office/officeart/2005/8/layout/vList4"/>
    <dgm:cxn modelId="{D8B47572-F2DD-45F8-83CC-3F85501FF8D6}" type="presParOf" srcId="{3497222E-7107-403E-8545-A563EDE10184}" destId="{71361309-0A90-462A-A0C4-2F4FF0E0CE87}" srcOrd="1" destOrd="0" presId="urn:microsoft.com/office/officeart/2005/8/layout/vList4"/>
    <dgm:cxn modelId="{354F68ED-1220-4652-82B3-D6A3E4CEB0DF}" type="presParOf" srcId="{3497222E-7107-403E-8545-A563EDE10184}" destId="{81D1E2E9-8E9E-4846-B284-A4D88FD430E8}" srcOrd="2" destOrd="0" presId="urn:microsoft.com/office/officeart/2005/8/layout/vList4"/>
    <dgm:cxn modelId="{44CD4359-8400-4036-BA50-8D13FF9D4888}" type="presParOf" srcId="{4662F440-B413-40A4-B909-F24F049E4D95}" destId="{B4C5B964-127E-46C3-8840-15DC194E398B}" srcOrd="3" destOrd="0" presId="urn:microsoft.com/office/officeart/2005/8/layout/vList4"/>
    <dgm:cxn modelId="{48C0939B-28EA-4C07-AFDB-41BB2DF821A4}" type="presParOf" srcId="{4662F440-B413-40A4-B909-F24F049E4D95}" destId="{DBD241B4-ED9D-4A0B-B5A3-C5F372A76264}" srcOrd="4" destOrd="0" presId="urn:microsoft.com/office/officeart/2005/8/layout/vList4"/>
    <dgm:cxn modelId="{BF3FEA23-D9A6-446F-B08F-8F5D4B271AF6}" type="presParOf" srcId="{DBD241B4-ED9D-4A0B-B5A3-C5F372A76264}" destId="{C4483449-3AE7-43D1-B8AE-F556DB1D35EC}" srcOrd="0" destOrd="0" presId="urn:microsoft.com/office/officeart/2005/8/layout/vList4"/>
    <dgm:cxn modelId="{1AF5A13E-EC8A-442F-981C-0A625DD4ED32}" type="presParOf" srcId="{DBD241B4-ED9D-4A0B-B5A3-C5F372A76264}" destId="{1CCE04D2-81D8-4793-B767-B71F4BB5F346}" srcOrd="1" destOrd="0" presId="urn:microsoft.com/office/officeart/2005/8/layout/vList4"/>
    <dgm:cxn modelId="{6F594893-AE0B-4654-AA55-F8BE4912A8FD}" type="presParOf" srcId="{DBD241B4-ED9D-4A0B-B5A3-C5F372A76264}" destId="{607FF9CC-A5C5-45B5-BEA7-2FC2164B62CA}" srcOrd="2" destOrd="0" presId="urn:microsoft.com/office/officeart/2005/8/layout/vList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5B2E2D-0177-413C-A9CD-69E876D8E53C}">
      <dsp:nvSpPr>
        <dsp:cNvPr id="0" name=""/>
        <dsp:cNvSpPr/>
      </dsp:nvSpPr>
      <dsp:spPr>
        <a:xfrm>
          <a:off x="0" y="6167453"/>
          <a:ext cx="21820369" cy="2803387"/>
        </a:xfrm>
        <a:prstGeom prst="roundRect">
          <a:avLst>
            <a:gd name="adj" fmla="val 10000"/>
          </a:avLst>
        </a:prstGeom>
        <a:solidFill>
          <a:srgbClr val="0070C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0030" tIns="240030" rIns="240030" bIns="240030" numCol="1" spcCol="1270" anchor="ctr" anchorCtr="0">
          <a:noAutofit/>
        </a:bodyPr>
        <a:lstStyle/>
        <a:p>
          <a:pPr marL="0" lvl="0" indent="0" algn="l" defTabSz="2800350">
            <a:lnSpc>
              <a:spcPct val="90000"/>
            </a:lnSpc>
            <a:spcBef>
              <a:spcPct val="0"/>
            </a:spcBef>
            <a:spcAft>
              <a:spcPct val="35000"/>
            </a:spcAft>
            <a:buNone/>
          </a:pPr>
          <a:r>
            <a:rPr lang="en-US" sz="6300" kern="1200" dirty="0">
              <a:latin typeface="+mn-lt"/>
              <a:cs typeface="Times New Roman"/>
            </a:rPr>
            <a:t>Email </a:t>
          </a:r>
          <a:r>
            <a:rPr lang="en-US" sz="6300" kern="1200" dirty="0">
              <a:solidFill>
                <a:schemeClr val="bg1"/>
              </a:solidFill>
              <a:latin typeface="+mn-lt"/>
              <a:cs typeface="Times New Roman"/>
              <a:hlinkClick xmlns:r="http://schemas.openxmlformats.org/officeDocument/2006/relationships" r:id="rId1" tooltip="Emma Pellerin email address">
                <a:extLst>
                  <a:ext uri="{A12FA001-AC4F-418D-AE19-62706E023703}">
                    <ahyp:hlinkClr xmlns:ahyp="http://schemas.microsoft.com/office/drawing/2018/hyperlinkcolor" val="tx"/>
                  </a:ext>
                </a:extLst>
              </a:hlinkClick>
            </a:rPr>
            <a:t>emma.pellerin@sri.com</a:t>
          </a:r>
          <a:r>
            <a:rPr lang="en-US" sz="6300" kern="1200" dirty="0">
              <a:solidFill>
                <a:schemeClr val="bg1"/>
              </a:solidFill>
              <a:latin typeface="+mn-lt"/>
              <a:cs typeface="Times New Roman"/>
            </a:rPr>
            <a:t> </a:t>
          </a:r>
          <a:r>
            <a:rPr lang="en-US" sz="6300" kern="1200" dirty="0">
              <a:latin typeface="+mn-lt"/>
              <a:cs typeface="Times New Roman"/>
            </a:rPr>
            <a:t>with any questions  </a:t>
          </a:r>
          <a:endParaRPr lang="en-US" sz="6300" kern="1200" dirty="0">
            <a:latin typeface="+mn-lt"/>
          </a:endParaRPr>
        </a:p>
      </dsp:txBody>
      <dsp:txXfrm>
        <a:off x="4644412" y="6167453"/>
        <a:ext cx="17175956" cy="2803387"/>
      </dsp:txXfrm>
    </dsp:sp>
    <dsp:sp modelId="{E50E0AB0-54E5-4421-93D7-71309DB73C1A}">
      <dsp:nvSpPr>
        <dsp:cNvPr id="0" name=""/>
        <dsp:cNvSpPr/>
      </dsp:nvSpPr>
      <dsp:spPr>
        <a:xfrm>
          <a:off x="1058322" y="6458713"/>
          <a:ext cx="2908218" cy="2242710"/>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t="-17000" b="-17000"/>
          </a:stretch>
        </a:blipFill>
        <a:ln w="10795" cap="flat" cmpd="sng" algn="ctr">
          <a:noFill/>
          <a:prstDash val="solid"/>
        </a:ln>
        <a:effectLst/>
      </dsp:spPr>
      <dsp:style>
        <a:lnRef idx="2">
          <a:scrgbClr r="0" g="0" b="0"/>
        </a:lnRef>
        <a:fillRef idx="1">
          <a:scrgbClr r="0" g="0" b="0"/>
        </a:fillRef>
        <a:effectRef idx="0">
          <a:scrgbClr r="0" g="0" b="0"/>
        </a:effectRef>
        <a:fontRef idx="minor"/>
      </dsp:style>
    </dsp:sp>
    <dsp:sp modelId="{787F9B2B-42A9-4AD5-B24B-991242F876FD}">
      <dsp:nvSpPr>
        <dsp:cNvPr id="0" name=""/>
        <dsp:cNvSpPr/>
      </dsp:nvSpPr>
      <dsp:spPr>
        <a:xfrm>
          <a:off x="0" y="3181564"/>
          <a:ext cx="21820369" cy="2803387"/>
        </a:xfrm>
        <a:prstGeom prst="roundRect">
          <a:avLst>
            <a:gd name="adj" fmla="val 10000"/>
          </a:avLst>
        </a:prstGeom>
        <a:solidFill>
          <a:srgbClr val="0070C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0030" tIns="240030" rIns="240030" bIns="240030" numCol="1" spcCol="1270" anchor="ctr" anchorCtr="0">
          <a:noAutofit/>
        </a:bodyPr>
        <a:lstStyle/>
        <a:p>
          <a:pPr marL="0" lvl="0" indent="0" algn="l" defTabSz="2800350">
            <a:lnSpc>
              <a:spcPct val="90000"/>
            </a:lnSpc>
            <a:spcBef>
              <a:spcPct val="0"/>
            </a:spcBef>
            <a:spcAft>
              <a:spcPct val="35000"/>
            </a:spcAft>
            <a:buNone/>
          </a:pPr>
          <a:r>
            <a:rPr lang="en-US" sz="6300" kern="1200">
              <a:latin typeface="+mn-lt"/>
              <a:cs typeface="Times New Roman"/>
            </a:rPr>
            <a:t>FAQ document based on your follow-up questions</a:t>
          </a:r>
          <a:endParaRPr lang="en-US" sz="6300" kern="1200">
            <a:latin typeface="+mn-lt"/>
          </a:endParaRPr>
        </a:p>
      </dsp:txBody>
      <dsp:txXfrm>
        <a:off x="4644412" y="3181564"/>
        <a:ext cx="17175956" cy="2803387"/>
      </dsp:txXfrm>
    </dsp:sp>
    <dsp:sp modelId="{71361309-0A90-462A-A0C4-2F4FF0E0CE87}">
      <dsp:nvSpPr>
        <dsp:cNvPr id="0" name=""/>
        <dsp:cNvSpPr/>
      </dsp:nvSpPr>
      <dsp:spPr>
        <a:xfrm>
          <a:off x="921050" y="3461914"/>
          <a:ext cx="3132750" cy="2242710"/>
        </a:xfrm>
        <a:prstGeom prst="roundRect">
          <a:avLst>
            <a:gd name="adj" fmla="val 10000"/>
          </a:avLst>
        </a:prstGeom>
        <a:blipFill>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t="-17000" b="-17000"/>
          </a:stretch>
        </a:blipFill>
        <a:ln w="10795" cap="flat" cmpd="sng" algn="ctr">
          <a:noFill/>
          <a:prstDash val="solid"/>
        </a:ln>
        <a:effectLst/>
      </dsp:spPr>
      <dsp:style>
        <a:lnRef idx="2">
          <a:scrgbClr r="0" g="0" b="0"/>
        </a:lnRef>
        <a:fillRef idx="1">
          <a:scrgbClr r="0" g="0" b="0"/>
        </a:fillRef>
        <a:effectRef idx="0">
          <a:scrgbClr r="0" g="0" b="0"/>
        </a:effectRef>
        <a:fontRef idx="minor"/>
      </dsp:style>
    </dsp:sp>
    <dsp:sp modelId="{C4483449-3AE7-43D1-B8AE-F556DB1D35EC}">
      <dsp:nvSpPr>
        <dsp:cNvPr id="0" name=""/>
        <dsp:cNvSpPr/>
      </dsp:nvSpPr>
      <dsp:spPr>
        <a:xfrm>
          <a:off x="0" y="161110"/>
          <a:ext cx="21820369" cy="2803387"/>
        </a:xfrm>
        <a:prstGeom prst="roundRect">
          <a:avLst>
            <a:gd name="adj" fmla="val 10000"/>
          </a:avLst>
        </a:prstGeom>
        <a:solidFill>
          <a:srgbClr val="0070C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0030" tIns="240030" rIns="240030" bIns="240030" numCol="1" spcCol="1270" anchor="ctr" anchorCtr="0">
          <a:noAutofit/>
        </a:bodyPr>
        <a:lstStyle/>
        <a:p>
          <a:pPr marL="0" lvl="0" indent="0" algn="l" defTabSz="2800350">
            <a:lnSpc>
              <a:spcPct val="90000"/>
            </a:lnSpc>
            <a:spcBef>
              <a:spcPct val="0"/>
            </a:spcBef>
            <a:spcAft>
              <a:spcPct val="35000"/>
            </a:spcAft>
            <a:buNone/>
          </a:pPr>
          <a:r>
            <a:rPr lang="en-US" sz="6300" kern="1200" dirty="0">
              <a:latin typeface="+mn-lt"/>
              <a:cs typeface="Times New Roman"/>
            </a:rPr>
            <a:t>Office hours for trainers to share ideas and problem-solve</a:t>
          </a:r>
          <a:endParaRPr lang="en-US" sz="6300" kern="1200" dirty="0">
            <a:latin typeface="+mn-lt"/>
          </a:endParaRPr>
        </a:p>
      </dsp:txBody>
      <dsp:txXfrm>
        <a:off x="4644412" y="161110"/>
        <a:ext cx="17175956" cy="2803387"/>
      </dsp:txXfrm>
    </dsp:sp>
    <dsp:sp modelId="{1CCE04D2-81D8-4793-B767-B71F4BB5F346}">
      <dsp:nvSpPr>
        <dsp:cNvPr id="0" name=""/>
        <dsp:cNvSpPr/>
      </dsp:nvSpPr>
      <dsp:spPr>
        <a:xfrm>
          <a:off x="1033316" y="417704"/>
          <a:ext cx="2908218" cy="2242710"/>
        </a:xfrm>
        <a:prstGeom prst="roundRect">
          <a:avLst>
            <a:gd name="adj" fmla="val 10000"/>
          </a:avLst>
        </a:prstGeom>
        <a:blipFill>
          <a:blip xmlns:r="http://schemas.openxmlformats.org/officeDocument/2006/relationships"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t="-17000" b="-17000"/>
          </a:stretch>
        </a:blipFill>
        <a:ln w="10795" cap="flat" cmpd="sng" algn="ctr">
          <a:no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2C263A-0D77-4F24-9387-7999645675E0}">
      <dsp:nvSpPr>
        <dsp:cNvPr id="0" name=""/>
        <dsp:cNvSpPr/>
      </dsp:nvSpPr>
      <dsp:spPr>
        <a:xfrm>
          <a:off x="6628" y="998063"/>
          <a:ext cx="6463004" cy="1267200"/>
        </a:xfrm>
        <a:prstGeom prst="rect">
          <a:avLst/>
        </a:prstGeom>
        <a:solidFill>
          <a:srgbClr val="0070C0"/>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2928" tIns="178816" rIns="312928" bIns="178816" numCol="1" spcCol="1270" anchor="ctr" anchorCtr="0">
          <a:noAutofit/>
        </a:bodyPr>
        <a:lstStyle/>
        <a:p>
          <a:pPr marL="0" lvl="0" indent="0" algn="ctr" defTabSz="1955800">
            <a:lnSpc>
              <a:spcPct val="90000"/>
            </a:lnSpc>
            <a:spcBef>
              <a:spcPct val="0"/>
            </a:spcBef>
            <a:spcAft>
              <a:spcPct val="35000"/>
            </a:spcAft>
            <a:buNone/>
          </a:pPr>
          <a:r>
            <a:rPr lang="en-US" sz="4400" b="1" kern="1200">
              <a:latin typeface="+mj-lt"/>
            </a:rPr>
            <a:t>Behavioral Engagement</a:t>
          </a:r>
          <a:endParaRPr lang="en-US" sz="4400" kern="1200"/>
        </a:p>
      </dsp:txBody>
      <dsp:txXfrm>
        <a:off x="6628" y="998063"/>
        <a:ext cx="6463004" cy="1267200"/>
      </dsp:txXfrm>
    </dsp:sp>
    <dsp:sp modelId="{A7D9ED2A-E09F-4ECB-B531-AE93BBC3024B}">
      <dsp:nvSpPr>
        <dsp:cNvPr id="0" name=""/>
        <dsp:cNvSpPr/>
      </dsp:nvSpPr>
      <dsp:spPr>
        <a:xfrm>
          <a:off x="6628" y="2265263"/>
          <a:ext cx="6463004" cy="7001465"/>
        </a:xfrm>
        <a:prstGeom prst="rect">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34696" tIns="234696" rIns="312928" bIns="352044" numCol="1" spcCol="1270" anchor="t" anchorCtr="0">
          <a:noAutofit/>
        </a:bodyPr>
        <a:lstStyle/>
        <a:p>
          <a:pPr marL="285750" lvl="1" indent="-285750" algn="l" defTabSz="1955800">
            <a:lnSpc>
              <a:spcPct val="90000"/>
            </a:lnSpc>
            <a:spcBef>
              <a:spcPct val="0"/>
            </a:spcBef>
            <a:spcAft>
              <a:spcPct val="15000"/>
            </a:spcAft>
            <a:buChar char="•"/>
          </a:pPr>
          <a:r>
            <a:rPr lang="en-US" sz="4400" kern="1200">
              <a:latin typeface="+mj-lt"/>
              <a:ea typeface="Calibri" panose="020F0502020204030204" pitchFamily="34" charset="0"/>
              <a:cs typeface="Times New Roman"/>
            </a:rPr>
            <a:t>Physical energy exerted to complete classwork requirements.</a:t>
          </a:r>
          <a:endParaRPr lang="en-US" sz="4400" kern="1200"/>
        </a:p>
        <a:p>
          <a:pPr marL="571500" lvl="2" indent="-285750" algn="l" defTabSz="1955800">
            <a:lnSpc>
              <a:spcPct val="90000"/>
            </a:lnSpc>
            <a:spcBef>
              <a:spcPct val="0"/>
            </a:spcBef>
            <a:spcAft>
              <a:spcPct val="15000"/>
            </a:spcAft>
            <a:buChar char="•"/>
          </a:pPr>
          <a:endParaRPr lang="en-US" sz="4400" kern="1200">
            <a:latin typeface="+mj-lt"/>
            <a:cs typeface="Times New Roman"/>
          </a:endParaRPr>
        </a:p>
        <a:p>
          <a:pPr marL="285750" lvl="1" indent="-285750" algn="l" defTabSz="1955800">
            <a:lnSpc>
              <a:spcPct val="90000"/>
            </a:lnSpc>
            <a:spcBef>
              <a:spcPct val="0"/>
            </a:spcBef>
            <a:spcAft>
              <a:spcPct val="15000"/>
            </a:spcAft>
            <a:buChar char="•"/>
          </a:pPr>
          <a:r>
            <a:rPr lang="en-US" sz="4400" kern="1200">
              <a:latin typeface="+mj-lt"/>
              <a:cs typeface="Times New Roman"/>
            </a:rPr>
            <a:t>Examples: attendance, participation, completing work, following procedures, time on task.</a:t>
          </a:r>
        </a:p>
      </dsp:txBody>
      <dsp:txXfrm>
        <a:off x="6628" y="2265263"/>
        <a:ext cx="6463004" cy="7001465"/>
      </dsp:txXfrm>
    </dsp:sp>
    <dsp:sp modelId="{D06875C9-2062-4F6C-AA6E-47E863A81B15}">
      <dsp:nvSpPr>
        <dsp:cNvPr id="0" name=""/>
        <dsp:cNvSpPr/>
      </dsp:nvSpPr>
      <dsp:spPr>
        <a:xfrm>
          <a:off x="7374453" y="998063"/>
          <a:ext cx="6463004" cy="1267200"/>
        </a:xfrm>
        <a:prstGeom prst="rect">
          <a:avLst/>
        </a:prstGeom>
        <a:solidFill>
          <a:srgbClr val="0070C0"/>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2928" tIns="178816" rIns="312928" bIns="178816" numCol="1" spcCol="1270" anchor="ctr" anchorCtr="0">
          <a:noAutofit/>
        </a:bodyPr>
        <a:lstStyle/>
        <a:p>
          <a:pPr marL="0" lvl="0" indent="0" algn="ctr" defTabSz="1955800">
            <a:lnSpc>
              <a:spcPct val="90000"/>
            </a:lnSpc>
            <a:spcBef>
              <a:spcPct val="0"/>
            </a:spcBef>
            <a:spcAft>
              <a:spcPct val="35000"/>
            </a:spcAft>
            <a:buNone/>
          </a:pPr>
          <a:r>
            <a:rPr lang="en-US" sz="4400" b="1" kern="1200">
              <a:latin typeface="+mj-lt"/>
            </a:rPr>
            <a:t>Emotional Engagement</a:t>
          </a:r>
          <a:endParaRPr lang="en-US" sz="4400" kern="1200"/>
        </a:p>
      </dsp:txBody>
      <dsp:txXfrm>
        <a:off x="7374453" y="998063"/>
        <a:ext cx="6463004" cy="1267200"/>
      </dsp:txXfrm>
    </dsp:sp>
    <dsp:sp modelId="{B4B5B4D8-82DD-40BF-BAEE-D2C938FED92C}">
      <dsp:nvSpPr>
        <dsp:cNvPr id="0" name=""/>
        <dsp:cNvSpPr/>
      </dsp:nvSpPr>
      <dsp:spPr>
        <a:xfrm>
          <a:off x="7374453" y="2265263"/>
          <a:ext cx="6463004" cy="7001465"/>
        </a:xfrm>
        <a:prstGeom prst="rect">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34696" tIns="234696" rIns="312928" bIns="352044" numCol="1" spcCol="1270" anchor="t" anchorCtr="0">
          <a:noAutofit/>
        </a:bodyPr>
        <a:lstStyle/>
        <a:p>
          <a:pPr marL="285750" lvl="1" indent="-285750" algn="l" defTabSz="1955800">
            <a:lnSpc>
              <a:spcPct val="90000"/>
            </a:lnSpc>
            <a:spcBef>
              <a:spcPct val="0"/>
            </a:spcBef>
            <a:spcAft>
              <a:spcPct val="15000"/>
            </a:spcAft>
            <a:buChar char="•"/>
          </a:pPr>
          <a:r>
            <a:rPr lang="en-US" sz="4400" kern="1200">
              <a:latin typeface="+mj-lt"/>
              <a:ea typeface="Calibri" panose="020F0502020204030204" pitchFamily="34" charset="0"/>
              <a:cs typeface="Times New Roman"/>
            </a:rPr>
            <a:t>Emotional energy</a:t>
          </a:r>
          <a:r>
            <a:rPr lang="en-US" sz="4400" kern="1200">
              <a:effectLst/>
              <a:latin typeface="+mj-lt"/>
              <a:ea typeface="Calibri" panose="020F0502020204030204" pitchFamily="34" charset="0"/>
              <a:cs typeface="Times New Roman"/>
            </a:rPr>
            <a:t> associated with feelings about the </a:t>
          </a:r>
          <a:r>
            <a:rPr lang="en-US" sz="4400" kern="1200">
              <a:latin typeface="+mj-lt"/>
              <a:ea typeface="Calibri" panose="020F0502020204030204" pitchFamily="34" charset="0"/>
              <a:cs typeface="Times New Roman"/>
            </a:rPr>
            <a:t>classwork</a:t>
          </a:r>
          <a:r>
            <a:rPr lang="en-US" sz="4400" kern="1200">
              <a:effectLst/>
              <a:latin typeface="+mj-lt"/>
              <a:ea typeface="Calibri" panose="020F0502020204030204" pitchFamily="34" charset="0"/>
              <a:cs typeface="Times New Roman"/>
            </a:rPr>
            <a:t>.</a:t>
          </a:r>
          <a:r>
            <a:rPr lang="en-US" sz="4400" kern="1200">
              <a:latin typeface="+mj-lt"/>
              <a:ea typeface="Calibri" panose="020F0502020204030204" pitchFamily="34" charset="0"/>
              <a:cs typeface="Times New Roman"/>
            </a:rPr>
            <a:t> </a:t>
          </a:r>
          <a:endParaRPr lang="en-US" sz="4400" kern="1200"/>
        </a:p>
        <a:p>
          <a:pPr marL="285750" lvl="1" indent="-285750" algn="l" defTabSz="1955800">
            <a:lnSpc>
              <a:spcPct val="90000"/>
            </a:lnSpc>
            <a:spcBef>
              <a:spcPct val="0"/>
            </a:spcBef>
            <a:spcAft>
              <a:spcPct val="15000"/>
            </a:spcAft>
            <a:buChar char="•"/>
          </a:pPr>
          <a:endParaRPr lang="en-US" sz="4400" kern="1200">
            <a:latin typeface="+mj-lt"/>
            <a:ea typeface="Calibri" panose="020F0502020204030204" pitchFamily="34" charset="0"/>
            <a:cs typeface="Times New Roman"/>
          </a:endParaRPr>
        </a:p>
        <a:p>
          <a:pPr marL="285750" lvl="1" indent="-285750" algn="l" defTabSz="1955800">
            <a:lnSpc>
              <a:spcPct val="90000"/>
            </a:lnSpc>
            <a:spcBef>
              <a:spcPct val="0"/>
            </a:spcBef>
            <a:spcAft>
              <a:spcPct val="15000"/>
            </a:spcAft>
            <a:buChar char="•"/>
          </a:pPr>
          <a:r>
            <a:rPr lang="en-US" sz="4400" kern="1200">
              <a:latin typeface="+mj-lt"/>
              <a:ea typeface="Calibri" panose="020F0502020204030204" pitchFamily="34" charset="0"/>
              <a:cs typeface="Times New Roman"/>
            </a:rPr>
            <a:t>Examples:</a:t>
          </a:r>
          <a:r>
            <a:rPr lang="en-US" sz="4400" kern="1200">
              <a:effectLst/>
              <a:latin typeface="+mj-lt"/>
              <a:ea typeface="Calibri" panose="020F0502020204030204" pitchFamily="34" charset="0"/>
              <a:cs typeface="Times New Roman"/>
            </a:rPr>
            <a:t> boredom vs. enjoyment or interest, anxiety/frustration vs. confidence, sadness vs. happiness.</a:t>
          </a:r>
          <a:endParaRPr lang="en-US" sz="4400" kern="1200">
            <a:effectLst/>
            <a:latin typeface="+mj-lt"/>
            <a:ea typeface="Calibri" panose="020F0502020204030204" pitchFamily="34" charset="0"/>
            <a:cs typeface="Times New Roman" panose="02020603050405020304" pitchFamily="18" charset="0"/>
          </a:endParaRPr>
        </a:p>
      </dsp:txBody>
      <dsp:txXfrm>
        <a:off x="7374453" y="2265263"/>
        <a:ext cx="6463004" cy="7001465"/>
      </dsp:txXfrm>
    </dsp:sp>
    <dsp:sp modelId="{0473A7F2-F0F7-4654-A159-ECBD316F0422}">
      <dsp:nvSpPr>
        <dsp:cNvPr id="0" name=""/>
        <dsp:cNvSpPr/>
      </dsp:nvSpPr>
      <dsp:spPr>
        <a:xfrm>
          <a:off x="14742278" y="998063"/>
          <a:ext cx="6463004" cy="1267200"/>
        </a:xfrm>
        <a:prstGeom prst="rect">
          <a:avLst/>
        </a:prstGeom>
        <a:solidFill>
          <a:srgbClr val="0070C0"/>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2928" tIns="178816" rIns="312928" bIns="178816" numCol="1" spcCol="1270" anchor="ctr" anchorCtr="0">
          <a:noAutofit/>
        </a:bodyPr>
        <a:lstStyle/>
        <a:p>
          <a:pPr marL="0" lvl="0" indent="0" algn="ctr" defTabSz="1955800">
            <a:lnSpc>
              <a:spcPct val="90000"/>
            </a:lnSpc>
            <a:spcBef>
              <a:spcPct val="0"/>
            </a:spcBef>
            <a:spcAft>
              <a:spcPct val="35000"/>
            </a:spcAft>
            <a:buNone/>
          </a:pPr>
          <a:r>
            <a:rPr lang="en-US" sz="4400" b="1" kern="1200">
              <a:latin typeface="+mj-lt"/>
            </a:rPr>
            <a:t>Mental Engagement</a:t>
          </a:r>
          <a:endParaRPr lang="en-US" sz="4400" kern="1200"/>
        </a:p>
      </dsp:txBody>
      <dsp:txXfrm>
        <a:off x="14742278" y="998063"/>
        <a:ext cx="6463004" cy="1267200"/>
      </dsp:txXfrm>
    </dsp:sp>
    <dsp:sp modelId="{38FFEE58-50B3-4C55-B103-664AF84CBD91}">
      <dsp:nvSpPr>
        <dsp:cNvPr id="0" name=""/>
        <dsp:cNvSpPr/>
      </dsp:nvSpPr>
      <dsp:spPr>
        <a:xfrm>
          <a:off x="14742278" y="2265263"/>
          <a:ext cx="6463004" cy="7001465"/>
        </a:xfrm>
        <a:prstGeom prst="rect">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34696" tIns="234696" rIns="312928" bIns="352044" numCol="1" spcCol="1270" anchor="t" anchorCtr="0">
          <a:noAutofit/>
        </a:bodyPr>
        <a:lstStyle/>
        <a:p>
          <a:pPr marL="285750" lvl="1" indent="-285750" algn="l" defTabSz="1955800">
            <a:lnSpc>
              <a:spcPct val="90000"/>
            </a:lnSpc>
            <a:spcBef>
              <a:spcPct val="0"/>
            </a:spcBef>
            <a:spcAft>
              <a:spcPct val="15000"/>
            </a:spcAft>
            <a:buChar char="•"/>
          </a:pPr>
          <a:r>
            <a:rPr lang="en-US" sz="4400" kern="1200">
              <a:latin typeface="+mj-lt"/>
              <a:ea typeface="Calibri" panose="020F0502020204030204" pitchFamily="34" charset="0"/>
              <a:cs typeface="Times New Roman"/>
            </a:rPr>
            <a:t>Mental energy </a:t>
          </a:r>
          <a:r>
            <a:rPr lang="en-US" sz="4400" kern="1200">
              <a:effectLst/>
              <a:latin typeface="+mj-lt"/>
              <a:ea typeface="Calibri" panose="020F0502020204030204" pitchFamily="34" charset="0"/>
              <a:cs typeface="Times New Roman"/>
            </a:rPr>
            <a:t>exerted when involved in </a:t>
          </a:r>
          <a:r>
            <a:rPr lang="en-US" sz="4400" kern="1200">
              <a:latin typeface="+mj-lt"/>
              <a:ea typeface="Calibri" panose="020F0502020204030204" pitchFamily="34" charset="0"/>
              <a:cs typeface="Times New Roman"/>
            </a:rPr>
            <a:t>classwork</a:t>
          </a:r>
          <a:r>
            <a:rPr lang="en-US" sz="4400" kern="1200">
              <a:effectLst/>
              <a:latin typeface="+mj-lt"/>
              <a:ea typeface="Calibri" panose="020F0502020204030204" pitchFamily="34" charset="0"/>
              <a:cs typeface="Times New Roman"/>
            </a:rPr>
            <a:t> activities.</a:t>
          </a:r>
          <a:endParaRPr lang="en-US" sz="4400" kern="1200"/>
        </a:p>
        <a:p>
          <a:pPr marL="285750" lvl="1" indent="-285750" algn="l" defTabSz="1955800">
            <a:lnSpc>
              <a:spcPct val="90000"/>
            </a:lnSpc>
            <a:spcBef>
              <a:spcPct val="0"/>
            </a:spcBef>
            <a:spcAft>
              <a:spcPct val="15000"/>
            </a:spcAft>
            <a:buChar char="•"/>
          </a:pPr>
          <a:endParaRPr lang="en-US" sz="4400" kern="1200">
            <a:effectLst/>
            <a:latin typeface="+mj-lt"/>
            <a:ea typeface="Calibri" panose="020F0502020204030204" pitchFamily="34" charset="0"/>
            <a:cs typeface="Times New Roman"/>
          </a:endParaRPr>
        </a:p>
        <a:p>
          <a:pPr marL="285750" lvl="1" indent="-285750" algn="l" defTabSz="1955800">
            <a:lnSpc>
              <a:spcPct val="90000"/>
            </a:lnSpc>
            <a:spcBef>
              <a:spcPct val="0"/>
            </a:spcBef>
            <a:spcAft>
              <a:spcPct val="15000"/>
            </a:spcAft>
            <a:buChar char="•"/>
          </a:pPr>
          <a:r>
            <a:rPr lang="en-US" sz="4400" kern="1200">
              <a:effectLst/>
              <a:latin typeface="+mj-lt"/>
              <a:ea typeface="Calibri" panose="020F0502020204030204" pitchFamily="34" charset="0"/>
              <a:cs typeface="Times New Roman"/>
            </a:rPr>
            <a:t>Examples: attention, absorption, concentration, persistence, cognitive/metacognitive strategy use</a:t>
          </a:r>
          <a:r>
            <a:rPr lang="en-US" sz="4400" kern="1200">
              <a:latin typeface="+mj-lt"/>
              <a:ea typeface="Calibri" panose="020F0502020204030204" pitchFamily="34" charset="0"/>
              <a:cs typeface="Times New Roman"/>
            </a:rPr>
            <a:t>.</a:t>
          </a:r>
          <a:r>
            <a:rPr lang="en-US" sz="4400" kern="1200">
              <a:effectLst/>
              <a:latin typeface="+mj-lt"/>
              <a:ea typeface="Calibri" panose="020F0502020204030204" pitchFamily="34" charset="0"/>
              <a:cs typeface="Times New Roman"/>
            </a:rPr>
            <a:t>   </a:t>
          </a:r>
        </a:p>
      </dsp:txBody>
      <dsp:txXfrm>
        <a:off x="14742278" y="2265263"/>
        <a:ext cx="6463004" cy="700146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5B2E2D-0177-413C-A9CD-69E876D8E53C}">
      <dsp:nvSpPr>
        <dsp:cNvPr id="0" name=""/>
        <dsp:cNvSpPr/>
      </dsp:nvSpPr>
      <dsp:spPr>
        <a:xfrm>
          <a:off x="0" y="6166500"/>
          <a:ext cx="21542737" cy="2803387"/>
        </a:xfrm>
        <a:prstGeom prst="roundRect">
          <a:avLst>
            <a:gd name="adj" fmla="val 10000"/>
          </a:avLst>
        </a:prstGeom>
        <a:solidFill>
          <a:srgbClr val="0070C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0030" tIns="240030" rIns="240030" bIns="240030" numCol="1" spcCol="1270" anchor="ctr" anchorCtr="0">
          <a:noAutofit/>
        </a:bodyPr>
        <a:lstStyle/>
        <a:p>
          <a:pPr marL="0" lvl="0" indent="0" algn="l" defTabSz="2800350">
            <a:lnSpc>
              <a:spcPct val="90000"/>
            </a:lnSpc>
            <a:spcBef>
              <a:spcPct val="0"/>
            </a:spcBef>
            <a:spcAft>
              <a:spcPct val="35000"/>
            </a:spcAft>
            <a:buNone/>
          </a:pPr>
          <a:r>
            <a:rPr lang="en-US" sz="6300" kern="1200" dirty="0">
              <a:latin typeface="+mn-lt"/>
              <a:cs typeface="Times New Roman"/>
            </a:rPr>
            <a:t>Email </a:t>
          </a:r>
          <a:r>
            <a:rPr lang="en-US" sz="6300" kern="1200" dirty="0">
              <a:solidFill>
                <a:schemeClr val="bg1"/>
              </a:solidFill>
              <a:latin typeface="+mn-lt"/>
              <a:cs typeface="Times New Roman"/>
              <a:hlinkClick xmlns:r="http://schemas.openxmlformats.org/officeDocument/2006/relationships" r:id="rId1" tooltip="Emma Pellerin email address">
                <a:extLst>
                  <a:ext uri="{A12FA001-AC4F-418D-AE19-62706E023703}">
                    <ahyp:hlinkClr xmlns:ahyp="http://schemas.microsoft.com/office/drawing/2018/hyperlinkcolor" val="tx"/>
                  </a:ext>
                </a:extLst>
              </a:hlinkClick>
            </a:rPr>
            <a:t>emma.pellerin@sri.com</a:t>
          </a:r>
          <a:r>
            <a:rPr lang="en-US" sz="6300" kern="1200" dirty="0">
              <a:solidFill>
                <a:schemeClr val="bg1"/>
              </a:solidFill>
              <a:latin typeface="+mn-lt"/>
              <a:cs typeface="Times New Roman"/>
            </a:rPr>
            <a:t> </a:t>
          </a:r>
          <a:r>
            <a:rPr lang="en-US" sz="6300" kern="1200" dirty="0">
              <a:latin typeface="+mn-lt"/>
              <a:cs typeface="Times New Roman"/>
            </a:rPr>
            <a:t>with any questions</a:t>
          </a:r>
          <a:r>
            <a:rPr lang="en-US" sz="6300" kern="1200" dirty="0">
              <a:latin typeface="Times New Roman"/>
              <a:cs typeface="Times New Roman"/>
            </a:rPr>
            <a:t> </a:t>
          </a:r>
          <a:endParaRPr lang="en-US" sz="6300" kern="1200" dirty="0"/>
        </a:p>
      </dsp:txBody>
      <dsp:txXfrm>
        <a:off x="4588886" y="6166500"/>
        <a:ext cx="16953850" cy="2803387"/>
      </dsp:txXfrm>
    </dsp:sp>
    <dsp:sp modelId="{E50E0AB0-54E5-4421-93D7-71309DB73C1A}">
      <dsp:nvSpPr>
        <dsp:cNvPr id="0" name=""/>
        <dsp:cNvSpPr/>
      </dsp:nvSpPr>
      <dsp:spPr>
        <a:xfrm>
          <a:off x="1066390" y="6455327"/>
          <a:ext cx="2871215" cy="2242710"/>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t="-17000" b="-17000"/>
          </a:stretch>
        </a:blipFill>
        <a:ln w="10795" cap="flat" cmpd="sng" algn="ctr">
          <a:noFill/>
          <a:prstDash val="solid"/>
        </a:ln>
        <a:effectLst/>
      </dsp:spPr>
      <dsp:style>
        <a:lnRef idx="2">
          <a:scrgbClr r="0" g="0" b="0"/>
        </a:lnRef>
        <a:fillRef idx="1">
          <a:scrgbClr r="0" g="0" b="0"/>
        </a:fillRef>
        <a:effectRef idx="0">
          <a:scrgbClr r="0" g="0" b="0"/>
        </a:effectRef>
        <a:fontRef idx="minor"/>
      </dsp:style>
    </dsp:sp>
    <dsp:sp modelId="{787F9B2B-42A9-4AD5-B24B-991242F876FD}">
      <dsp:nvSpPr>
        <dsp:cNvPr id="0" name=""/>
        <dsp:cNvSpPr/>
      </dsp:nvSpPr>
      <dsp:spPr>
        <a:xfrm>
          <a:off x="0" y="3094127"/>
          <a:ext cx="21542737" cy="2803387"/>
        </a:xfrm>
        <a:prstGeom prst="roundRect">
          <a:avLst>
            <a:gd name="adj" fmla="val 10000"/>
          </a:avLst>
        </a:prstGeom>
        <a:solidFill>
          <a:srgbClr val="0070C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0030" tIns="240030" rIns="240030" bIns="240030" numCol="1" spcCol="1270" anchor="ctr" anchorCtr="0">
          <a:noAutofit/>
        </a:bodyPr>
        <a:lstStyle/>
        <a:p>
          <a:pPr marL="0" lvl="0" indent="0" algn="l" defTabSz="2800350">
            <a:lnSpc>
              <a:spcPct val="90000"/>
            </a:lnSpc>
            <a:spcBef>
              <a:spcPct val="0"/>
            </a:spcBef>
            <a:spcAft>
              <a:spcPct val="35000"/>
            </a:spcAft>
            <a:buNone/>
          </a:pPr>
          <a:r>
            <a:rPr lang="en-US" sz="6300" kern="1200" dirty="0">
              <a:latin typeface="+mn-lt"/>
              <a:cs typeface="Times New Roman"/>
            </a:rPr>
            <a:t>FAQ document based on your follow-up questions</a:t>
          </a:r>
          <a:endParaRPr lang="en-US" sz="6300" kern="1200" dirty="0">
            <a:latin typeface="+mn-lt"/>
          </a:endParaRPr>
        </a:p>
      </dsp:txBody>
      <dsp:txXfrm>
        <a:off x="4588886" y="3094127"/>
        <a:ext cx="16953850" cy="2803387"/>
      </dsp:txXfrm>
    </dsp:sp>
    <dsp:sp modelId="{71361309-0A90-462A-A0C4-2F4FF0E0CE87}">
      <dsp:nvSpPr>
        <dsp:cNvPr id="0" name=""/>
        <dsp:cNvSpPr/>
      </dsp:nvSpPr>
      <dsp:spPr>
        <a:xfrm>
          <a:off x="888167" y="3364065"/>
          <a:ext cx="3092890" cy="2242710"/>
        </a:xfrm>
        <a:prstGeom prst="roundRect">
          <a:avLst>
            <a:gd name="adj" fmla="val 10000"/>
          </a:avLst>
        </a:prstGeom>
        <a:blipFill>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t="-17000" b="-17000"/>
          </a:stretch>
        </a:blipFill>
        <a:ln w="10795" cap="flat" cmpd="sng" algn="ctr">
          <a:noFill/>
          <a:prstDash val="solid"/>
        </a:ln>
        <a:effectLst/>
      </dsp:spPr>
      <dsp:style>
        <a:lnRef idx="2">
          <a:scrgbClr r="0" g="0" b="0"/>
        </a:lnRef>
        <a:fillRef idx="1">
          <a:scrgbClr r="0" g="0" b="0"/>
        </a:fillRef>
        <a:effectRef idx="0">
          <a:scrgbClr r="0" g="0" b="0"/>
        </a:effectRef>
        <a:fontRef idx="minor"/>
      </dsp:style>
    </dsp:sp>
    <dsp:sp modelId="{C4483449-3AE7-43D1-B8AE-F556DB1D35EC}">
      <dsp:nvSpPr>
        <dsp:cNvPr id="0" name=""/>
        <dsp:cNvSpPr/>
      </dsp:nvSpPr>
      <dsp:spPr>
        <a:xfrm>
          <a:off x="0" y="87914"/>
          <a:ext cx="21542737" cy="2803387"/>
        </a:xfrm>
        <a:prstGeom prst="roundRect">
          <a:avLst>
            <a:gd name="adj" fmla="val 10000"/>
          </a:avLst>
        </a:prstGeom>
        <a:solidFill>
          <a:srgbClr val="0070C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0030" tIns="240030" rIns="240030" bIns="240030" numCol="1" spcCol="1270" anchor="ctr" anchorCtr="0">
          <a:noAutofit/>
        </a:bodyPr>
        <a:lstStyle/>
        <a:p>
          <a:pPr marL="0" lvl="0" indent="0" algn="l" defTabSz="2800350">
            <a:lnSpc>
              <a:spcPct val="90000"/>
            </a:lnSpc>
            <a:spcBef>
              <a:spcPct val="0"/>
            </a:spcBef>
            <a:spcAft>
              <a:spcPct val="35000"/>
            </a:spcAft>
            <a:buNone/>
          </a:pPr>
          <a:r>
            <a:rPr lang="en-US" sz="6300" kern="1200" dirty="0">
              <a:latin typeface="+mn-lt"/>
              <a:cs typeface="Times New Roman"/>
            </a:rPr>
            <a:t>Office hours for trainers to share ideas and problem-solve</a:t>
          </a:r>
          <a:endParaRPr lang="en-US" sz="6300" kern="1200" dirty="0">
            <a:latin typeface="+mn-lt"/>
          </a:endParaRPr>
        </a:p>
      </dsp:txBody>
      <dsp:txXfrm>
        <a:off x="4588886" y="87914"/>
        <a:ext cx="16953850" cy="2803387"/>
      </dsp:txXfrm>
    </dsp:sp>
    <dsp:sp modelId="{1CCE04D2-81D8-4793-B767-B71F4BB5F346}">
      <dsp:nvSpPr>
        <dsp:cNvPr id="0" name=""/>
        <dsp:cNvSpPr/>
      </dsp:nvSpPr>
      <dsp:spPr>
        <a:xfrm>
          <a:off x="1079186" y="375810"/>
          <a:ext cx="2871215" cy="2242710"/>
        </a:xfrm>
        <a:prstGeom prst="roundRect">
          <a:avLst>
            <a:gd name="adj" fmla="val 10000"/>
          </a:avLst>
        </a:prstGeom>
        <a:blipFill>
          <a:blip xmlns:r="http://schemas.openxmlformats.org/officeDocument/2006/relationships"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t="-17000" b="-17000"/>
          </a:stretch>
        </a:blipFill>
        <a:ln w="10795" cap="flat" cmpd="sng" algn="ctr">
          <a:no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8154"/>
          </a:xfrm>
          <a:prstGeom prst="rect">
            <a:avLst/>
          </a:prstGeom>
        </p:spPr>
        <p:txBody>
          <a:bodyPr vert="horz" lIns="93932" tIns="46966" rIns="93932" bIns="46966" rtlCol="0"/>
          <a:lstStyle>
            <a:lvl1pPr algn="l">
              <a:defRPr sz="1200"/>
            </a:lvl1pPr>
          </a:lstStyle>
          <a:p>
            <a:endParaRPr lang="en-US"/>
          </a:p>
        </p:txBody>
      </p:sp>
      <p:sp>
        <p:nvSpPr>
          <p:cNvPr id="3" name="Date Placeholder 2"/>
          <p:cNvSpPr>
            <a:spLocks noGrp="1"/>
          </p:cNvSpPr>
          <p:nvPr>
            <p:ph type="dt" sz="quarter" idx="1"/>
          </p:nvPr>
        </p:nvSpPr>
        <p:spPr>
          <a:xfrm>
            <a:off x="4008705" y="0"/>
            <a:ext cx="3066733" cy="468154"/>
          </a:xfrm>
          <a:prstGeom prst="rect">
            <a:avLst/>
          </a:prstGeom>
        </p:spPr>
        <p:txBody>
          <a:bodyPr vert="horz" lIns="93932" tIns="46966" rIns="93932" bIns="46966" rtlCol="0"/>
          <a:lstStyle>
            <a:lvl1pPr algn="r">
              <a:defRPr sz="1200"/>
            </a:lvl1pPr>
          </a:lstStyle>
          <a:p>
            <a:fld id="{F1B94F52-1885-8F40-913E-43837C1C5129}" type="datetime1">
              <a:rPr lang="en-US" smtClean="0"/>
              <a:t>3/31/2021</a:t>
            </a:fld>
            <a:endParaRPr lang="en-US"/>
          </a:p>
        </p:txBody>
      </p:sp>
      <p:sp>
        <p:nvSpPr>
          <p:cNvPr id="4" name="Footer Placeholder 3"/>
          <p:cNvSpPr>
            <a:spLocks noGrp="1"/>
          </p:cNvSpPr>
          <p:nvPr>
            <p:ph type="ftr" sz="quarter" idx="2"/>
          </p:nvPr>
        </p:nvSpPr>
        <p:spPr>
          <a:xfrm>
            <a:off x="0" y="8893297"/>
            <a:ext cx="3066733" cy="468154"/>
          </a:xfrm>
          <a:prstGeom prst="rect">
            <a:avLst/>
          </a:prstGeom>
        </p:spPr>
        <p:txBody>
          <a:bodyPr vert="horz" lIns="93932" tIns="46966" rIns="93932" bIns="46966" rtlCol="0" anchor="b"/>
          <a:lstStyle>
            <a:lvl1pPr algn="l">
              <a:defRPr sz="1200"/>
            </a:lvl1pPr>
          </a:lstStyle>
          <a:p>
            <a:endParaRPr lang="en-US"/>
          </a:p>
        </p:txBody>
      </p:sp>
      <p:sp>
        <p:nvSpPr>
          <p:cNvPr id="5" name="Slide Number Placeholder 4"/>
          <p:cNvSpPr>
            <a:spLocks noGrp="1"/>
          </p:cNvSpPr>
          <p:nvPr>
            <p:ph type="sldNum" sz="quarter" idx="3"/>
          </p:nvPr>
        </p:nvSpPr>
        <p:spPr>
          <a:xfrm>
            <a:off x="4008705" y="8893297"/>
            <a:ext cx="3066733" cy="468154"/>
          </a:xfrm>
          <a:prstGeom prst="rect">
            <a:avLst/>
          </a:prstGeom>
        </p:spPr>
        <p:txBody>
          <a:bodyPr vert="horz" lIns="93932" tIns="46966" rIns="93932" bIns="46966" rtlCol="0" anchor="b"/>
          <a:lstStyle>
            <a:lvl1pPr algn="r">
              <a:defRPr sz="1200"/>
            </a:lvl1pPr>
          </a:lstStyle>
          <a:p>
            <a:fld id="{1E5D7771-19C7-D84F-898C-8B0CDC6F6003}" type="slidenum">
              <a:rPr lang="en-US" smtClean="0"/>
              <a:t>‹#›</a:t>
            </a:fld>
            <a:endParaRPr lang="en-US"/>
          </a:p>
        </p:txBody>
      </p:sp>
    </p:spTree>
    <p:extLst>
      <p:ext uri="{BB962C8B-B14F-4D97-AF65-F5344CB8AC3E}">
        <p14:creationId xmlns:p14="http://schemas.microsoft.com/office/powerpoint/2010/main" val="4102167156"/>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8154"/>
          </a:xfrm>
          <a:prstGeom prst="rect">
            <a:avLst/>
          </a:prstGeom>
        </p:spPr>
        <p:txBody>
          <a:bodyPr vert="horz" lIns="93932" tIns="46966" rIns="93932" bIns="46966" rtlCol="0"/>
          <a:lstStyle>
            <a:lvl1pPr algn="l">
              <a:defRPr sz="1200"/>
            </a:lvl1pPr>
          </a:lstStyle>
          <a:p>
            <a:endParaRPr lang="en-US"/>
          </a:p>
        </p:txBody>
      </p:sp>
      <p:sp>
        <p:nvSpPr>
          <p:cNvPr id="3" name="Date Placeholder 2"/>
          <p:cNvSpPr>
            <a:spLocks noGrp="1"/>
          </p:cNvSpPr>
          <p:nvPr>
            <p:ph type="dt" idx="1"/>
          </p:nvPr>
        </p:nvSpPr>
        <p:spPr>
          <a:xfrm>
            <a:off x="4008705" y="0"/>
            <a:ext cx="3066733" cy="468154"/>
          </a:xfrm>
          <a:prstGeom prst="rect">
            <a:avLst/>
          </a:prstGeom>
        </p:spPr>
        <p:txBody>
          <a:bodyPr vert="horz" lIns="93932" tIns="46966" rIns="93932" bIns="46966" rtlCol="0"/>
          <a:lstStyle>
            <a:lvl1pPr algn="r">
              <a:defRPr sz="1200"/>
            </a:lvl1pPr>
          </a:lstStyle>
          <a:p>
            <a:fld id="{6968D6E9-C2FC-A24A-8A5C-F7FDBF924036}" type="datetime1">
              <a:rPr lang="en-US" smtClean="0"/>
              <a:t>3/31/2021</a:t>
            </a:fld>
            <a:endParaRPr lang="en-US"/>
          </a:p>
        </p:txBody>
      </p:sp>
      <p:sp>
        <p:nvSpPr>
          <p:cNvPr id="4" name="Slide Image Placeholder 3"/>
          <p:cNvSpPr>
            <a:spLocks noGrp="1" noRot="1" noChangeAspect="1"/>
          </p:cNvSpPr>
          <p:nvPr>
            <p:ph type="sldImg" idx="2"/>
          </p:nvPr>
        </p:nvSpPr>
        <p:spPr>
          <a:xfrm>
            <a:off x="417513" y="701675"/>
            <a:ext cx="6242050" cy="3511550"/>
          </a:xfrm>
          <a:prstGeom prst="rect">
            <a:avLst/>
          </a:prstGeom>
          <a:noFill/>
          <a:ln w="12700">
            <a:solidFill>
              <a:prstClr val="black"/>
            </a:solidFill>
          </a:ln>
        </p:spPr>
        <p:txBody>
          <a:bodyPr vert="horz" lIns="93932" tIns="46966" rIns="93932" bIns="46966" rtlCol="0" anchor="ctr"/>
          <a:lstStyle/>
          <a:p>
            <a:endParaRPr lang="en-US"/>
          </a:p>
        </p:txBody>
      </p:sp>
      <p:sp>
        <p:nvSpPr>
          <p:cNvPr id="5" name="Notes Placeholder 4"/>
          <p:cNvSpPr>
            <a:spLocks noGrp="1"/>
          </p:cNvSpPr>
          <p:nvPr>
            <p:ph type="body" sz="quarter" idx="3"/>
          </p:nvPr>
        </p:nvSpPr>
        <p:spPr>
          <a:xfrm>
            <a:off x="707708" y="4447461"/>
            <a:ext cx="5661660" cy="4213384"/>
          </a:xfrm>
          <a:prstGeom prst="rect">
            <a:avLst/>
          </a:prstGeom>
        </p:spPr>
        <p:txBody>
          <a:bodyPr vert="horz" lIns="93932" tIns="46966" rIns="93932" bIns="46966" rtlCol="0"/>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6" name="Footer Placeholder 5"/>
          <p:cNvSpPr>
            <a:spLocks noGrp="1"/>
          </p:cNvSpPr>
          <p:nvPr>
            <p:ph type="ftr" sz="quarter" idx="4"/>
          </p:nvPr>
        </p:nvSpPr>
        <p:spPr>
          <a:xfrm>
            <a:off x="0" y="8893297"/>
            <a:ext cx="3066733" cy="468154"/>
          </a:xfrm>
          <a:prstGeom prst="rect">
            <a:avLst/>
          </a:prstGeom>
        </p:spPr>
        <p:txBody>
          <a:bodyPr vert="horz" lIns="93932" tIns="46966" rIns="93932" bIns="46966" rtlCol="0" anchor="b"/>
          <a:lstStyle>
            <a:lvl1pPr algn="l">
              <a:defRPr sz="1200"/>
            </a:lvl1pPr>
          </a:lstStyle>
          <a:p>
            <a:endParaRPr lang="en-US"/>
          </a:p>
        </p:txBody>
      </p:sp>
      <p:sp>
        <p:nvSpPr>
          <p:cNvPr id="7" name="Slide Number Placeholder 6"/>
          <p:cNvSpPr>
            <a:spLocks noGrp="1"/>
          </p:cNvSpPr>
          <p:nvPr>
            <p:ph type="sldNum" sz="quarter" idx="5"/>
          </p:nvPr>
        </p:nvSpPr>
        <p:spPr>
          <a:xfrm>
            <a:off x="4008705" y="8893297"/>
            <a:ext cx="3066733" cy="468154"/>
          </a:xfrm>
          <a:prstGeom prst="rect">
            <a:avLst/>
          </a:prstGeom>
        </p:spPr>
        <p:txBody>
          <a:bodyPr vert="horz" lIns="93932" tIns="46966" rIns="93932" bIns="46966" rtlCol="0" anchor="b"/>
          <a:lstStyle>
            <a:lvl1pPr algn="r">
              <a:defRPr sz="1200"/>
            </a:lvl1pPr>
          </a:lstStyle>
          <a:p>
            <a:fld id="{53E4DCFB-13A1-154D-ADC1-C6BA798FD344}" type="slidenum">
              <a:rPr lang="en-US" smtClean="0"/>
              <a:t>‹#›</a:t>
            </a:fld>
            <a:endParaRPr lang="en-US"/>
          </a:p>
        </p:txBody>
      </p:sp>
    </p:spTree>
    <p:extLst>
      <p:ext uri="{BB962C8B-B14F-4D97-AF65-F5344CB8AC3E}">
        <p14:creationId xmlns:p14="http://schemas.microsoft.com/office/powerpoint/2010/main" val="1122356958"/>
      </p:ext>
    </p:extLst>
  </p:cSld>
  <p:clrMap bg1="lt1" tx1="dk1" bg2="lt2" tx2="dk2" accent1="accent1" accent2="accent2" accent3="accent3" accent4="accent4" accent5="accent5" accent6="accent6" hlink="hlink" folHlink="folHlink"/>
  <p:hf sldNum="0" hdr="0" ftr="0" dt="0"/>
  <p:notesStyle>
    <a:lvl1pPr marL="0" algn="l" defTabSz="1219261" rtl="0" eaLnBrk="1" latinLnBrk="0" hangingPunct="1">
      <a:defRPr sz="1200" kern="1200">
        <a:solidFill>
          <a:schemeClr val="tx1"/>
        </a:solidFill>
        <a:latin typeface="+mn-lt"/>
        <a:ea typeface="+mn-ea"/>
        <a:cs typeface="+mn-cs"/>
      </a:defRPr>
    </a:lvl1pPr>
    <a:lvl2pPr marL="234950" indent="0" algn="l" defTabSz="1219261" rtl="0" eaLnBrk="1" latinLnBrk="0" hangingPunct="1">
      <a:defRPr sz="1200" kern="1200">
        <a:solidFill>
          <a:schemeClr val="tx1"/>
        </a:solidFill>
        <a:latin typeface="+mn-lt"/>
        <a:ea typeface="+mn-ea"/>
        <a:cs typeface="+mn-cs"/>
      </a:defRPr>
    </a:lvl2pPr>
    <a:lvl3pPr marL="457200" indent="0" algn="l" defTabSz="1219261" rtl="0" eaLnBrk="1" latinLnBrk="0" hangingPunct="1">
      <a:defRPr sz="1200" kern="1200">
        <a:solidFill>
          <a:schemeClr val="tx1"/>
        </a:solidFill>
        <a:latin typeface="+mn-lt"/>
        <a:ea typeface="+mn-ea"/>
        <a:cs typeface="+mn-cs"/>
      </a:defRPr>
    </a:lvl3pPr>
    <a:lvl4pPr marL="692150" indent="0" algn="l" defTabSz="1219261" rtl="0" eaLnBrk="1" latinLnBrk="0" hangingPunct="1">
      <a:defRPr sz="1200" kern="1200">
        <a:solidFill>
          <a:schemeClr val="tx1"/>
        </a:solidFill>
        <a:latin typeface="+mn-lt"/>
        <a:ea typeface="+mn-ea"/>
        <a:cs typeface="+mn-cs"/>
      </a:defRPr>
    </a:lvl4pPr>
    <a:lvl5pPr marL="914400" indent="0" algn="l" defTabSz="1219261" rtl="0" eaLnBrk="1" latinLnBrk="0" hangingPunct="1">
      <a:defRPr sz="1200" kern="1200">
        <a:solidFill>
          <a:schemeClr val="tx1"/>
        </a:solidFill>
        <a:latin typeface="+mn-lt"/>
        <a:ea typeface="+mn-ea"/>
        <a:cs typeface="+mn-cs"/>
      </a:defRPr>
    </a:lvl5pPr>
    <a:lvl6pPr marL="6096305" algn="l" defTabSz="1219261" rtl="0" eaLnBrk="1" latinLnBrk="0" hangingPunct="1">
      <a:defRPr sz="3200" kern="1200">
        <a:solidFill>
          <a:schemeClr val="tx1"/>
        </a:solidFill>
        <a:latin typeface="+mn-lt"/>
        <a:ea typeface="+mn-ea"/>
        <a:cs typeface="+mn-cs"/>
      </a:defRPr>
    </a:lvl6pPr>
    <a:lvl7pPr marL="7315566" algn="l" defTabSz="1219261" rtl="0" eaLnBrk="1" latinLnBrk="0" hangingPunct="1">
      <a:defRPr sz="3200" kern="1200">
        <a:solidFill>
          <a:schemeClr val="tx1"/>
        </a:solidFill>
        <a:latin typeface="+mn-lt"/>
        <a:ea typeface="+mn-ea"/>
        <a:cs typeface="+mn-cs"/>
      </a:defRPr>
    </a:lvl7pPr>
    <a:lvl8pPr marL="8534827" algn="l" defTabSz="1219261" rtl="0" eaLnBrk="1" latinLnBrk="0" hangingPunct="1">
      <a:defRPr sz="3200" kern="1200">
        <a:solidFill>
          <a:schemeClr val="tx1"/>
        </a:solidFill>
        <a:latin typeface="+mn-lt"/>
        <a:ea typeface="+mn-ea"/>
        <a:cs typeface="+mn-cs"/>
      </a:defRPr>
    </a:lvl8pPr>
    <a:lvl9pPr marL="9754088" algn="l" defTabSz="1219261" rtl="0" eaLnBrk="1" latinLnBrk="0" hangingPunct="1">
      <a:defRPr sz="3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learntechlib.org/p/112371/"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doi.org/10.1007/s11423-020-09744-x"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doi.org/10.1007/s11423-020-09744-x"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doi.org/10.1007/s11423-020-09744-x"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doi.org/10.1007/s11423-020-09744-x"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learntechlib.org/p/112371/" TargetMode="External"/><Relationship Id="rId2" Type="http://schemas.openxmlformats.org/officeDocument/2006/relationships/slide" Target="../slides/slide23.xml"/><Relationship Id="rId1" Type="http://schemas.openxmlformats.org/officeDocument/2006/relationships/notesMaster" Target="../notesMasters/notesMaster1.xml"/><Relationship Id="rId5" Type="http://schemas.openxmlformats.org/officeDocument/2006/relationships/hyperlink" Target="https://doi.org/10.1177/1524839907308117" TargetMode="External"/><Relationship Id="rId4" Type="http://schemas.openxmlformats.org/officeDocument/2006/relationships/hyperlink" Target="https://doi.org/10.1007/s11423-020-09744-x"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doi.org/10.1007/s11423-020-09744-x" TargetMode="External"/><Relationship Id="rId2" Type="http://schemas.openxmlformats.org/officeDocument/2006/relationships/slide" Target="../slides/slide25.xml"/><Relationship Id="rId1" Type="http://schemas.openxmlformats.org/officeDocument/2006/relationships/notesMaster" Target="../notesMasters/notesMaster1.xml"/><Relationship Id="rId5" Type="http://schemas.openxmlformats.org/officeDocument/2006/relationships/hyperlink" Target="https://www.pexels.com/photo/happy-ethnic-woman-sitting-at-table-with-laptop-3769021/?utm_content=attributionCopyText&amp;utm_medium=referral&amp;utm_source=pexels" TargetMode="External"/><Relationship Id="rId4" Type="http://schemas.openxmlformats.org/officeDocument/2006/relationships/hyperlink" Target="https://www.pexels.com/@olly?utm_content=attributionCopyText&amp;utm_medium=referral&amp;utm_source=pexels" TargetMode="Externa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doi.org/10.1007/s11423-020-09744-x"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www.nsqol.org/the-standards/quality-online-teaching/"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www.nsqol.org/the-standards/quality-online-teaching/"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doi.org/10.1007/s11423-020-09744-x" TargetMode="External"/><Relationship Id="rId2" Type="http://schemas.openxmlformats.org/officeDocument/2006/relationships/slide" Target="../slides/slide30.xml"/><Relationship Id="rId1" Type="http://schemas.openxmlformats.org/officeDocument/2006/relationships/notesMaster" Target="../notesMasters/notesMaster1.xml"/><Relationship Id="rId4" Type="http://schemas.openxmlformats.org/officeDocument/2006/relationships/hyperlink" Target="https://www.nsqol.org/the-standards/quality-online-teaching/"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www.pexels.com/@olly?utm_content=attributionCopyText&amp;utm_medium=referral&amp;utm_source=pexels" TargetMode="External"/><Relationship Id="rId2" Type="http://schemas.openxmlformats.org/officeDocument/2006/relationships/slide" Target="../slides/slide34.xml"/><Relationship Id="rId1" Type="http://schemas.openxmlformats.org/officeDocument/2006/relationships/notesMaster" Target="../notesMasters/notesMaster1.xml"/><Relationship Id="rId5" Type="http://schemas.openxmlformats.org/officeDocument/2006/relationships/hyperlink" Target="https://doi.org/10.1007/s11423-020-09744-x" TargetMode="External"/><Relationship Id="rId4" Type="http://schemas.openxmlformats.org/officeDocument/2006/relationships/hyperlink" Target="https://www.pexels.com/photo/happy-ethnic-woman-sitting-at-table-with-laptop-3769021/?utm_content=attributionCopyText&amp;utm_medium=referral&amp;utm_source=pexels" TargetMode="Externa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doi.org/10.1007/s11423-020-09744-x"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doi.org/10.1007/s11423-020-09744-x" TargetMode="External"/><Relationship Id="rId2" Type="http://schemas.openxmlformats.org/officeDocument/2006/relationships/slide" Target="../slides/slide36.xml"/><Relationship Id="rId1" Type="http://schemas.openxmlformats.org/officeDocument/2006/relationships/notesMaster" Target="../notesMasters/notesMaster1.xml"/><Relationship Id="rId5" Type="http://schemas.openxmlformats.org/officeDocument/2006/relationships/hyperlink" Target="https://files.eric.ed.gov/fulltext/EJ805075.pdf" TargetMode="External"/><Relationship Id="rId4" Type="http://schemas.openxmlformats.org/officeDocument/2006/relationships/hyperlink" Target="https://files.eric.ed.gov/fulltext/EJ890707.pdf" TargetMode="Externa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eric.ed.gov/?id=EJ879417" TargetMode="External"/><Relationship Id="rId2" Type="http://schemas.openxmlformats.org/officeDocument/2006/relationships/slide" Target="../slides/slide37.xml"/><Relationship Id="rId1" Type="http://schemas.openxmlformats.org/officeDocument/2006/relationships/notesMaster" Target="../notesMasters/notesMaster1.xml"/><Relationship Id="rId5" Type="http://schemas.openxmlformats.org/officeDocument/2006/relationships/hyperlink" Target="https://www.nsqol.org/the-standards/quality-online-teaching/" TargetMode="External"/><Relationship Id="rId4" Type="http://schemas.openxmlformats.org/officeDocument/2006/relationships/hyperlink" Target="https://doi.org/10.1007/s11423-020-09744-x" TargetMode="Externa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doi.org/10.1007/s11423-020-09744-x" TargetMode="External"/><Relationship Id="rId2" Type="http://schemas.openxmlformats.org/officeDocument/2006/relationships/slide" Target="../slides/slide38.xml"/><Relationship Id="rId1" Type="http://schemas.openxmlformats.org/officeDocument/2006/relationships/notesMaster" Target="../notesMasters/notesMaster1.xml"/><Relationship Id="rId4" Type="http://schemas.openxmlformats.org/officeDocument/2006/relationships/hyperlink" Target="https://www.nsqol.org/the-standards/quality-online-teaching/" TargetMode="Externa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s://www.pexels.com/@olly?utm_content=attributionCopyText&amp;utm_medium=referral&amp;utm_source=pexels" TargetMode="External"/><Relationship Id="rId2" Type="http://schemas.openxmlformats.org/officeDocument/2006/relationships/slide" Target="../slides/slide42.xml"/><Relationship Id="rId1" Type="http://schemas.openxmlformats.org/officeDocument/2006/relationships/notesMaster" Target="../notesMasters/notesMaster1.xml"/><Relationship Id="rId4" Type="http://schemas.openxmlformats.org/officeDocument/2006/relationships/hyperlink" Target="https://www.shutterstock.com/image-photo/teacher-helping-student-during-computer-class-116494696" TargetMode="Externa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s://doi.org/10.1007/s11423-020-09744-x" TargetMode="External"/><Relationship Id="rId2" Type="http://schemas.openxmlformats.org/officeDocument/2006/relationships/slide" Target="../slides/slide45.xml"/><Relationship Id="rId1" Type="http://schemas.openxmlformats.org/officeDocument/2006/relationships/notesMaster" Target="../notesMasters/notesMaster1.xml"/><Relationship Id="rId4" Type="http://schemas.openxmlformats.org/officeDocument/2006/relationships/hyperlink" Target="https://www.nsqol.org/the-standards/quality-online-teaching/" TargetMode="Externa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s://insightpolicyresearch.com/wp-content/uploads/2020/08/NSAES_COVID19_Whitepaper_Final_508.pdf" TargetMode="External"/><Relationship Id="rId2" Type="http://schemas.openxmlformats.org/officeDocument/2006/relationships/slide" Target="../slides/slide46.xml"/><Relationship Id="rId1" Type="http://schemas.openxmlformats.org/officeDocument/2006/relationships/notesMaster" Target="../notesMasters/notesMaster1.xml"/><Relationship Id="rId4" Type="http://schemas.openxmlformats.org/officeDocument/2006/relationships/hyperlink" Target="https://www-jstor-org.sri.idm.oclc.org/stable/pdf/3516005.pdf" TargetMode="Externa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s://www.pexels.com/@olly?utm_content=attributionCopyText&amp;utm_medium=referral&amp;utm_source=pexels" TargetMode="External"/><Relationship Id="rId2" Type="http://schemas.openxmlformats.org/officeDocument/2006/relationships/slide" Target="../slides/slide52.xml"/><Relationship Id="rId1" Type="http://schemas.openxmlformats.org/officeDocument/2006/relationships/notesMaster" Target="../notesMasters/notesMaster1.xml"/><Relationship Id="rId4" Type="http://schemas.openxmlformats.org/officeDocument/2006/relationships/hyperlink" Target="https://www.pexels.com/photo/woman-draw-a-light-bulb-in-white-board-3758105/?utm_content=attributionCopyText&amp;utm_medium=referral&amp;utm_source=pexels" TargetMode="Externa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5047204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a:t>In the Appalachia region, we partner with a variety of state and local stakeholders in Kentucky, Tennessee, Virginia, and West Virginia to work on several education-related issues, including improving postsecondary transitions, early literacy, using data and evidence across states, and more. For more information about the projects we’re working on, we encourage you to visit the REL Appalachia website at https://ies.ed.gov/ncee/edlabs/regions/appalachia/. </a:t>
            </a:r>
          </a:p>
          <a:p>
            <a:endParaRPr lang="en-US">
              <a:cs typeface="Calibri"/>
            </a:endParaRPr>
          </a:p>
          <a:p>
            <a:r>
              <a:rPr lang="en-US">
                <a:cs typeface="Calibri"/>
              </a:rPr>
              <a:t>Finally, I want to let you know that the REL program is being evaluated this year.  Two staff from the evaluation team are with us today, just to observe.  We welcome them.  So, if you see someone in a small group that isn't from a school district in Eastern Tennessee, you'll know who they are and why there're here.  Please just carry on as usual and welcome them as we do.</a:t>
            </a:r>
          </a:p>
          <a:p>
            <a:endParaRPr lang="en-US">
              <a:cs typeface="Calibri"/>
            </a:endParaRPr>
          </a:p>
          <a:p>
            <a:r>
              <a:rPr lang="en-US">
                <a:cs typeface="Calibri"/>
              </a:rPr>
              <a:t>Now Emma, I believe I am turning things over to you at this point.</a:t>
            </a:r>
          </a:p>
          <a:p>
            <a:endParaRPr lang="en-US">
              <a:cs typeface="Calibri"/>
            </a:endParaRPr>
          </a:p>
        </p:txBody>
      </p:sp>
      <p:sp>
        <p:nvSpPr>
          <p:cNvPr id="5" name="Slide Image Placeholder 4">
            <a:extLst>
              <a:ext uri="{FF2B5EF4-FFF2-40B4-BE49-F238E27FC236}">
                <a16:creationId xmlns:a16="http://schemas.microsoft.com/office/drawing/2014/main" id="{093E024C-96BA-4827-B27E-270E013F9DD5}"/>
              </a:ext>
            </a:extLst>
          </p:cNvPr>
          <p:cNvSpPr>
            <a:spLocks noGrp="1" noRot="1" noChangeAspect="1"/>
          </p:cNvSpPr>
          <p:nvPr>
            <p:ph type="sldImg"/>
          </p:nvPr>
        </p:nvSpPr>
        <p:spPr/>
      </p:sp>
    </p:spTree>
    <p:extLst>
      <p:ext uri="{BB962C8B-B14F-4D97-AF65-F5344CB8AC3E}">
        <p14:creationId xmlns:p14="http://schemas.microsoft.com/office/powerpoint/2010/main" val="15940593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Before we get into the content for today, we want to share some information about the train-the-trainer structure.</a:t>
            </a:r>
          </a:p>
          <a:p>
            <a:endParaRPr lang="en-US"/>
          </a:p>
        </p:txBody>
      </p:sp>
    </p:spTree>
    <p:extLst>
      <p:ext uri="{BB962C8B-B14F-4D97-AF65-F5344CB8AC3E}">
        <p14:creationId xmlns:p14="http://schemas.microsoft.com/office/powerpoint/2010/main" val="20469115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workshop is designed for you to take to your home district and present to your colleagues either all at once, as we will do today, or in up to three 30-minute sections.  You can see that there are three sections of content:  Behavioral Engagement, Emotional Engagement and Mental Engagement, and each of those sections can be presented during a different session if that's what works for you.  Of course, if you have more than 30 minutes to present a section, then you can allow for more time for interactivity.  If you decide to present the sections on different days, you will want to use the same welcome, introduction, overview and wrap-up materials each time. </a:t>
            </a:r>
          </a:p>
          <a:p>
            <a:endParaRPr lang="en-US">
              <a:cs typeface="Calibri"/>
            </a:endParaRPr>
          </a:p>
          <a:p>
            <a:r>
              <a:rPr lang="en-US"/>
              <a:t>It might be good to start thinking about whether it i</a:t>
            </a:r>
            <a:r>
              <a:rPr lang="en-US">
                <a:cs typeface="Calibri"/>
              </a:rPr>
              <a:t>s it possible to fit this content in with a larger professional development effort that your school or district is making so that you can leverage those accompanying supports. For example, if your district has a professional development day scheduled where people have different options to choose from, this workshop could be presented as one of the options.</a:t>
            </a:r>
          </a:p>
          <a:p>
            <a:endParaRPr lang="en-US">
              <a:cs typeface="Calibri"/>
            </a:endParaRPr>
          </a:p>
          <a:p>
            <a:r>
              <a:rPr lang="en-US"/>
              <a:t>To support you in delivering the trainings, we have developed a slide deck you can use in your trainings, handouts to share with your participants, and a facilitator’s handbook.</a:t>
            </a:r>
            <a:endParaRPr lang="en-US">
              <a:cs typeface="Calibri"/>
            </a:endParaRPr>
          </a:p>
          <a:p>
            <a:r>
              <a:rPr lang="en-US"/>
              <a:t>The important item for you to find is HANDOUT ONE, which contains bullet points of all of the relevant findings we dug out of the research for you.  It also has references to the full studies for you or anyone who wants to learn more about how the strategies we will be looking at were implemented and studied.</a:t>
            </a:r>
            <a:endParaRPr lang="en-US">
              <a:cs typeface="Calibri"/>
            </a:endParaRPr>
          </a:p>
          <a:p>
            <a:r>
              <a:rPr lang="en-US">
                <a:cs typeface="Calibri"/>
              </a:rPr>
              <a:t>Handout 2 is an organizer that could serve as a handy "cheat sheet" to remind you and your teachers of all of the content we will be discussing today.  Although we are not using that handout in today's workshop, we thought it might be useful to you as you plan your presentations.</a:t>
            </a:r>
          </a:p>
          <a:p>
            <a:pPr defTabSz="1252491"/>
            <a:r>
              <a:rPr lang="en-US">
                <a:cs typeface="Calibri"/>
              </a:rPr>
              <a:t>These handouts are in the Facilitators Handbook and they are exactly the same as the ones that we emailed you in advance.  For some people, it is easier to have everything in one document, but we know that others like to have things separated out. </a:t>
            </a:r>
          </a:p>
          <a:p>
            <a:pPr defTabSz="1252491"/>
            <a:endParaRPr lang="en-US">
              <a:cs typeface="Calibri"/>
            </a:endParaRPr>
          </a:p>
          <a:p>
            <a:pPr defTabSz="1252491"/>
            <a:r>
              <a:rPr lang="en-US">
                <a:cs typeface="Calibri"/>
              </a:rPr>
              <a:t>Let us know in the chat if you have any questions about this train-the-trainer structure. </a:t>
            </a:r>
          </a:p>
          <a:p>
            <a:pPr defTabSz="1252491"/>
            <a:endParaRPr lang="en-US"/>
          </a:p>
          <a:p>
            <a:endParaRPr lang="en-US"/>
          </a:p>
        </p:txBody>
      </p:sp>
    </p:spTree>
    <p:extLst>
      <p:ext uri="{BB962C8B-B14F-4D97-AF65-F5344CB8AC3E}">
        <p14:creationId xmlns:p14="http://schemas.microsoft.com/office/powerpoint/2010/main" val="22629371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Here is what's in your facilitator’s handbook:</a:t>
            </a:r>
          </a:p>
          <a:p>
            <a:r>
              <a:rPr lang="en-US" i="1">
                <a:cs typeface="Calibri"/>
              </a:rPr>
              <a:t>Review contents</a:t>
            </a:r>
          </a:p>
          <a:p>
            <a:r>
              <a:rPr lang="en-US">
                <a:cs typeface="Calibri"/>
              </a:rPr>
              <a:t>Each section includes an annotated agenda, detailed content information that provides additional context for the slides, and descriptions and rationale for the activities.</a:t>
            </a:r>
          </a:p>
          <a:p>
            <a:r>
              <a:rPr lang="en-US">
                <a:cs typeface="Calibri"/>
              </a:rPr>
              <a:t>We will be modeling some of these activities, check-ins and best practices today. We are</a:t>
            </a:r>
            <a:r>
              <a:rPr lang="en-US"/>
              <a:t> sure that you have a number of effective facilitation strategies that you like to use that will work as well</a:t>
            </a:r>
            <a:r>
              <a:rPr lang="en-US">
                <a:cs typeface="Calibri"/>
              </a:rPr>
              <a:t>.</a:t>
            </a:r>
          </a:p>
          <a:p>
            <a:r>
              <a:rPr lang="en-US">
                <a:cs typeface="Calibri"/>
              </a:rPr>
              <a:t>At the end of the handbook, you will find a section on best practices in facilitation that you may find helpful as well as the materials that you should distribute as handouts, some language you can use to invite people to attend your workshop, and some alternative suggestions for creating breakout rooms and polls.</a:t>
            </a:r>
          </a:p>
          <a:p>
            <a:endParaRPr lang="en-US">
              <a:cs typeface="Calibri"/>
            </a:endParaRPr>
          </a:p>
          <a:p>
            <a:r>
              <a:rPr lang="en-US">
                <a:cs typeface="Calibri"/>
              </a:rPr>
              <a:t>When you see this icon on the slides, it’s a signal for you to refer to HANDOUT ONE, which is included in your facilitator’s handbook.</a:t>
            </a:r>
          </a:p>
          <a:p>
            <a:endParaRPr lang="en-US"/>
          </a:p>
        </p:txBody>
      </p:sp>
    </p:spTree>
    <p:extLst>
      <p:ext uri="{BB962C8B-B14F-4D97-AF65-F5344CB8AC3E}">
        <p14:creationId xmlns:p14="http://schemas.microsoft.com/office/powerpoint/2010/main" val="31316273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229137">
              <a:defRPr/>
            </a:pPr>
            <a:r>
              <a:rPr lang="en-US">
                <a:cs typeface="Calibri"/>
              </a:rPr>
              <a:t>For each of the workshops we will be presenting, we want to offer some additional supports.  We all know that just presenting information is never really enough  - good professional development includes opportunities for follow up, individual attention, and interaction with other implementers.  We will be offering a few additional supports for this work, including scheduled office hours when participants can get together to discuss any issues with presenting the training in your home schools, an FAQ document that will be available as a Google doc, and an email where you can send any questions for our team to answer.</a:t>
            </a:r>
          </a:p>
          <a:p>
            <a:pPr defTabSz="1229137">
              <a:defRPr/>
            </a:pPr>
            <a:endParaRPr lang="en-US">
              <a:cs typeface="Calibri"/>
            </a:endParaRPr>
          </a:p>
          <a:p>
            <a:r>
              <a:rPr lang="en-US">
                <a:cs typeface="Calibri"/>
              </a:rPr>
              <a:t>Since you will be a trainer, it would be great if you could provide some additional supports as well.  Can you be available by email to answer questions?  Are there other people in your district who might serve as coaches for teachers?   </a:t>
            </a:r>
          </a:p>
          <a:p>
            <a:endParaRPr lang="en-US">
              <a:cs typeface="Calibri"/>
            </a:endParaRPr>
          </a:p>
        </p:txBody>
      </p:sp>
    </p:spTree>
    <p:extLst>
      <p:ext uri="{BB962C8B-B14F-4D97-AF65-F5344CB8AC3E}">
        <p14:creationId xmlns:p14="http://schemas.microsoft.com/office/powerpoint/2010/main" val="1976593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We're going to take just a moment to give you the big picture of what we'll be talking about today before we dive into specifics.</a:t>
            </a:r>
          </a:p>
          <a:p>
            <a:endParaRPr lang="en-US">
              <a:cs typeface="Calibri"/>
            </a:endParaRPr>
          </a:p>
        </p:txBody>
      </p:sp>
    </p:spTree>
    <p:extLst>
      <p:ext uri="{BB962C8B-B14F-4D97-AF65-F5344CB8AC3E}">
        <p14:creationId xmlns:p14="http://schemas.microsoft.com/office/powerpoint/2010/main" val="719628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 great deal of research has been conducted on the topic of online learning, but much of it has been conducted in contexts that are different than the one we are all in now. For example, a great deal of research on online learning has been conducted in higher education. Although not all of the strategies we'll share today have been rigorously tested by researchers with K-12 students, we've based our presentation on the best available research and research that we believe can translate into your current context.</a:t>
            </a:r>
          </a:p>
          <a:p>
            <a:endParaRPr lang="en-US"/>
          </a:p>
          <a:p>
            <a:r>
              <a:rPr lang="en-US"/>
              <a:t>Our focus today is on student engagement, which is also a really broad topic.  </a:t>
            </a:r>
          </a:p>
        </p:txBody>
      </p:sp>
    </p:spTree>
    <p:extLst>
      <p:ext uri="{BB962C8B-B14F-4D97-AF65-F5344CB8AC3E}">
        <p14:creationId xmlns:p14="http://schemas.microsoft.com/office/powerpoint/2010/main" val="765826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822"/>
              </a:spcAft>
              <a:defRPr/>
            </a:pPr>
            <a:r>
              <a:rPr lang="en-US">
                <a:latin typeface="+mj-lt"/>
                <a:ea typeface="Calibri" panose="020F0502020204030204" pitchFamily="34" charset="0"/>
                <a:cs typeface="Calibri"/>
              </a:rPr>
              <a:t>There are three types of engagement described in the research literature as behavioral, affective, and cognitive (e.g., </a:t>
            </a:r>
            <a:r>
              <a:rPr lang="en-US" err="1">
                <a:latin typeface="+mj-lt"/>
                <a:ea typeface="Calibri" panose="020F0502020204030204" pitchFamily="34" charset="0"/>
                <a:cs typeface="Calibri"/>
              </a:rPr>
              <a:t>Borup</a:t>
            </a:r>
            <a:r>
              <a:rPr lang="en-US">
                <a:latin typeface="+mj-lt"/>
                <a:ea typeface="Calibri" panose="020F0502020204030204" pitchFamily="34" charset="0"/>
                <a:cs typeface="Calibri"/>
              </a:rPr>
              <a:t> et al., 2014; </a:t>
            </a:r>
            <a:r>
              <a:rPr lang="en-US" err="1">
                <a:latin typeface="+mj-lt"/>
                <a:ea typeface="Calibri" panose="020F0502020204030204" pitchFamily="34" charset="0"/>
                <a:cs typeface="Calibri"/>
              </a:rPr>
              <a:t>Borup</a:t>
            </a:r>
            <a:r>
              <a:rPr lang="en-US">
                <a:latin typeface="+mj-lt"/>
                <a:ea typeface="Calibri" panose="020F0502020204030204" pitchFamily="34" charset="0"/>
                <a:cs typeface="Calibri"/>
              </a:rPr>
              <a:t> et al., 2020).  For affective and cognitive engagement, we think it </a:t>
            </a:r>
            <a:r>
              <a:rPr lang="en-US"/>
              <a:t>is a little easier to use terms that describe the type of energy needed for each type – that is, emotional and mental.</a:t>
            </a:r>
            <a:endParaRPr lang="en-US">
              <a:latin typeface="+mj-lt"/>
              <a:ea typeface="Calibri" panose="020F0502020204030204" pitchFamily="34" charset="0"/>
              <a:cs typeface="Calibri"/>
            </a:endParaRPr>
          </a:p>
          <a:p>
            <a:pPr>
              <a:spcAft>
                <a:spcPts val="822"/>
              </a:spcAft>
              <a:defRPr/>
            </a:pPr>
            <a:endParaRPr lang="en-US">
              <a:latin typeface="Calibri"/>
              <a:ea typeface="Calibri" panose="020F0502020204030204" pitchFamily="34" charset="0"/>
              <a:cs typeface="Calibri"/>
            </a:endParaRPr>
          </a:p>
          <a:p>
            <a:pPr>
              <a:spcAft>
                <a:spcPts val="822"/>
              </a:spcAft>
              <a:defRPr/>
            </a:pPr>
            <a:r>
              <a:rPr lang="en-US" sz="1800">
                <a:latin typeface="Calibri"/>
                <a:ea typeface="Calibri" panose="020F0502020204030204" pitchFamily="34" charset="0"/>
                <a:cs typeface="Calibri"/>
              </a:rPr>
              <a:t>Students might vary in their levels of each of these three kinds of engagement. This might vary from class to class. How educators respond to promote engagement might vary depending on individual students’ needs.</a:t>
            </a:r>
          </a:p>
          <a:p>
            <a:pPr defTabSz="1252491">
              <a:spcAft>
                <a:spcPts val="822"/>
              </a:spcAft>
              <a:defRPr/>
            </a:pPr>
            <a:endParaRPr lang="en-US" sz="1800">
              <a:latin typeface="Calibri" panose="020F0502020204030204" pitchFamily="34" charset="0"/>
              <a:ea typeface="Calibri" panose="020F0502020204030204" pitchFamily="34" charset="0"/>
              <a:cs typeface="Times New Roman" panose="02020603050405020304" pitchFamily="18" charset="0"/>
            </a:endParaRPr>
          </a:p>
          <a:p>
            <a:pPr defTabSz="1252491">
              <a:spcAft>
                <a:spcPts val="822"/>
              </a:spcAft>
              <a:defRPr/>
            </a:pPr>
            <a:r>
              <a:rPr lang="en-US">
                <a:latin typeface="+mj-lt"/>
                <a:ea typeface="Calibri" panose="020F0502020204030204" pitchFamily="34" charset="0"/>
                <a:cs typeface="Calibri"/>
              </a:rPr>
              <a:t>We will be looking at each of these types, sharing what the research says, and then focusing on what you can do to promote each one.</a:t>
            </a:r>
          </a:p>
          <a:p>
            <a:pPr defTabSz="1252491">
              <a:spcAft>
                <a:spcPts val="822"/>
              </a:spcAft>
              <a:defRPr/>
            </a:pPr>
            <a:endParaRPr lang="en-US">
              <a:latin typeface="+mj-lt"/>
              <a:ea typeface="Calibri" panose="020F0502020204030204" pitchFamily="34" charset="0"/>
              <a:cs typeface="Times New Roman" panose="02020603050405020304" pitchFamily="18" charset="0"/>
            </a:endParaRPr>
          </a:p>
          <a:p>
            <a:pPr>
              <a:spcAft>
                <a:spcPts val="822"/>
              </a:spcAft>
            </a:pPr>
            <a:r>
              <a:rPr lang="en-US" b="1">
                <a:effectLst/>
                <a:latin typeface="+mj-lt"/>
                <a:cs typeface="Calibri"/>
              </a:rPr>
              <a:t>References:</a:t>
            </a:r>
          </a:p>
          <a:p>
            <a:pPr>
              <a:spcAft>
                <a:spcPts val="822"/>
              </a:spcAft>
            </a:pPr>
            <a:r>
              <a:rPr lang="en-US" b="0">
                <a:effectLst/>
                <a:latin typeface="+mj-lt"/>
                <a:cs typeface="Calibri"/>
              </a:rPr>
              <a:t>Borup, J., West, R. E., Graham, C. R. &amp; Davies, R. S. (2014). The adolescent community of engagement framework: A lens for research on K-12 online learning. </a:t>
            </a:r>
            <a:r>
              <a:rPr lang="en-US" b="0" i="1">
                <a:effectLst/>
                <a:latin typeface="+mj-lt"/>
                <a:cs typeface="Calibri"/>
              </a:rPr>
              <a:t>Journal of Technology and Teacher Education, 22</a:t>
            </a:r>
            <a:r>
              <a:rPr lang="en-US" b="0" i="0">
                <a:effectLst/>
                <a:latin typeface="+mj-lt"/>
                <a:cs typeface="Calibri"/>
              </a:rPr>
              <a:t> (1), 107-129. </a:t>
            </a:r>
            <a:r>
              <a:rPr lang="en-US" b="0" i="0">
                <a:effectLst/>
                <a:latin typeface="+mj-lt"/>
                <a:cs typeface="Calibri"/>
                <a:hlinkClick r:id="rId3"/>
              </a:rPr>
              <a:t>http://www.learntechlib.org/p/112371/</a:t>
            </a:r>
            <a:r>
              <a:rPr lang="en-US">
                <a:latin typeface="+mj-lt"/>
                <a:cs typeface="Calibri"/>
              </a:rPr>
              <a:t> </a:t>
            </a:r>
            <a:endParaRPr lang="en-US" b="0" i="0">
              <a:effectLst/>
              <a:latin typeface="+mj-lt"/>
              <a:cs typeface="Calibri"/>
            </a:endParaRPr>
          </a:p>
          <a:p>
            <a:pPr>
              <a:spcAft>
                <a:spcPts val="822"/>
              </a:spcAft>
            </a:pPr>
            <a:endParaRPr lang="en-US" b="0" i="0">
              <a:effectLst/>
              <a:latin typeface="+mj-lt"/>
              <a:cs typeface="Calibri"/>
            </a:endParaRPr>
          </a:p>
        </p:txBody>
      </p:sp>
    </p:spTree>
    <p:extLst>
      <p:ext uri="{BB962C8B-B14F-4D97-AF65-F5344CB8AC3E}">
        <p14:creationId xmlns:p14="http://schemas.microsoft.com/office/powerpoint/2010/main" val="23719635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green triangle illustrates the level of each type of engagement that the student can manage on their own. You can see this triangle is relatively small.</a:t>
            </a:r>
          </a:p>
          <a:p>
            <a:endParaRPr lang="en-US"/>
          </a:p>
          <a:p>
            <a:endParaRPr lang="en-US"/>
          </a:p>
          <a:p>
            <a:r>
              <a:rPr lang="en-US" b="1">
                <a:cs typeface="Calibri"/>
              </a:rPr>
              <a:t>Reference:</a:t>
            </a:r>
          </a:p>
          <a:p>
            <a:pPr defTabSz="1252491">
              <a:defRPr/>
            </a:pPr>
            <a:r>
              <a:rPr lang="en-US">
                <a:cs typeface="Calibri"/>
              </a:rPr>
              <a:t>Borup, J., Graham, C. R., West, R. E., Archambault, L., &amp; Spring, K. J. (2020). Academic Communities of Engagement: An expansive lens for examining support structures in blended and online learning. </a:t>
            </a:r>
            <a:r>
              <a:rPr lang="en-US" i="1">
                <a:cs typeface="Calibri"/>
              </a:rPr>
              <a:t>Educational Technology Research and Development, 68, </a:t>
            </a:r>
            <a:r>
              <a:rPr lang="en-US">
                <a:cs typeface="Calibri"/>
              </a:rPr>
              <a:t>807-832. </a:t>
            </a:r>
            <a:r>
              <a:rPr lang="en-US">
                <a:cs typeface="Calibri"/>
                <a:hlinkClick r:id="rId3"/>
              </a:rPr>
              <a:t>https://doi.org/10.1007/s11423-020-09744-x</a:t>
            </a:r>
            <a:r>
              <a:rPr lang="en-US">
                <a:cs typeface="Calibri"/>
              </a:rPr>
              <a:t> </a:t>
            </a:r>
          </a:p>
          <a:p>
            <a:endParaRPr lang="en-US" b="1">
              <a:cs typeface="Calibri"/>
            </a:endParaRPr>
          </a:p>
          <a:p>
            <a:endParaRPr lang="en-US" b="1"/>
          </a:p>
          <a:p>
            <a:endParaRPr lang="en-US" b="1">
              <a:cs typeface="Calibri"/>
            </a:endParaRPr>
          </a:p>
        </p:txBody>
      </p:sp>
    </p:spTree>
    <p:extLst>
      <p:ext uri="{BB962C8B-B14F-4D97-AF65-F5344CB8AC3E}">
        <p14:creationId xmlns:p14="http://schemas.microsoft.com/office/powerpoint/2010/main" val="3138768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yellow triangle outline illustrates the level of each type of engagement that the student needs for academic success. There is often a gap between the two, as illustrated by the white space between the two triangles.</a:t>
            </a:r>
          </a:p>
          <a:p>
            <a:endParaRPr lang="en-US">
              <a:cs typeface="Calibri"/>
            </a:endParaRPr>
          </a:p>
          <a:p>
            <a:r>
              <a:rPr lang="en-US">
                <a:cs typeface="Calibri"/>
              </a:rPr>
              <a:t>So what fills that gap for students?</a:t>
            </a:r>
          </a:p>
          <a:p>
            <a:pPr>
              <a:lnSpc>
                <a:spcPct val="107000"/>
              </a:lnSpc>
            </a:pPr>
            <a:endParaRPr lang="en-US"/>
          </a:p>
          <a:p>
            <a:r>
              <a:rPr lang="en-US" b="1">
                <a:cs typeface="Calibri"/>
              </a:rPr>
              <a:t>Reference:</a:t>
            </a:r>
          </a:p>
          <a:p>
            <a:pPr defTabSz="1252491">
              <a:defRPr/>
            </a:pPr>
            <a:r>
              <a:rPr lang="en-US">
                <a:cs typeface="Calibri"/>
              </a:rPr>
              <a:t>Borup, J., Graham, C. R., West, R. E., Archambault, L., &amp; Spring, K. J. (2020). Academic Communities of Engagement: An expansive lens for examining support structures in blended and online learning. </a:t>
            </a:r>
            <a:r>
              <a:rPr lang="en-US" i="1">
                <a:cs typeface="Calibri"/>
              </a:rPr>
              <a:t>Educational Technology Research and Development, 68, </a:t>
            </a:r>
            <a:r>
              <a:rPr lang="en-US">
                <a:cs typeface="Calibri"/>
              </a:rPr>
              <a:t>807-832. </a:t>
            </a:r>
            <a:r>
              <a:rPr lang="en-US">
                <a:cs typeface="Calibri"/>
                <a:hlinkClick r:id="rId3"/>
              </a:rPr>
              <a:t>https://doi.org/10.1007/s11423-020-09744-x</a:t>
            </a:r>
            <a:r>
              <a:rPr lang="en-US">
                <a:cs typeface="Calibri"/>
              </a:rPr>
              <a:t> </a:t>
            </a:r>
          </a:p>
          <a:p>
            <a:endParaRPr lang="en-US" b="1">
              <a:cs typeface="Calibri"/>
            </a:endParaRPr>
          </a:p>
          <a:p>
            <a:endParaRPr lang="en-US" b="1"/>
          </a:p>
          <a:p>
            <a:endParaRPr lang="en-US" b="1">
              <a:cs typeface="Calibri"/>
            </a:endParaRPr>
          </a:p>
        </p:txBody>
      </p:sp>
    </p:spTree>
    <p:extLst>
      <p:ext uri="{BB962C8B-B14F-4D97-AF65-F5344CB8AC3E}">
        <p14:creationId xmlns:p14="http://schemas.microsoft.com/office/powerpoint/2010/main" val="16963109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Welcome.  This workshop is the first in a series of  three designed to build the capacity of the educators in the region to leverage technology to deliver quality remote instruction. Today, we’ll be talking about supporting student engagement in a virtual environment.  In the coming months, we’ll provide training on two additional topics: </a:t>
            </a:r>
          </a:p>
          <a:p>
            <a:r>
              <a:rPr lang="en-US"/>
              <a:t>●        Monitoring academic progress and providing feedback to students</a:t>
            </a:r>
          </a:p>
          <a:p>
            <a:r>
              <a:rPr lang="en-US"/>
              <a:t>●        Designing effective instruction for a hybrid model</a:t>
            </a:r>
            <a:endParaRPr lang="en-US">
              <a:ea typeface="+mn-ea"/>
              <a:cs typeface="+mn-cs"/>
            </a:endParaRPr>
          </a:p>
          <a:p>
            <a:endParaRPr lang="en-US"/>
          </a:p>
          <a:p>
            <a:endParaRPr lang="en-US"/>
          </a:p>
        </p:txBody>
      </p:sp>
    </p:spTree>
    <p:extLst>
      <p:ext uri="{BB962C8B-B14F-4D97-AF65-F5344CB8AC3E}">
        <p14:creationId xmlns:p14="http://schemas.microsoft.com/office/powerpoint/2010/main" val="27964244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6123" indent="-176123">
              <a:buFont typeface="Arial" panose="020B0604020202020204" pitchFamily="34" charset="0"/>
              <a:buChar char="•"/>
            </a:pPr>
            <a:r>
              <a:rPr lang="en-US"/>
              <a:t>Two different communities--the school community (teachers, other students, school support staff) and the personal community (families, friends, peers outside of school)--can provide the support to fill the gap. These are represented by the light blue and dark blue triangles. The researchers who developed this framework theorize that it doesn't matter which community provides needed support as long as they have the relevant expertise to provide good support. The type of support needed varies by the type of engagement that needs supporting. </a:t>
            </a:r>
          </a:p>
          <a:p>
            <a:endParaRPr lang="en-US">
              <a:cs typeface="Calibri"/>
            </a:endParaRPr>
          </a:p>
          <a:p>
            <a:pPr marL="176123" indent="-176123">
              <a:lnSpc>
                <a:spcPct val="107000"/>
              </a:lnSpc>
              <a:spcAft>
                <a:spcPts val="822"/>
              </a:spcAft>
              <a:buFont typeface="Arial" panose="020B0604020202020204" pitchFamily="34" charset="0"/>
              <a:buChar char="•"/>
            </a:pPr>
            <a:r>
              <a:rPr lang="en-US">
                <a:cs typeface="Calibri"/>
              </a:rPr>
              <a:t>Today we will focus on the light blue triangle—that is, what you, as part of the school community including teaching staff and other students, can do to promote student engagement. We will discuss some ideas </a:t>
            </a:r>
            <a:r>
              <a:rPr lang="en-US"/>
              <a:t>for engagement strategies that you can use to support students to be academically successful. </a:t>
            </a:r>
            <a:r>
              <a:rPr lang="en-US">
                <a:cs typeface="Calibri"/>
              </a:rPr>
              <a:t> </a:t>
            </a:r>
          </a:p>
          <a:p>
            <a:endParaRPr lang="en-US">
              <a:cs typeface="Calibri"/>
            </a:endParaRPr>
          </a:p>
          <a:p>
            <a:endParaRPr lang="en-US">
              <a:cs typeface="Calibri"/>
            </a:endParaRPr>
          </a:p>
          <a:p>
            <a:r>
              <a:rPr lang="en-US" b="1">
                <a:cs typeface="Calibri"/>
              </a:rPr>
              <a:t>References:</a:t>
            </a:r>
          </a:p>
          <a:p>
            <a:pPr defTabSz="1252491">
              <a:defRPr/>
            </a:pPr>
            <a:r>
              <a:rPr lang="en-US"/>
              <a:t>Ben-Eliyahu, A., Moore, D., </a:t>
            </a:r>
            <a:r>
              <a:rPr lang="en-US" err="1"/>
              <a:t>Dorph</a:t>
            </a:r>
            <a:r>
              <a:rPr lang="en-US"/>
              <a:t>, R. &amp; </a:t>
            </a:r>
            <a:r>
              <a:rPr lang="en-US" err="1"/>
              <a:t>Schunn</a:t>
            </a:r>
            <a:r>
              <a:rPr lang="en-US"/>
              <a:t>, C. D. (2018). Investigating the multidimensionality of engagement: Affective, behavioral, and cognitive engagement across science activities and contexts. </a:t>
            </a:r>
            <a:r>
              <a:rPr lang="en-US" i="1"/>
              <a:t>Contemporary Educational Psychology, 53, </a:t>
            </a:r>
            <a:r>
              <a:rPr lang="en-US"/>
              <a:t>87-105. https://doi.org/10.1016/j.cedpsych.2018.01.002</a:t>
            </a:r>
            <a:endParaRPr lang="en-US">
              <a:cs typeface="Calibri"/>
            </a:endParaRPr>
          </a:p>
          <a:p>
            <a:endParaRPr lang="en-US" b="1">
              <a:cs typeface="Calibri"/>
            </a:endParaRPr>
          </a:p>
          <a:p>
            <a:pPr defTabSz="1252491">
              <a:defRPr/>
            </a:pPr>
            <a:r>
              <a:rPr lang="en-US" err="1">
                <a:cs typeface="Calibri"/>
              </a:rPr>
              <a:t>Borup</a:t>
            </a:r>
            <a:r>
              <a:rPr lang="en-US">
                <a:cs typeface="Calibri"/>
              </a:rPr>
              <a:t>, J., Graham, C. R., West, R. E., Archambault, L., &amp; Spring, K. J. (2020). Academic Communities of Engagement: an expansive lens for examining support structures in blended and online learning. </a:t>
            </a:r>
            <a:r>
              <a:rPr lang="en-US" i="1">
                <a:cs typeface="Calibri"/>
              </a:rPr>
              <a:t>Educational Technology Research and Development, 68, </a:t>
            </a:r>
            <a:r>
              <a:rPr lang="en-US">
                <a:cs typeface="Calibri"/>
              </a:rPr>
              <a:t>807-832. </a:t>
            </a:r>
            <a:r>
              <a:rPr lang="en-US">
                <a:cs typeface="Calibri"/>
                <a:hlinkClick r:id="rId3"/>
              </a:rPr>
              <a:t>https://doi.org/10.1007/s11423-020-09744-x</a:t>
            </a:r>
          </a:p>
          <a:p>
            <a:endParaRPr lang="en-US">
              <a:cs typeface="Calibri"/>
            </a:endParaRPr>
          </a:p>
          <a:p>
            <a:endParaRPr lang="en-US" b="1"/>
          </a:p>
          <a:p>
            <a:endParaRPr lang="en-US" b="1">
              <a:cs typeface="Calibri"/>
            </a:endParaRPr>
          </a:p>
          <a:p>
            <a:endParaRPr lang="en-US" b="1">
              <a:cs typeface="Calibri"/>
            </a:endParaRPr>
          </a:p>
        </p:txBody>
      </p:sp>
    </p:spTree>
    <p:extLst>
      <p:ext uri="{BB962C8B-B14F-4D97-AF65-F5344CB8AC3E}">
        <p14:creationId xmlns:p14="http://schemas.microsoft.com/office/powerpoint/2010/main" val="7175239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a:p>
            <a:pPr marL="176123" indent="-176123">
              <a:buFont typeface="Arial" panose="020B0604020202020204" pitchFamily="34" charset="0"/>
              <a:buChar char="•"/>
            </a:pPr>
            <a:r>
              <a:rPr lang="en-US">
                <a:cs typeface="Calibri"/>
              </a:rPr>
              <a:t>It's important to think about the interplay between these types of engagement.  Some students may need more support in one area if different tasks might require different levels of engagement.  T</a:t>
            </a:r>
            <a:r>
              <a:rPr lang="en-US"/>
              <a:t>he size of the gap can vary across the three types from student to student and from subject to subject.  Imagine some hypothetical students: </a:t>
            </a:r>
            <a:endParaRPr lang="en-US">
              <a:cs typeface="Calibri"/>
            </a:endParaRPr>
          </a:p>
          <a:p>
            <a:endParaRPr lang="en-US"/>
          </a:p>
          <a:p>
            <a:pPr marL="417476" lvl="1" indent="-176123">
              <a:buFont typeface="Arial" panose="020B0604020202020204" pitchFamily="34" charset="0"/>
              <a:buChar char="•"/>
            </a:pPr>
            <a:r>
              <a:rPr lang="en-US"/>
              <a:t>The figure on the left might depict a student who shows up to online class sessions and turns in assignments on time but doesn’t seem to put much thought into them. This student likely won’t need as much support for behavioral engagement as the other types of engagement. </a:t>
            </a:r>
            <a:endParaRPr lang="en-US">
              <a:cs typeface="Calibri"/>
            </a:endParaRPr>
          </a:p>
          <a:p>
            <a:pPr lvl="1"/>
            <a:endParaRPr lang="en-US"/>
          </a:p>
          <a:p>
            <a:pPr marL="417476" lvl="1" indent="-176123">
              <a:buFont typeface="Arial" panose="020B0604020202020204" pitchFamily="34" charset="0"/>
              <a:buChar char="•"/>
            </a:pPr>
            <a:r>
              <a:rPr lang="en-US"/>
              <a:t>The figure on the right might depict a student who thoughtfully contributes to online discussions but doesn’t attend class regularly, or complete assignments outside of class. This student probably won’t need as much support for mental engagement as the other types of engagement. </a:t>
            </a:r>
            <a:endParaRPr lang="en-US">
              <a:cs typeface="Calibri"/>
            </a:endParaRPr>
          </a:p>
          <a:p>
            <a:endParaRPr lang="en-US">
              <a:cs typeface="Calibri"/>
            </a:endParaRPr>
          </a:p>
          <a:p>
            <a:r>
              <a:rPr lang="en-US">
                <a:cs typeface="Calibri"/>
              </a:rPr>
              <a:t>During today's workshop, please think about whether and how you are engaged.  We'll be asking you at the end to let us know if you felt that we provided a structure that promoted your mental, behavioral and emotional engagement. </a:t>
            </a:r>
          </a:p>
          <a:p>
            <a:endParaRPr lang="en-US">
              <a:cs typeface="Calibri"/>
            </a:endParaRPr>
          </a:p>
          <a:p>
            <a:r>
              <a:rPr lang="en-US" b="1">
                <a:cs typeface="Calibri"/>
              </a:rPr>
              <a:t>References:</a:t>
            </a:r>
          </a:p>
          <a:p>
            <a:pPr defTabSz="1252491">
              <a:defRPr/>
            </a:pPr>
            <a:r>
              <a:rPr lang="en-US"/>
              <a:t>Ben-Eliyahu, A., Moore, D., </a:t>
            </a:r>
            <a:r>
              <a:rPr lang="en-US" err="1"/>
              <a:t>Dorph</a:t>
            </a:r>
            <a:r>
              <a:rPr lang="en-US"/>
              <a:t>, R. &amp; </a:t>
            </a:r>
            <a:r>
              <a:rPr lang="en-US" err="1"/>
              <a:t>Schunn</a:t>
            </a:r>
            <a:r>
              <a:rPr lang="en-US"/>
              <a:t>, C. D. (2018). Investigating the multidimensionality of engagement: Affective, behavioral, and cognitive engagement across science activities and contexts. </a:t>
            </a:r>
            <a:r>
              <a:rPr lang="en-US" i="1"/>
              <a:t>Contemporary Educational Psychology, 53, </a:t>
            </a:r>
            <a:r>
              <a:rPr lang="en-US"/>
              <a:t>87-105. https://doi.org/10.1016/j.cedpsych.2018.01.002</a:t>
            </a:r>
            <a:endParaRPr lang="en-US">
              <a:cs typeface="Calibri"/>
            </a:endParaRPr>
          </a:p>
          <a:p>
            <a:endParaRPr lang="en-US" b="1">
              <a:cs typeface="Calibri"/>
            </a:endParaRPr>
          </a:p>
          <a:p>
            <a:pPr defTabSz="1252491">
              <a:defRPr/>
            </a:pPr>
            <a:r>
              <a:rPr lang="en-US" err="1">
                <a:cs typeface="Calibri"/>
              </a:rPr>
              <a:t>Borup</a:t>
            </a:r>
            <a:r>
              <a:rPr lang="en-US">
                <a:cs typeface="Calibri"/>
              </a:rPr>
              <a:t>, J., Graham, C. R., West, R. E., Archambault, L., &amp; Spring, K. J. (2020). Academic Communities of Engagement: an expansive lens for examining support structures in blended and online learning. </a:t>
            </a:r>
            <a:r>
              <a:rPr lang="en-US" i="1">
                <a:cs typeface="Calibri"/>
              </a:rPr>
              <a:t>Educational Technology Research and Development, 68, </a:t>
            </a:r>
            <a:r>
              <a:rPr lang="en-US">
                <a:cs typeface="Calibri"/>
              </a:rPr>
              <a:t>807-832. </a:t>
            </a:r>
            <a:r>
              <a:rPr lang="en-US">
                <a:cs typeface="Calibri"/>
                <a:hlinkClick r:id="rId3"/>
              </a:rPr>
              <a:t>https://doi.org/10.1007/s11423-020-09744-x</a:t>
            </a:r>
          </a:p>
          <a:p>
            <a:endParaRPr lang="en-US">
              <a:cs typeface="Calibri"/>
            </a:endParaRPr>
          </a:p>
          <a:p>
            <a:endParaRPr lang="en-US" b="1"/>
          </a:p>
          <a:p>
            <a:endParaRPr lang="en-US" b="1">
              <a:cs typeface="Calibri"/>
            </a:endParaRPr>
          </a:p>
          <a:p>
            <a:endParaRPr lang="en-US" b="1">
              <a:cs typeface="Calibri"/>
            </a:endParaRPr>
          </a:p>
        </p:txBody>
      </p:sp>
    </p:spTree>
    <p:extLst>
      <p:ext uri="{BB962C8B-B14F-4D97-AF65-F5344CB8AC3E}">
        <p14:creationId xmlns:p14="http://schemas.microsoft.com/office/powerpoint/2010/main" val="13805060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Poll questions:  </a:t>
            </a:r>
          </a:p>
          <a:p>
            <a:r>
              <a:rPr lang="en-US">
                <a:cs typeface="Calibri"/>
              </a:rPr>
              <a:t>Which type of engagement do you think is the easiest to influence?  Behavioral, Emotional, or Mental</a:t>
            </a:r>
          </a:p>
          <a:p>
            <a:endParaRPr lang="en-US"/>
          </a:p>
          <a:p>
            <a:r>
              <a:rPr lang="en-US"/>
              <a:t>Take a moment, please, to consider the three types of engagement we have introduced, and how well your students are doing with each type.  Depending on your role, you might think of the students in your classroom, your building, or your whole district.</a:t>
            </a:r>
            <a:endParaRPr lang="en-US">
              <a:cs typeface="Calibri"/>
            </a:endParaRPr>
          </a:p>
          <a:p>
            <a:endParaRPr lang="en-US"/>
          </a:p>
          <a:p>
            <a:r>
              <a:rPr lang="en-US"/>
              <a:t>To be explicit about the purpose of this activity, it is aligned with one principle of adult learning theory which states that adults are motivated to learn by the need to solve problems, they need to know why they are learning, and that their previous experience must be respected and built upon.  So when you're presenting this workshop to your colleagues, you may want to keep those principles in mind (Bryan et al., 2009).</a:t>
            </a:r>
          </a:p>
          <a:p>
            <a:endParaRPr lang="en-US"/>
          </a:p>
          <a:p>
            <a:r>
              <a:rPr lang="en-US"/>
              <a:t>Activities like this can help people really think about the content of the workshop and to “raise the Velcro” on their brain to help the information stick.  </a:t>
            </a:r>
            <a:endParaRPr lang="en-US">
              <a:cs typeface="Calibri"/>
            </a:endParaRPr>
          </a:p>
          <a:p>
            <a:endParaRPr lang="en-US"/>
          </a:p>
          <a:p>
            <a:r>
              <a:rPr lang="en-US"/>
              <a:t>Let's look at the results:  I see that most people find XXX engagement to be most problematic, so we will be sure to spend some focused time in that section. </a:t>
            </a:r>
            <a:endParaRPr lang="en-US">
              <a:cs typeface="Calibri"/>
            </a:endParaRPr>
          </a:p>
          <a:p>
            <a:endParaRPr lang="en-US"/>
          </a:p>
          <a:p>
            <a:r>
              <a:rPr lang="en-US" b="1"/>
              <a:t>Reference:</a:t>
            </a:r>
          </a:p>
          <a:p>
            <a:pPr defTabSz="1252491"/>
            <a:r>
              <a:rPr lang="en-US">
                <a:cs typeface="Calibri"/>
              </a:rPr>
              <a:t>Borup, J., West, R. E., Graham, C. R. &amp; Davies, R. S. (2014). The adolescent community of engagement framework: A lens for research on K-12 online learning. </a:t>
            </a:r>
            <a:r>
              <a:rPr lang="en-US" i="1">
                <a:cs typeface="Calibri"/>
              </a:rPr>
              <a:t>Journal of Technology and Teacher Education, 22</a:t>
            </a:r>
            <a:r>
              <a:rPr lang="en-US">
                <a:cs typeface="Calibri"/>
              </a:rPr>
              <a:t> (1), 107-129. </a:t>
            </a:r>
            <a:r>
              <a:rPr lang="en-US">
                <a:cs typeface="Calibri"/>
                <a:hlinkClick r:id="rId3"/>
              </a:rPr>
              <a:t>http://www.learntechlib.org/p/112371/</a:t>
            </a:r>
            <a:r>
              <a:rPr lang="en-US">
                <a:cs typeface="Calibri"/>
              </a:rPr>
              <a:t> </a:t>
            </a:r>
          </a:p>
          <a:p>
            <a:pPr defTabSz="1252491"/>
            <a:endParaRPr lang="en-US">
              <a:cs typeface="Calibri"/>
            </a:endParaRPr>
          </a:p>
          <a:p>
            <a:pPr defTabSz="1252491"/>
            <a:r>
              <a:rPr lang="en-US" err="1">
                <a:cs typeface="Calibri"/>
              </a:rPr>
              <a:t>Borup</a:t>
            </a:r>
            <a:r>
              <a:rPr lang="en-US">
                <a:cs typeface="Calibri"/>
              </a:rPr>
              <a:t>, J., Graham, C. R., West, R. E., Archambault, L., &amp; Spring, K. J. (2020). Academic Communities of Engagement: an expansive lens for examining support structures in blended and online learning. </a:t>
            </a:r>
            <a:r>
              <a:rPr lang="en-US" i="1">
                <a:cs typeface="Calibri"/>
              </a:rPr>
              <a:t>Educational Technology Research and Development, 68, </a:t>
            </a:r>
            <a:r>
              <a:rPr lang="en-US">
                <a:cs typeface="Calibri"/>
              </a:rPr>
              <a:t>807-832. </a:t>
            </a:r>
            <a:r>
              <a:rPr lang="en-US">
                <a:cs typeface="Calibri"/>
                <a:hlinkClick r:id="rId4"/>
              </a:rPr>
              <a:t>https://doi.org/10.1007/s11423-020-09744-x</a:t>
            </a:r>
          </a:p>
          <a:p>
            <a:pPr defTabSz="1252491"/>
            <a:endParaRPr lang="en-US">
              <a:cs typeface="Calibri"/>
            </a:endParaRPr>
          </a:p>
          <a:p>
            <a:pPr>
              <a:defRPr/>
            </a:pPr>
            <a:r>
              <a:rPr lang="en-US"/>
              <a:t>Bryan, R. L., Kreuter, M. W., &amp; Brownson, R. (2009). Integrating Adult Learning Principles into Training for Public Health Practice. </a:t>
            </a:r>
            <a:r>
              <a:rPr lang="en-US" i="1"/>
              <a:t>Health Promotion Practice, 10 (4),</a:t>
            </a:r>
            <a:r>
              <a:rPr lang="en-US"/>
              <a:t> 557-563. </a:t>
            </a:r>
            <a:r>
              <a:rPr lang="en-US">
                <a:hlinkClick r:id="rId5"/>
              </a:rPr>
              <a:t>https://doi.org/10.1177/1524839907308117</a:t>
            </a:r>
            <a:r>
              <a:rPr lang="en-US"/>
              <a:t>   </a:t>
            </a:r>
            <a:endParaRPr lang="en-US" b="1"/>
          </a:p>
          <a:p>
            <a:pPr defTabSz="1252491">
              <a:defRPr/>
            </a:pPr>
            <a:endParaRPr lang="en-US">
              <a:cs typeface="Calibri"/>
            </a:endParaRPr>
          </a:p>
          <a:p>
            <a:pPr>
              <a:defRPr/>
            </a:pPr>
            <a:endParaRPr lang="en-US"/>
          </a:p>
        </p:txBody>
      </p:sp>
    </p:spTree>
    <p:extLst>
      <p:ext uri="{BB962C8B-B14F-4D97-AF65-F5344CB8AC3E}">
        <p14:creationId xmlns:p14="http://schemas.microsoft.com/office/powerpoint/2010/main" val="20494890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Of the three types of engagement, behavioral engagement is the first one that most people think about.  These behaviors are the ones that take physical energy and may be the easiest to see: are the students attending class, doing the work, and following procedures? </a:t>
            </a:r>
          </a:p>
          <a:p>
            <a:endParaRPr lang="en-US">
              <a:cs typeface="Calibri"/>
            </a:endParaRPr>
          </a:p>
        </p:txBody>
      </p:sp>
    </p:spTree>
    <p:extLst>
      <p:ext uri="{BB962C8B-B14F-4D97-AF65-F5344CB8AC3E}">
        <p14:creationId xmlns:p14="http://schemas.microsoft.com/office/powerpoint/2010/main" val="35750416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Behavioral engagement is the energy that students exert to complete their classwork assignments. This can include things like attendance, participation, and completing work.</a:t>
            </a:r>
          </a:p>
          <a:p>
            <a:endParaRPr lang="en-US">
              <a:cs typeface="Calibri"/>
            </a:endParaRPr>
          </a:p>
          <a:p>
            <a:r>
              <a:rPr lang="en-US" b="1">
                <a:cs typeface="Calibri"/>
              </a:rPr>
              <a:t>References:</a:t>
            </a:r>
          </a:p>
          <a:p>
            <a:r>
              <a:rPr lang="en-US" err="1"/>
              <a:t>Borup</a:t>
            </a:r>
            <a:r>
              <a:rPr lang="en-US"/>
              <a:t>, J., West, R. E., Graham, C. R. &amp; Davies, R. S. (2014). The adolescent community of engagement framework: A lens for research on K-12 online learning. </a:t>
            </a:r>
            <a:r>
              <a:rPr lang="en-US" i="1"/>
              <a:t>Journal of Technology and Teacher Education, 22</a:t>
            </a:r>
            <a:r>
              <a:rPr lang="en-US"/>
              <a:t> (1), 107-129. http://www.learntechlib.org/p/112371/</a:t>
            </a:r>
            <a:endParaRPr lang="en-US">
              <a:cs typeface="Calibri"/>
            </a:endParaRPr>
          </a:p>
          <a:p>
            <a:endParaRPr lang="en-US"/>
          </a:p>
          <a:p>
            <a:r>
              <a:rPr lang="en-US" err="1"/>
              <a:t>Borup</a:t>
            </a:r>
            <a:r>
              <a:rPr lang="en-US"/>
              <a:t>, J., Graham, C. R., West, R. E., Archambault, L., &amp; Spring, K. J. (2020). Academic Communities of Engagement: an expansive lens for examining support structures in blended and online learning. </a:t>
            </a:r>
            <a:r>
              <a:rPr lang="en-US" i="1"/>
              <a:t>Educational Technology Research and Development, 68, </a:t>
            </a:r>
            <a:r>
              <a:rPr lang="en-US"/>
              <a:t>807-832. </a:t>
            </a:r>
            <a:r>
              <a:rPr lang="en-US" u="sng">
                <a:hlinkClick r:id="rId3"/>
              </a:rPr>
              <a:t>https://doi.org/10.1007/s11423-020-09744-x</a:t>
            </a:r>
            <a:endParaRPr lang="en-US">
              <a:cs typeface="Calibri"/>
            </a:endParaRPr>
          </a:p>
          <a:p>
            <a:endParaRPr lang="en-US" u="sng">
              <a:cs typeface="Calibri"/>
            </a:endParaRPr>
          </a:p>
          <a:p>
            <a:r>
              <a:rPr lang="en-US"/>
              <a:t>Photo by </a:t>
            </a:r>
            <a:r>
              <a:rPr lang="en-US" b="1">
                <a:hlinkClick r:id="rId4"/>
              </a:rPr>
              <a:t>Andrea </a:t>
            </a:r>
            <a:r>
              <a:rPr lang="en-US" b="1" err="1">
                <a:hlinkClick r:id="rId4"/>
              </a:rPr>
              <a:t>Piacquadio</a:t>
            </a:r>
            <a:r>
              <a:rPr lang="en-US"/>
              <a:t> from </a:t>
            </a:r>
            <a:r>
              <a:rPr lang="en-US" b="1" err="1">
                <a:hlinkClick r:id="rId5"/>
              </a:rPr>
              <a:t>Pexels</a:t>
            </a:r>
            <a:endParaRPr lang="en-US"/>
          </a:p>
          <a:p>
            <a:endParaRPr lang="en-US" u="sng">
              <a:cs typeface="Calibri"/>
            </a:endParaRPr>
          </a:p>
          <a:p>
            <a:endParaRPr lang="en-US" u="sng"/>
          </a:p>
          <a:p>
            <a:endParaRPr lang="en-US" b="1">
              <a:cs typeface="Calibri"/>
            </a:endParaRPr>
          </a:p>
        </p:txBody>
      </p:sp>
    </p:spTree>
    <p:extLst>
      <p:ext uri="{BB962C8B-B14F-4D97-AF65-F5344CB8AC3E}">
        <p14:creationId xmlns:p14="http://schemas.microsoft.com/office/powerpoint/2010/main" val="25615829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252491"/>
            <a:r>
              <a:rPr lang="en-US">
                <a:cs typeface="Calibri"/>
              </a:rPr>
              <a:t>It makes sense that students’ behavioral engagement is an important element of learning, and there is some research that confirms that idea. </a:t>
            </a:r>
            <a:r>
              <a:rPr lang="en-US"/>
              <a:t>Research has demonstrated an association between this type of engagement and student achievement for K–12 students. </a:t>
            </a:r>
            <a:r>
              <a:rPr lang="en-US">
                <a:cs typeface="Calibri"/>
              </a:rPr>
              <a:t>This research is about this type of engagement more generally, not necessarily in remote learning.</a:t>
            </a:r>
          </a:p>
          <a:p>
            <a:endParaRPr lang="en-US">
              <a:cs typeface="Calibri"/>
            </a:endParaRPr>
          </a:p>
          <a:p>
            <a:r>
              <a:rPr lang="en-US" b="1">
                <a:cs typeface="Calibri"/>
              </a:rPr>
              <a:t>Reference:</a:t>
            </a:r>
          </a:p>
          <a:p>
            <a:r>
              <a:rPr lang="en-US">
                <a:cs typeface="Calibri"/>
              </a:rPr>
              <a:t>Fredericks, J. A., Blumenfeld, P. C. &amp; Paris, A. H. (2004). School engagement: Potential of the concept, state of the evidence. </a:t>
            </a:r>
            <a:r>
              <a:rPr lang="en-US" i="1">
                <a:cs typeface="Calibri"/>
              </a:rPr>
              <a:t>Review of Educational Research, 74 (1), </a:t>
            </a:r>
            <a:r>
              <a:rPr lang="en-US" i="0">
                <a:cs typeface="Calibri"/>
              </a:rPr>
              <a:t>59-109.</a:t>
            </a:r>
          </a:p>
          <a:p>
            <a:endParaRPr lang="en-US">
              <a:cs typeface="Calibri"/>
            </a:endParaRPr>
          </a:p>
        </p:txBody>
      </p:sp>
    </p:spTree>
    <p:extLst>
      <p:ext uri="{BB962C8B-B14F-4D97-AF65-F5344CB8AC3E}">
        <p14:creationId xmlns:p14="http://schemas.microsoft.com/office/powerpoint/2010/main" val="15356777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Researchers have suggested three categories of strategies to promote behavioral engagement in online learning.</a:t>
            </a:r>
          </a:p>
          <a:p>
            <a:endParaRPr lang="en-US"/>
          </a:p>
          <a:p>
            <a:pPr marL="172720" indent="-172720">
              <a:buFont typeface="Arial" panose="020B0604020202020204" pitchFamily="34" charset="0"/>
              <a:buChar char="•"/>
            </a:pPr>
            <a:r>
              <a:rPr lang="en-US"/>
              <a:t>Troubleshooting and orienting refers to ensuring that students and parents are familiar with the technology they’ll be using as well as the expectations and procedures.</a:t>
            </a:r>
            <a:endParaRPr lang="en-US">
              <a:cs typeface="Calibri"/>
            </a:endParaRPr>
          </a:p>
          <a:p>
            <a:pPr marL="172720" indent="-172720">
              <a:buFont typeface="Arial" panose="020B0604020202020204" pitchFamily="34" charset="0"/>
              <a:buChar char="•"/>
            </a:pPr>
            <a:r>
              <a:rPr lang="en-US"/>
              <a:t>Organizing and managing refers to supporting students to manage their time and environment.</a:t>
            </a:r>
            <a:endParaRPr lang="en-US">
              <a:cs typeface="Calibri"/>
            </a:endParaRPr>
          </a:p>
          <a:p>
            <a:pPr marL="172720" indent="-172720">
              <a:buFont typeface="Arial" panose="020B0604020202020204" pitchFamily="34" charset="0"/>
              <a:buChar char="•"/>
            </a:pPr>
            <a:r>
              <a:rPr lang="en-US"/>
              <a:t>Monitoring and encouraging progress refers to strategies to make sure that students are keeping up with their coursework, especially for asynchronous or self-paced work.</a:t>
            </a:r>
            <a:endParaRPr lang="en-US">
              <a:cs typeface="Calibri"/>
            </a:endParaRPr>
          </a:p>
          <a:p>
            <a:endParaRPr lang="en-US"/>
          </a:p>
          <a:p>
            <a:pPr>
              <a:lnSpc>
                <a:spcPct val="107000"/>
              </a:lnSpc>
              <a:spcBef>
                <a:spcPts val="206"/>
              </a:spcBef>
            </a:pPr>
            <a:r>
              <a:rPr lang="en-US" b="1" i="0">
                <a:cs typeface="Calibri"/>
              </a:rPr>
              <a:t>Reference:</a:t>
            </a:r>
          </a:p>
          <a:p>
            <a:pPr defTabSz="1252491">
              <a:defRPr/>
            </a:pPr>
            <a:r>
              <a:rPr lang="en-US">
                <a:cs typeface="Calibri"/>
              </a:rPr>
              <a:t>Borup, J., Graham, C. R., West, R. E., Archambault, L., &amp; Spring, K. J. (2020). Academic Communities of Engagement: An expansive lens for examining support structures in blended and online learning. </a:t>
            </a:r>
            <a:r>
              <a:rPr lang="en-US" i="1">
                <a:cs typeface="Calibri"/>
              </a:rPr>
              <a:t>Educational Technology Research and Development, 68, </a:t>
            </a:r>
            <a:r>
              <a:rPr lang="en-US">
                <a:cs typeface="Calibri"/>
              </a:rPr>
              <a:t>807-832. </a:t>
            </a:r>
            <a:r>
              <a:rPr lang="en-US">
                <a:cs typeface="Calibri"/>
                <a:hlinkClick r:id="rId3"/>
              </a:rPr>
              <a:t>https://doi.org/10.1007/s11423-020-09744-x</a:t>
            </a:r>
            <a:r>
              <a:rPr lang="en-US">
                <a:cs typeface="Calibri"/>
              </a:rPr>
              <a:t> </a:t>
            </a:r>
          </a:p>
          <a:p>
            <a:endParaRPr lang="en-US"/>
          </a:p>
        </p:txBody>
      </p:sp>
    </p:spTree>
    <p:extLst>
      <p:ext uri="{BB962C8B-B14F-4D97-AF65-F5344CB8AC3E}">
        <p14:creationId xmlns:p14="http://schemas.microsoft.com/office/powerpoint/2010/main" val="25304233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next few slides contain the information from HANDOUT ONE, which is also included in your facilitator’s handbook. </a:t>
            </a:r>
          </a:p>
          <a:p>
            <a:r>
              <a:rPr lang="en-US"/>
              <a:t>Note the HANDOUT icon in the corner of the slide. </a:t>
            </a:r>
            <a:endParaRPr lang="en-US">
              <a:cs typeface="Calibri"/>
            </a:endParaRPr>
          </a:p>
          <a:p>
            <a:endParaRPr lang="en-US">
              <a:cs typeface="Calibri"/>
            </a:endParaRPr>
          </a:p>
          <a:p>
            <a:r>
              <a:rPr lang="en-US">
                <a:cs typeface="Calibri"/>
              </a:rPr>
              <a:t>One set of interventions that can promote behavioral engagement is to help students with troubleshooting and orienting. This set of strategies is about </a:t>
            </a:r>
            <a:r>
              <a:rPr lang="en-US"/>
              <a:t>understanding what technology students have, how it's working for them, and supporting students to use the technology. </a:t>
            </a:r>
            <a:r>
              <a:rPr lang="en-US">
                <a:cs typeface="Calibri"/>
              </a:rPr>
              <a:t>We have tried to model this in the workshop by providing slides to orient participants to Zoom features both in general and in the breakout rooms.  We have also tried to provide technology troubleshooting assistance.  In the case of remote learning, "troubleshooting" is about thinking about what kinds of things students might struggle with and providing guidance in advance. </a:t>
            </a:r>
          </a:p>
          <a:p>
            <a:endParaRPr lang="en-US"/>
          </a:p>
          <a:p>
            <a:pPr>
              <a:lnSpc>
                <a:spcPct val="107000"/>
              </a:lnSpc>
              <a:spcBef>
                <a:spcPts val="206"/>
              </a:spcBef>
            </a:pPr>
            <a:r>
              <a:rPr lang="en-US" b="1" i="0">
                <a:cs typeface="Calibri"/>
              </a:rPr>
              <a:t>References:</a:t>
            </a:r>
          </a:p>
          <a:p>
            <a:pPr>
              <a:lnSpc>
                <a:spcPct val="107000"/>
              </a:lnSpc>
              <a:spcBef>
                <a:spcPts val="206"/>
              </a:spcBef>
            </a:pPr>
            <a:endParaRPr lang="en-US" b="1" i="0">
              <a:cs typeface="Calibri"/>
            </a:endParaRPr>
          </a:p>
          <a:p>
            <a:pPr defTabSz="1252491">
              <a:defRPr/>
            </a:pPr>
            <a:r>
              <a:rPr lang="en-US" err="1">
                <a:cs typeface="Calibri"/>
              </a:rPr>
              <a:t>Borup</a:t>
            </a:r>
            <a:r>
              <a:rPr lang="en-US">
                <a:cs typeface="Calibri"/>
              </a:rPr>
              <a:t>, J., Graham, C. R., West, R. E., Archambault, L., &amp; Spring, K. J. (2020). Academic Communities of Engagement :An expansive lens for examining support structures in blended and online learning. </a:t>
            </a:r>
            <a:r>
              <a:rPr lang="en-US" i="1">
                <a:cs typeface="Calibri"/>
              </a:rPr>
              <a:t>Educational Technology Research and Development, 68, </a:t>
            </a:r>
            <a:r>
              <a:rPr lang="en-US">
                <a:cs typeface="Calibri"/>
              </a:rPr>
              <a:t>807-832. https://doi.org/10.1007/s11423-020-09744-x</a:t>
            </a:r>
          </a:p>
          <a:p>
            <a:pPr defTabSz="1252491">
              <a:defRPr/>
            </a:pPr>
            <a:endParaRPr lang="en-US">
              <a:cs typeface="Calibri"/>
            </a:endParaRPr>
          </a:p>
          <a:p>
            <a:pPr defTabSz="1252491">
              <a:defRPr/>
            </a:pPr>
            <a:r>
              <a:rPr lang="en-US">
                <a:cs typeface="Calibri"/>
              </a:rPr>
              <a:t>Quality Matters and the Virtual Learning Leadership Alliance (2019). </a:t>
            </a:r>
            <a:r>
              <a:rPr lang="en-US" i="1">
                <a:cs typeface="Calibri"/>
              </a:rPr>
              <a:t>National standards for quality online teaching, third edition</a:t>
            </a:r>
            <a:r>
              <a:rPr lang="en-US">
                <a:cs typeface="Calibri"/>
              </a:rPr>
              <a:t>. </a:t>
            </a:r>
            <a:r>
              <a:rPr lang="en-US">
                <a:cs typeface="Calibri"/>
                <a:hlinkClick r:id="rId3"/>
              </a:rPr>
              <a:t>https://www.nsqol.org/the-standards/quality-online-teaching/</a:t>
            </a:r>
          </a:p>
          <a:p>
            <a:endParaRPr lang="en-US">
              <a:cs typeface="Calibri"/>
            </a:endParaRPr>
          </a:p>
          <a:p>
            <a:endParaRPr lang="en-US">
              <a:cs typeface="Calibri"/>
            </a:endParaRPr>
          </a:p>
        </p:txBody>
      </p:sp>
    </p:spTree>
    <p:extLst>
      <p:ext uri="{BB962C8B-B14F-4D97-AF65-F5344CB8AC3E}">
        <p14:creationId xmlns:p14="http://schemas.microsoft.com/office/powerpoint/2010/main" val="33166698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a:cs typeface="Calibri"/>
              </a:rPr>
              <a:t>This information is </a:t>
            </a:r>
            <a:r>
              <a:rPr lang="en-US"/>
              <a:t>in HANDOUT ONE</a:t>
            </a:r>
            <a:r>
              <a:rPr lang="en-US">
                <a:cs typeface="Calibri"/>
              </a:rPr>
              <a:t>.</a:t>
            </a:r>
          </a:p>
          <a:p>
            <a:pPr defTabSz="1252491">
              <a:defRPr/>
            </a:pPr>
            <a:r>
              <a:rPr lang="en-US"/>
              <a:t>I'm not going to read all of the bullet points right now because you will have time to read through them thoroughly during the upcoming breakout session, but I will make a few points. </a:t>
            </a:r>
          </a:p>
          <a:p>
            <a:pPr>
              <a:defRPr/>
            </a:pPr>
            <a:endParaRPr lang="en-US">
              <a:cs typeface="Calibri"/>
            </a:endParaRPr>
          </a:p>
          <a:p>
            <a:pPr>
              <a:defRPr/>
            </a:pPr>
            <a:r>
              <a:rPr lang="en-US">
                <a:cs typeface="Calibri"/>
              </a:rPr>
              <a:t>The research suggests that in order to help students with organizing and managing, we should provide explicit instruction for students in how to self-regulate, including working with them to help them learn to manage their time, set goals and self-evaluate. We should also set up structures that support them to use these strategies, such as individual conferences for goal setting.</a:t>
            </a:r>
          </a:p>
          <a:p>
            <a:pPr>
              <a:defRPr/>
            </a:pPr>
            <a:endParaRPr lang="en-US">
              <a:cs typeface="Calibri"/>
            </a:endParaRPr>
          </a:p>
          <a:p>
            <a:pPr>
              <a:defRPr/>
            </a:pPr>
            <a:r>
              <a:rPr lang="en-US" b="1">
                <a:cs typeface="Calibri"/>
              </a:rPr>
              <a:t>References</a:t>
            </a:r>
          </a:p>
          <a:p>
            <a:pPr>
              <a:defRPr/>
            </a:pPr>
            <a:r>
              <a:rPr lang="en-US" b="0" i="0" err="1">
                <a:solidFill>
                  <a:srgbClr val="222222"/>
                </a:solidFill>
                <a:effectLst/>
                <a:latin typeface="Arial"/>
                <a:cs typeface="Arial"/>
              </a:rPr>
              <a:t>Abrami</a:t>
            </a:r>
            <a:r>
              <a:rPr lang="en-US" b="0" i="0">
                <a:solidFill>
                  <a:srgbClr val="222222"/>
                </a:solidFill>
                <a:effectLst/>
                <a:latin typeface="Arial"/>
                <a:cs typeface="Arial"/>
              </a:rPr>
              <a:t>, P. C., Bernard, R. M., Bures, E. M., </a:t>
            </a:r>
            <a:r>
              <a:rPr lang="en-US" b="0" i="0" err="1">
                <a:solidFill>
                  <a:srgbClr val="222222"/>
                </a:solidFill>
                <a:effectLst/>
                <a:latin typeface="Arial"/>
                <a:cs typeface="Arial"/>
              </a:rPr>
              <a:t>Borokhovski</a:t>
            </a:r>
            <a:r>
              <a:rPr lang="en-US" b="0" i="0">
                <a:solidFill>
                  <a:srgbClr val="222222"/>
                </a:solidFill>
                <a:effectLst/>
                <a:latin typeface="Arial"/>
                <a:cs typeface="Arial"/>
              </a:rPr>
              <a:t>, E., &amp; Tamim, R. M. (2011). Interaction in distance education and online learning: Using evidence and theory to improve practice. </a:t>
            </a:r>
            <a:r>
              <a:rPr lang="en-US" b="0" i="1">
                <a:solidFill>
                  <a:srgbClr val="222222"/>
                </a:solidFill>
                <a:effectLst/>
                <a:latin typeface="Arial"/>
                <a:cs typeface="Arial"/>
              </a:rPr>
              <a:t>Journal of Computing in Higher Education</a:t>
            </a:r>
            <a:r>
              <a:rPr lang="en-US" b="0" i="0">
                <a:solidFill>
                  <a:srgbClr val="222222"/>
                </a:solidFill>
                <a:effectLst/>
                <a:latin typeface="Arial"/>
                <a:cs typeface="Arial"/>
              </a:rPr>
              <a:t>, </a:t>
            </a:r>
            <a:r>
              <a:rPr lang="en-US" b="0" i="1">
                <a:solidFill>
                  <a:srgbClr val="222222"/>
                </a:solidFill>
                <a:effectLst/>
                <a:latin typeface="Arial"/>
                <a:cs typeface="Arial"/>
              </a:rPr>
              <a:t>23</a:t>
            </a:r>
            <a:r>
              <a:rPr lang="en-US" b="0" i="0">
                <a:solidFill>
                  <a:srgbClr val="222222"/>
                </a:solidFill>
                <a:effectLst/>
                <a:latin typeface="Arial"/>
                <a:cs typeface="Arial"/>
              </a:rPr>
              <a:t>(2-3), 82</a:t>
            </a:r>
            <a:r>
              <a:rPr lang="en-US"/>
              <a:t>–</a:t>
            </a:r>
            <a:r>
              <a:rPr lang="en-US" b="0" i="0">
                <a:solidFill>
                  <a:srgbClr val="222222"/>
                </a:solidFill>
                <a:effectLst/>
                <a:latin typeface="Arial"/>
                <a:cs typeface="Arial"/>
              </a:rPr>
              <a:t>103.</a:t>
            </a:r>
            <a:endParaRPr lang="en-US">
              <a:latin typeface="Arial"/>
              <a:cs typeface="Arial"/>
            </a:endParaRPr>
          </a:p>
          <a:p>
            <a:endParaRPr lang="en-US"/>
          </a:p>
          <a:p>
            <a:r>
              <a:rPr lang="en-US"/>
              <a:t>Chambers, D., Scala, J., &amp; English, D. (2020). Promising practices brief: Improving student engagement and attendance during COVID-19 school closures. Insight Policy Research. https://insightpolicyresearch.com/wp-content/uploads/2020/08/NSAES_COVID19_Whitepaper_Final_508.pdf</a:t>
            </a:r>
            <a:endParaRPr lang="en-US">
              <a:cs typeface="Calibri"/>
            </a:endParaRPr>
          </a:p>
          <a:p>
            <a:pPr>
              <a:defRPr/>
            </a:pPr>
            <a:endParaRPr lang="en-US"/>
          </a:p>
          <a:p>
            <a:pPr>
              <a:defRPr/>
            </a:pPr>
            <a:r>
              <a:rPr lang="en-US"/>
              <a:t>Means, B., Toyama, Y., Murphy, R., </a:t>
            </a:r>
            <a:r>
              <a:rPr lang="en-US" err="1"/>
              <a:t>Bakia</a:t>
            </a:r>
            <a:r>
              <a:rPr lang="en-US"/>
              <a:t>, M., &amp; Jones, K. (2009). </a:t>
            </a:r>
            <a:r>
              <a:rPr lang="en-US" i="1"/>
              <a:t>Evaluation of Evidence-Based Practices in Online Learning: A Meta-Analysis and Review of Online Learning Studies. </a:t>
            </a:r>
            <a:r>
              <a:rPr lang="en-US"/>
              <a:t>U.S. Department of Education, Office of Planning, Evaluation, and Policy Development. https://www2.ed.gov/rschstat/eval/tech/evidence-based-practices/finalreport.pdf</a:t>
            </a:r>
            <a:endParaRPr lang="en-US">
              <a:cs typeface="Calibri"/>
            </a:endParaRPr>
          </a:p>
          <a:p>
            <a:endParaRPr lang="en-US"/>
          </a:p>
          <a:p>
            <a:r>
              <a:rPr lang="en-US"/>
              <a:t>Quality Matters and the Virtual Learning Leadership Alliance (2019). National Standards for Quality Online Teaching, third edition. </a:t>
            </a:r>
            <a:r>
              <a:rPr lang="en-US">
                <a:hlinkClick r:id="rId3"/>
              </a:rPr>
              <a:t>https://www.nsqol.org/the-standards/quality-online-teaching/</a:t>
            </a:r>
            <a:endParaRPr lang="en-US">
              <a:cs typeface="Calibri"/>
              <a:hlinkClick r:id="rId3"/>
            </a:endParaRPr>
          </a:p>
          <a:p>
            <a:endParaRPr lang="en-US">
              <a:cs typeface="Calibri"/>
            </a:endParaRPr>
          </a:p>
          <a:p>
            <a:r>
              <a:rPr lang="en-US"/>
              <a:t> </a:t>
            </a:r>
          </a:p>
          <a:p>
            <a:endParaRPr lang="en-US">
              <a:cs typeface="Calibri"/>
            </a:endParaRPr>
          </a:p>
          <a:p>
            <a:endParaRPr lang="en-US">
              <a:cs typeface="Calibri"/>
            </a:endParaRPr>
          </a:p>
          <a:p>
            <a:endParaRPr lang="en-US">
              <a:cs typeface="Calibri"/>
            </a:endParaRPr>
          </a:p>
          <a:p>
            <a:endParaRPr lang="en-US">
              <a:cs typeface="Calibri"/>
            </a:endParaRPr>
          </a:p>
          <a:p>
            <a:endParaRPr lang="en-US">
              <a:cs typeface="Calibri"/>
            </a:endParaRPr>
          </a:p>
          <a:p>
            <a:endParaRPr lang="en-US">
              <a:cs typeface="Calibri"/>
            </a:endParaRPr>
          </a:p>
        </p:txBody>
      </p:sp>
    </p:spTree>
    <p:extLst>
      <p:ext uri="{BB962C8B-B14F-4D97-AF65-F5344CB8AC3E}">
        <p14:creationId xmlns:p14="http://schemas.microsoft.com/office/powerpoint/2010/main" val="19638884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a:t>This information is in HANDOUT ONE. </a:t>
            </a:r>
          </a:p>
          <a:p>
            <a:pPr>
              <a:defRPr/>
            </a:pPr>
            <a:endParaRPr lang="en-US">
              <a:cs typeface="Calibri"/>
            </a:endParaRPr>
          </a:p>
          <a:p>
            <a:pPr>
              <a:defRPr/>
            </a:pPr>
            <a:r>
              <a:rPr lang="en-US">
                <a:cs typeface="Calibri"/>
              </a:rPr>
              <a:t>Monitoring and encouraging progress are likely to help students become more engaged.  Students need to know that they are accountable and that their efforts will be recognized.</a:t>
            </a:r>
            <a:r>
              <a:rPr lang="en-US">
                <a:cs typeface="+mn-cs"/>
              </a:rPr>
              <a:t> </a:t>
            </a:r>
            <a:r>
              <a:rPr lang="en-US">
                <a:cs typeface="Calibri"/>
              </a:rPr>
              <a:t>This means frequent, purposeful communication with students and the other members of their learning network including parents or counselors.  </a:t>
            </a:r>
            <a:endParaRPr lang="en-US"/>
          </a:p>
          <a:p>
            <a:pPr>
              <a:defRPr/>
            </a:pPr>
            <a:r>
              <a:rPr lang="en-US">
                <a:cs typeface="Calibri"/>
              </a:rPr>
              <a:t>It also means keeping track of how students are doing and following up if there are any signs that they are off track.  It's not just a matter of looking at how much time students are spending on their work as described in the second bullet, but of looking at what students are producing and whether it meets standards.</a:t>
            </a:r>
          </a:p>
          <a:p>
            <a:pPr>
              <a:defRPr/>
            </a:pPr>
            <a:endParaRPr lang="en-US"/>
          </a:p>
          <a:p>
            <a:pPr>
              <a:defRPr/>
            </a:pPr>
            <a:r>
              <a:rPr lang="en-US"/>
              <a:t>In this workshop, we attempt to monitor and encourage progress with check-ins at the end of each section. We will model a couple of different techniques, and there are a few others described in your handbook as well.</a:t>
            </a:r>
            <a:endParaRPr lang="en-US">
              <a:cs typeface="Calibri"/>
            </a:endParaRPr>
          </a:p>
          <a:p>
            <a:endParaRPr lang="en-US">
              <a:solidFill>
                <a:srgbClr val="000000"/>
              </a:solidFill>
              <a:latin typeface="Calibri"/>
              <a:cs typeface="Calibri"/>
            </a:endParaRPr>
          </a:p>
          <a:p>
            <a:pPr>
              <a:lnSpc>
                <a:spcPct val="107000"/>
              </a:lnSpc>
              <a:spcBef>
                <a:spcPts val="206"/>
              </a:spcBef>
            </a:pPr>
            <a:r>
              <a:rPr lang="en-US" sz="1800" b="1">
                <a:solidFill>
                  <a:srgbClr val="2F5496"/>
                </a:solidFill>
                <a:latin typeface="Calibri Light"/>
                <a:cs typeface="Calibri Light"/>
              </a:rPr>
              <a:t>References:</a:t>
            </a:r>
          </a:p>
          <a:p>
            <a:pPr defTabSz="1252491">
              <a:defRPr/>
            </a:pPr>
            <a:r>
              <a:rPr lang="en-US" err="1"/>
              <a:t>Borup</a:t>
            </a:r>
            <a:r>
              <a:rPr lang="en-US"/>
              <a:t>, J., Graham, C. R., West, R. E., Archambault, L., &amp; Spring, K. J. (2020). Academic Communities of Engagement: an expansive lens for examining support structures in blended and online learning. </a:t>
            </a:r>
            <a:r>
              <a:rPr lang="en-US" i="1"/>
              <a:t>Educational Technology Research and Development, 68, </a:t>
            </a:r>
            <a:r>
              <a:rPr lang="en-US"/>
              <a:t>807-832. </a:t>
            </a:r>
            <a:r>
              <a:rPr lang="en-US" u="sng">
                <a:hlinkClick r:id="rId3"/>
              </a:rPr>
              <a:t>https://doi.org/10.1007/s11423-020-09744-x</a:t>
            </a:r>
            <a:endParaRPr lang="en-US"/>
          </a:p>
          <a:p>
            <a:endParaRPr lang="en-US"/>
          </a:p>
          <a:p>
            <a:r>
              <a:rPr lang="en-US"/>
              <a:t>Means, B., Toyama, Y., Murphy, R., </a:t>
            </a:r>
            <a:r>
              <a:rPr lang="en-US" err="1"/>
              <a:t>Bakia</a:t>
            </a:r>
            <a:r>
              <a:rPr lang="en-US"/>
              <a:t>, M., &amp; Jones, K. (2009). </a:t>
            </a:r>
            <a:r>
              <a:rPr lang="en-US" i="1"/>
              <a:t>Evaluation of Evidence-Based Practices in Online Learning: A Meta-Analysis and Review of Online Learning Studies. </a:t>
            </a:r>
            <a:r>
              <a:rPr lang="en-US"/>
              <a:t>U.S. Department of Education, Office of Planning, Evaluation, and Policy Development. https://www2.ed.gov/rschstat/eval/tech/evidence-based-practices/finalreport.pdf</a:t>
            </a:r>
            <a:endParaRPr lang="en-US">
              <a:cs typeface="Calibri"/>
            </a:endParaRPr>
          </a:p>
          <a:p>
            <a:endParaRPr lang="en-US"/>
          </a:p>
          <a:p>
            <a:r>
              <a:rPr lang="en-US"/>
              <a:t>Quality Matters and the Virtual Learning Leadership Alliance (2019). National Standards for Quality Online Teaching, third edition. </a:t>
            </a:r>
            <a:r>
              <a:rPr lang="en-US">
                <a:hlinkClick r:id="rId4"/>
              </a:rPr>
              <a:t>https://www.nsqol.org/the-standards/quality-online-teaching/</a:t>
            </a:r>
            <a:endParaRPr lang="en-US">
              <a:cs typeface="Calibri"/>
              <a:hlinkClick r:id="rId4"/>
            </a:endParaRPr>
          </a:p>
          <a:p>
            <a:endParaRPr lang="en-US" i="0">
              <a:solidFill>
                <a:srgbClr val="000000"/>
              </a:solidFill>
              <a:latin typeface="Calibri"/>
              <a:cs typeface="Calibri"/>
            </a:endParaRPr>
          </a:p>
          <a:p>
            <a:pPr>
              <a:lnSpc>
                <a:spcPct val="107000"/>
              </a:lnSpc>
              <a:spcBef>
                <a:spcPts val="206"/>
              </a:spcBef>
            </a:pPr>
            <a:endParaRPr lang="en-US" sz="1800" b="1">
              <a:solidFill>
                <a:srgbClr val="2F5496"/>
              </a:solidFill>
              <a:latin typeface="Calibri Light"/>
              <a:cs typeface="Calibri Light"/>
            </a:endParaRPr>
          </a:p>
          <a:p>
            <a:endParaRPr lang="en-US">
              <a:cs typeface="Calibri"/>
            </a:endParaRPr>
          </a:p>
        </p:txBody>
      </p:sp>
    </p:spTree>
    <p:extLst>
      <p:ext uri="{BB962C8B-B14F-4D97-AF65-F5344CB8AC3E}">
        <p14:creationId xmlns:p14="http://schemas.microsoft.com/office/powerpoint/2010/main" val="38602188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Given that so many of us have been working remotely for the larger part of last six months, I’m sure this is not your first Zoom meeting. Still, I’d like to highlight some of the features. The bar on the bottom is your control panel. You can mute yourself or hide your video using the microphone and camera buttons on the bottom left. We encourage you to leave your video on when feasible, particularly when we are in small group breakouts to help facilitate conversation.</a:t>
            </a:r>
            <a:endParaRPr lang="en-US">
              <a:cs typeface="Calibri"/>
            </a:endParaRPr>
          </a:p>
          <a:p>
            <a:endParaRPr lang="en-US">
              <a:cs typeface="Calibri"/>
            </a:endParaRPr>
          </a:p>
          <a:p>
            <a:r>
              <a:rPr lang="en-US">
                <a:cs typeface="Calibri"/>
              </a:rPr>
              <a:t>We will be using the chat to gather your responses to a number of prompts today.  We would also like you to use chat if you have any questions along the way.  It will be helpful if you type Q: before any questions you have for us.  That will make it easier for the chat monitor to notice your question and provide a response, if possible.</a:t>
            </a:r>
          </a:p>
          <a:p>
            <a:endParaRPr lang="en-US">
              <a:cs typeface="Calibri"/>
            </a:endParaRPr>
          </a:p>
          <a:p>
            <a:endParaRPr lang="en-US">
              <a:cs typeface="Calibri"/>
            </a:endParaRPr>
          </a:p>
        </p:txBody>
      </p:sp>
    </p:spTree>
    <p:extLst>
      <p:ext uri="{BB962C8B-B14F-4D97-AF65-F5344CB8AC3E}">
        <p14:creationId xmlns:p14="http://schemas.microsoft.com/office/powerpoint/2010/main" val="194339774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That was a long list of ideas for how to improve behavioral engagement.  I'm sure that you are already using some of them in your classroom  </a:t>
            </a:r>
          </a:p>
          <a:p>
            <a:endParaRPr lang="en-US">
              <a:cs typeface="Calibri"/>
            </a:endParaRPr>
          </a:p>
          <a:p>
            <a:r>
              <a:rPr lang="en-US">
                <a:cs typeface="Calibri"/>
              </a:rPr>
              <a:t>In a moment we will move to </a:t>
            </a:r>
            <a:r>
              <a:rPr lang="en-US"/>
              <a:t>breakout rooms and we will want you all to share something that you are doing that's working, something that is still a challenge, and something you want to try next to improve your students' behavioral engagement.  We just presented the research on behavioral student engagement. In the breakout room, the main goal is for you to consider how those strategies can be adapted to work for YOUR students in YOUR context.  A second goal is for you to think about the structured activity we are modeling and whether it would work well with your students. </a:t>
            </a:r>
            <a:endParaRPr lang="en-US">
              <a:cs typeface="Calibri"/>
            </a:endParaRPr>
          </a:p>
          <a:p>
            <a:endParaRPr lang="en-US">
              <a:cs typeface="Calibri"/>
            </a:endParaRPr>
          </a:p>
          <a:p>
            <a:r>
              <a:rPr lang="en-US">
                <a:cs typeface="Calibri"/>
              </a:rPr>
              <a:t>We're going to need a facilitator. As an example of how to structure online conversations for students, we would like the person whose birthday was most recent to act as facilitator – calling on people who want to speak, asking them to introduce themselves and then answer the questions. </a:t>
            </a:r>
            <a:r>
              <a:rPr lang="en-US"/>
              <a:t>Once everyone who wants to speak has had a chance, please manage an open conversation for anyone to ask follow-up questions. </a:t>
            </a:r>
            <a:endParaRPr lang="en-US">
              <a:cs typeface="Calibri"/>
            </a:endParaRPr>
          </a:p>
          <a:p>
            <a:endParaRPr lang="en-US"/>
          </a:p>
          <a:p>
            <a:r>
              <a:rPr lang="en-US">
                <a:cs typeface="Calibri"/>
              </a:rPr>
              <a:t>So when you arrive in your breakout room, if you have had a birthday recently and are willing to be facilitator, let the group know when your birthday was and see if anyone has had one more recently.  If you do not want to facilitate, you can keep your birthday to yourself, or pass, and whoever is next can opt to facilitate or pass.  </a:t>
            </a:r>
          </a:p>
          <a:p>
            <a:endParaRPr lang="en-US">
              <a:cs typeface="Calibri"/>
            </a:endParaRPr>
          </a:p>
          <a:p>
            <a:r>
              <a:rPr lang="en-US">
                <a:cs typeface="Calibri"/>
              </a:rPr>
              <a:t>If you were students, we would give a lot more direction about how to facilitate, and perhaps even have a practice session.  But since you are educators, we expect that you already know how to facilitate, and we won't go into much more detail. </a:t>
            </a:r>
            <a:endParaRPr lang="en-US"/>
          </a:p>
          <a:p>
            <a:endParaRPr lang="en-US">
              <a:cs typeface="Calibri"/>
            </a:endParaRPr>
          </a:p>
          <a:p>
            <a:r>
              <a:rPr lang="en-US">
                <a:cs typeface="Calibri"/>
              </a:rPr>
              <a:t>The activity structure is designed so that each participant takes a turn responding to the three prompts, and then the conversation opens up more freely to allow for follow up questions or other points of discussion. </a:t>
            </a:r>
          </a:p>
          <a:p>
            <a:endParaRPr lang="en-US">
              <a:cs typeface="Calibri"/>
            </a:endParaRPr>
          </a:p>
          <a:p>
            <a:r>
              <a:rPr lang="en-US" i="1">
                <a:cs typeface="Calibri"/>
              </a:rPr>
              <a:t>Facilitators send participants to breakout groups</a:t>
            </a:r>
            <a:r>
              <a:rPr lang="en-US" i="0">
                <a:cs typeface="Calibri"/>
              </a:rPr>
              <a:t>. </a:t>
            </a:r>
            <a:endParaRPr lang="en-US" i="1">
              <a:cs typeface="Calibri"/>
            </a:endParaRPr>
          </a:p>
        </p:txBody>
      </p:sp>
    </p:spTree>
    <p:extLst>
      <p:ext uri="{BB962C8B-B14F-4D97-AF65-F5344CB8AC3E}">
        <p14:creationId xmlns:p14="http://schemas.microsoft.com/office/powerpoint/2010/main" val="22781088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One easy way to check-in is to use the polling feature to check understanding.  Please respond to the poll. </a:t>
            </a:r>
          </a:p>
          <a:p>
            <a:endParaRPr lang="en-US"/>
          </a:p>
          <a:p>
            <a:r>
              <a:rPr lang="en-US"/>
              <a:t> Also please list any questions or issues you have – including technology issues – in the chat.  </a:t>
            </a:r>
          </a:p>
        </p:txBody>
      </p:sp>
    </p:spTree>
    <p:extLst>
      <p:ext uri="{BB962C8B-B14F-4D97-AF65-F5344CB8AC3E}">
        <p14:creationId xmlns:p14="http://schemas.microsoft.com/office/powerpoint/2010/main" val="123968559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cs typeface="Calibri"/>
              </a:rPr>
              <a:t>[Say something about what people thought about this category in the earlier poll]. </a:t>
            </a:r>
            <a:r>
              <a:rPr lang="en-US">
                <a:cs typeface="Calibri"/>
              </a:rPr>
              <a:t>Now, in this section, we will be looking at ideas to help you promote positive emotional engagement in your lessons.</a:t>
            </a:r>
          </a:p>
          <a:p>
            <a:endParaRPr lang="en-US">
              <a:cs typeface="Calibri"/>
            </a:endParaRPr>
          </a:p>
        </p:txBody>
      </p:sp>
    </p:spTree>
    <p:extLst>
      <p:ext uri="{BB962C8B-B14F-4D97-AF65-F5344CB8AC3E}">
        <p14:creationId xmlns:p14="http://schemas.microsoft.com/office/powerpoint/2010/main" val="328588288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strike="noStrike">
                <a:effectLst/>
                <a:cs typeface="Calibri"/>
              </a:rPr>
              <a:t>You'll remember that emotional engagement is about the emotional energy that students bring to their classwork. This area is a little trickier to focus on – we can't always gauge whether a student is bored or anxious. </a:t>
            </a:r>
            <a:r>
              <a:rPr lang="en-US">
                <a:cs typeface="Calibri"/>
              </a:rPr>
              <a:t>Here again is the definition we showed earlier about emotional engagement.  We are sure you can think of many other examples that could be included on this list.  </a:t>
            </a:r>
          </a:p>
          <a:p>
            <a:endParaRPr lang="en-US">
              <a:cs typeface="Calibri"/>
            </a:endParaRPr>
          </a:p>
          <a:p>
            <a:r>
              <a:rPr lang="en-US"/>
              <a:t>Photo by </a:t>
            </a:r>
            <a:r>
              <a:rPr lang="en-US" b="1">
                <a:hlinkClick r:id="rId3"/>
              </a:rPr>
              <a:t>Andrea </a:t>
            </a:r>
            <a:r>
              <a:rPr lang="en-US" b="1" err="1">
                <a:hlinkClick r:id="rId3"/>
              </a:rPr>
              <a:t>Piacquadio</a:t>
            </a:r>
            <a:r>
              <a:rPr lang="en-US"/>
              <a:t> from </a:t>
            </a:r>
            <a:r>
              <a:rPr lang="en-US" b="1" err="1">
                <a:hlinkClick r:id="rId4"/>
              </a:rPr>
              <a:t>Pexels</a:t>
            </a:r>
            <a:endParaRPr lang="en-US"/>
          </a:p>
          <a:p>
            <a:endParaRPr lang="en-US">
              <a:cs typeface="Calibri"/>
            </a:endParaRPr>
          </a:p>
          <a:p>
            <a:r>
              <a:rPr lang="en-US" b="1">
                <a:cs typeface="Calibri"/>
              </a:rPr>
              <a:t>References:</a:t>
            </a:r>
          </a:p>
          <a:p>
            <a:pPr defTabSz="1229137">
              <a:defRPr/>
            </a:pPr>
            <a:r>
              <a:rPr lang="en-US" err="1"/>
              <a:t>Borup</a:t>
            </a:r>
            <a:r>
              <a:rPr lang="en-US"/>
              <a:t>, J., West, R. E., Graham, C. R. &amp; Davies, R. S. (2014). The adolescent community of engagement framework: A lens for research on K-12 online learning. </a:t>
            </a:r>
            <a:r>
              <a:rPr lang="en-US" i="1"/>
              <a:t>Journal of Technology and Teacher Education, 22</a:t>
            </a:r>
            <a:r>
              <a:rPr lang="en-US"/>
              <a:t> (1), 107-129. http://www.learntechlib.org/p/112371/</a:t>
            </a:r>
            <a:endParaRPr lang="en-US">
              <a:cs typeface="Calibri"/>
            </a:endParaRPr>
          </a:p>
          <a:p>
            <a:endParaRPr lang="en-US">
              <a:cs typeface="Calibri"/>
            </a:endParaRPr>
          </a:p>
          <a:p>
            <a:r>
              <a:rPr lang="en-US" err="1"/>
              <a:t>Borup</a:t>
            </a:r>
            <a:r>
              <a:rPr lang="en-US"/>
              <a:t>, J., Graham, C. R., West, R. E., Archambault, L., &amp; Spring, K. J. (2020). Academic Communities of Engagement: An expansive lens for examining support structures in blended and online learning. </a:t>
            </a:r>
            <a:r>
              <a:rPr lang="en-US" i="1"/>
              <a:t>Educational Technology Research and Development, 68, </a:t>
            </a:r>
            <a:r>
              <a:rPr lang="en-US"/>
              <a:t>807–832. </a:t>
            </a:r>
            <a:r>
              <a:rPr lang="en-US" u="sng">
                <a:hlinkClick r:id="rId5"/>
              </a:rPr>
              <a:t>https://doi.org/10.1007/s11423-020-09744-x</a:t>
            </a:r>
            <a:endParaRPr lang="en-US" u="sng"/>
          </a:p>
          <a:p>
            <a:endParaRPr lang="en-US">
              <a:cs typeface="Calibri"/>
            </a:endParaRPr>
          </a:p>
          <a:p>
            <a:endParaRPr lang="en-US"/>
          </a:p>
        </p:txBody>
      </p:sp>
    </p:spTree>
    <p:extLst>
      <p:ext uri="{BB962C8B-B14F-4D97-AF65-F5344CB8AC3E}">
        <p14:creationId xmlns:p14="http://schemas.microsoft.com/office/powerpoint/2010/main" val="31718922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Here’s a snapshot of some findings from previous research on emotional engagement. Much of this research is not specific to remote learning, but it sets the stage for why emotional engagement is important.</a:t>
            </a:r>
          </a:p>
          <a:p>
            <a:endParaRPr lang="en-US">
              <a:cs typeface="Calibri"/>
            </a:endParaRPr>
          </a:p>
          <a:p>
            <a:r>
              <a:rPr lang="en-US" b="1">
                <a:cs typeface="Calibri"/>
              </a:rPr>
              <a:t>References:</a:t>
            </a:r>
            <a:endParaRPr lang="en-US">
              <a:cs typeface="Calibri"/>
            </a:endParaRPr>
          </a:p>
          <a:p>
            <a:r>
              <a:rPr lang="en-US" err="1"/>
              <a:t>Borup</a:t>
            </a:r>
            <a:r>
              <a:rPr lang="en-US"/>
              <a:t>, J., Graham, C. R., West, R. E., Archambault, L., &amp; Spring, K. J. (2020). Academic Communities of Engagement: An expansive lens for examining support structures in blended and online learning. </a:t>
            </a:r>
            <a:r>
              <a:rPr lang="en-US" i="1"/>
              <a:t>Educational Technology Research and Development, 68, </a:t>
            </a:r>
            <a:r>
              <a:rPr lang="en-US"/>
              <a:t>807–832. </a:t>
            </a:r>
            <a:r>
              <a:rPr lang="en-US" u="sng">
                <a:hlinkClick r:id="rId3"/>
              </a:rPr>
              <a:t>https://doi.org/10.1007/s11423-020-09744-x</a:t>
            </a:r>
            <a:endParaRPr lang="en-US" u="sng"/>
          </a:p>
          <a:p>
            <a:endParaRPr lang="en-US" u="sng"/>
          </a:p>
          <a:p>
            <a:pPr defTabSz="1252491">
              <a:defRPr/>
            </a:pPr>
            <a:r>
              <a:rPr lang="en-US"/>
              <a:t>Fredericks, J. A., Blumenfeld, P. C. &amp; Paris, A. H. (2004). School engagement: Potential of the concept, state of the evidence. </a:t>
            </a:r>
            <a:r>
              <a:rPr lang="en-US" i="1"/>
              <a:t>Review of Educational Research, 74 </a:t>
            </a:r>
            <a:r>
              <a:rPr lang="en-US" i="0"/>
              <a:t>(1),</a:t>
            </a:r>
            <a:r>
              <a:rPr lang="en-US" i="1"/>
              <a:t> </a:t>
            </a:r>
            <a:r>
              <a:rPr lang="en-US"/>
              <a:t>59–109.</a:t>
            </a:r>
            <a:endParaRPr lang="en-US">
              <a:cs typeface="Calibri"/>
            </a:endParaRPr>
          </a:p>
          <a:p>
            <a:endParaRPr lang="en-US">
              <a:cs typeface="Calibri"/>
            </a:endParaRPr>
          </a:p>
          <a:p>
            <a:endParaRPr lang="en-US" u="sng">
              <a:cs typeface="Calibri"/>
            </a:endParaRPr>
          </a:p>
          <a:p>
            <a:endParaRPr lang="en-US">
              <a:cs typeface="Calibri"/>
            </a:endParaRPr>
          </a:p>
        </p:txBody>
      </p:sp>
    </p:spTree>
    <p:extLst>
      <p:ext uri="{BB962C8B-B14F-4D97-AF65-F5344CB8AC3E}">
        <p14:creationId xmlns:p14="http://schemas.microsoft.com/office/powerpoint/2010/main" val="425519755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Researchers have suggested two categories of strategies to promote emotional engagement.</a:t>
            </a:r>
          </a:p>
          <a:p>
            <a:endParaRPr lang="en-US"/>
          </a:p>
          <a:p>
            <a:pPr defTabSz="1229137">
              <a:defRPr/>
            </a:pPr>
            <a:r>
              <a:rPr lang="en-US"/>
              <a:t>Facilitating communication and developing relationships is important because there is a big</a:t>
            </a:r>
            <a:r>
              <a:rPr lang="en-US">
                <a:cs typeface="Calibri"/>
              </a:rPr>
              <a:t> risk that students will feel isolated in online learning, so facilitating communication is especially important (Murphy et al., 2008; Dixon 2010). As you think about this, you'll need to remember that </a:t>
            </a:r>
            <a:r>
              <a:rPr lang="en-US"/>
              <a:t>some kids don’t want to talk all the time, so different approaches might need to be used to connect with different students.</a:t>
            </a:r>
            <a:endParaRPr lang="en-US">
              <a:cs typeface="Calibri"/>
            </a:endParaRPr>
          </a:p>
          <a:p>
            <a:pPr defTabSz="1229137">
              <a:defRPr/>
            </a:pPr>
            <a:r>
              <a:rPr lang="en-US">
                <a:cs typeface="Calibri"/>
              </a:rPr>
              <a:t>In addition, instilling excitement for learning can be more challenging when students and teachers are not together in-person.</a:t>
            </a:r>
          </a:p>
          <a:p>
            <a:endParaRPr lang="en-US"/>
          </a:p>
          <a:p>
            <a:endParaRPr lang="en-US"/>
          </a:p>
          <a:p>
            <a:pPr>
              <a:lnSpc>
                <a:spcPct val="107000"/>
              </a:lnSpc>
              <a:spcBef>
                <a:spcPts val="206"/>
              </a:spcBef>
            </a:pPr>
            <a:r>
              <a:rPr lang="en-US" b="1" i="0">
                <a:cs typeface="Calibri"/>
              </a:rPr>
              <a:t>Reference:</a:t>
            </a:r>
          </a:p>
          <a:p>
            <a:pPr defTabSz="1252491">
              <a:defRPr/>
            </a:pPr>
            <a:r>
              <a:rPr lang="en-US" err="1">
                <a:cs typeface="Calibri"/>
              </a:rPr>
              <a:t>Borup</a:t>
            </a:r>
            <a:r>
              <a:rPr lang="en-US">
                <a:cs typeface="Calibri"/>
              </a:rPr>
              <a:t>, J., Graham, C. R., West, R. E., Archambault, L., &amp; Spring, K. J. (2020). Academic Communities of Engagement: An expansive lens for examining support structures in blended and online learning. </a:t>
            </a:r>
            <a:r>
              <a:rPr lang="en-US" i="1">
                <a:cs typeface="Calibri"/>
              </a:rPr>
              <a:t>Educational Technology Research and Development, 68, </a:t>
            </a:r>
            <a:r>
              <a:rPr lang="en-US">
                <a:cs typeface="Calibri"/>
              </a:rPr>
              <a:t>807</a:t>
            </a:r>
            <a:r>
              <a:rPr lang="en-US"/>
              <a:t>–</a:t>
            </a:r>
            <a:r>
              <a:rPr lang="en-US">
                <a:cs typeface="Calibri"/>
              </a:rPr>
              <a:t>832. </a:t>
            </a:r>
            <a:r>
              <a:rPr lang="en-US">
                <a:cs typeface="Calibri"/>
                <a:hlinkClick r:id="rId3"/>
              </a:rPr>
              <a:t>https://doi.org/10.1007/s11423-020-09744-x</a:t>
            </a:r>
          </a:p>
          <a:p>
            <a:endParaRPr lang="en-US">
              <a:cs typeface="Calibri"/>
            </a:endParaRPr>
          </a:p>
          <a:p>
            <a:r>
              <a:rPr lang="en-US"/>
              <a:t>Dixon, M. D. (2010). Creating effective student engagement in online courses: What do students find engaging? </a:t>
            </a:r>
            <a:r>
              <a:rPr lang="en-US" i="1"/>
              <a:t>Journal of the Scholarship of Teaching and Learning, 10(2), </a:t>
            </a:r>
            <a:r>
              <a:rPr lang="en-US"/>
              <a:t>1–13. </a:t>
            </a:r>
            <a:r>
              <a:rPr lang="en-US">
                <a:hlinkClick r:id="rId4"/>
              </a:rPr>
              <a:t>https://files.eric.ed.gov/fulltext/EJ890707.pdf</a:t>
            </a:r>
            <a:r>
              <a:rPr lang="en-US"/>
              <a:t> </a:t>
            </a:r>
          </a:p>
          <a:p>
            <a:endParaRPr lang="en-US">
              <a:cs typeface="Calibri"/>
            </a:endParaRPr>
          </a:p>
          <a:p>
            <a:r>
              <a:rPr lang="en-US"/>
              <a:t>Murphy, E., &amp; Rodriguez-Manzanares, M. A. (2008). Revisiting transactional distance theory in a context of web-based high-school distance education. </a:t>
            </a:r>
            <a:r>
              <a:rPr lang="en-US" i="1"/>
              <a:t>Journal of Distance Education, 22(2), </a:t>
            </a:r>
            <a:r>
              <a:rPr lang="en-US"/>
              <a:t>1–14. </a:t>
            </a:r>
            <a:r>
              <a:rPr lang="en-US">
                <a:hlinkClick r:id="rId5"/>
              </a:rPr>
              <a:t>https://files.eric.ed.gov/fulltext/EJ805075.pdf</a:t>
            </a:r>
            <a:r>
              <a:rPr lang="en-US"/>
              <a:t> </a:t>
            </a:r>
            <a:endParaRPr lang="en-US">
              <a:cs typeface="Calibri"/>
            </a:endParaRPr>
          </a:p>
          <a:p>
            <a:endParaRPr lang="en-US">
              <a:cs typeface="Calibri"/>
            </a:endParaRPr>
          </a:p>
        </p:txBody>
      </p:sp>
    </p:spTree>
    <p:extLst>
      <p:ext uri="{BB962C8B-B14F-4D97-AF65-F5344CB8AC3E}">
        <p14:creationId xmlns:p14="http://schemas.microsoft.com/office/powerpoint/2010/main" val="24365840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Additional details can be found in </a:t>
            </a:r>
            <a:r>
              <a:rPr lang="en-US"/>
              <a:t>HANDOUT ONE</a:t>
            </a:r>
            <a:r>
              <a:rPr lang="en-US">
                <a:cs typeface="Calibri"/>
              </a:rPr>
              <a:t>.</a:t>
            </a:r>
            <a:endParaRPr lang="en-US"/>
          </a:p>
          <a:p>
            <a:r>
              <a:rPr lang="en-US">
                <a:cs typeface="Calibri"/>
              </a:rPr>
              <a:t>I'm not going to read every bullet point right now because you will have time to read through them thoroughly during the upcoming breakout session, but I will make a few points. </a:t>
            </a:r>
          </a:p>
          <a:p>
            <a:endParaRPr lang="en-US">
              <a:cs typeface="Calibri"/>
            </a:endParaRPr>
          </a:p>
          <a:p>
            <a:r>
              <a:rPr lang="en-US" sz="1100">
                <a:latin typeface="Calibri"/>
                <a:ea typeface="Calibri" panose="020F0502020204030204" pitchFamily="34" charset="0"/>
                <a:cs typeface="Calibri"/>
              </a:rPr>
              <a:t>Cultivating social presence is one way to facilitate communication</a:t>
            </a:r>
            <a:r>
              <a:rPr lang="en-US" sz="1100" i="1">
                <a:latin typeface="Calibri"/>
                <a:ea typeface="Calibri" panose="020F0502020204030204" pitchFamily="34" charset="0"/>
                <a:cs typeface="Calibri"/>
              </a:rPr>
              <a:t>.</a:t>
            </a:r>
            <a:r>
              <a:rPr lang="en-US" sz="1100">
                <a:latin typeface="Calibri"/>
                <a:ea typeface="Calibri" panose="020F0502020204030204" pitchFamily="34" charset="0"/>
                <a:cs typeface="Calibri"/>
              </a:rPr>
              <a:t>  We attempted to do this at the beginning of the workshop when we as facilitators introduced ourselves and we shared a favorite quote.</a:t>
            </a:r>
            <a:r>
              <a:rPr lang="en-US" sz="1100" i="1">
                <a:latin typeface="Calibri"/>
                <a:ea typeface="Calibri" panose="020F0502020204030204" pitchFamily="34" charset="0"/>
                <a:cs typeface="Calibri"/>
              </a:rPr>
              <a:t>  </a:t>
            </a:r>
            <a:r>
              <a:rPr lang="en-US" sz="1100">
                <a:latin typeface="Calibri"/>
                <a:ea typeface="Calibri" panose="020F0502020204030204" pitchFamily="34" charset="0"/>
                <a:cs typeface="Calibri"/>
              </a:rPr>
              <a:t>You can cultivate social presence when you </a:t>
            </a:r>
            <a:r>
              <a:rPr lang="en-US"/>
              <a:t>offer clues to your history, personality, and current circumstances. </a:t>
            </a:r>
            <a:r>
              <a:rPr lang="en-US" sz="1100">
                <a:latin typeface="Calibri"/>
                <a:ea typeface="Calibri" panose="020F0502020204030204" pitchFamily="34" charset="0"/>
                <a:cs typeface="Calibri"/>
              </a:rPr>
              <a:t>When you experience the social presence of another person, it feels like you are engaging in human-human interaction, rather than human-machine interaction.  It sets the stage for things like getting to know each other, developing a sense of connection, developing relationships, developing a sense of belonging, overcoming feelings of loneliness or isolation, feeling trust, respect, rapport, empathy; feeling safe to take interpersonal risk (without fear of ostracism or ridicule). There is more information about this on your handout. </a:t>
            </a:r>
          </a:p>
          <a:p>
            <a:endParaRPr lang="en-US" sz="1100">
              <a:latin typeface="Calibri"/>
              <a:ea typeface="Calibri" panose="020F0502020204030204" pitchFamily="34" charset="0"/>
              <a:cs typeface="Calibri"/>
            </a:endParaRPr>
          </a:p>
          <a:p>
            <a:pPr>
              <a:lnSpc>
                <a:spcPct val="107000"/>
              </a:lnSpc>
            </a:pPr>
            <a:r>
              <a:rPr lang="en-US" sz="1100">
                <a:latin typeface="Calibri"/>
                <a:ea typeface="Calibri" panose="020F0502020204030204" pitchFamily="34" charset="0"/>
                <a:cs typeface="Calibri"/>
              </a:rPr>
              <a:t>Hopefully, our breakout room activity served as an example of how to engage</a:t>
            </a:r>
            <a:r>
              <a:rPr lang="en-US" sz="1100">
                <a:latin typeface="Calibri"/>
                <a:cs typeface="Calibri"/>
              </a:rPr>
              <a:t> in deliberate rapport building and how to develop ways for students to engage with each other</a:t>
            </a:r>
            <a:r>
              <a:rPr lang="en-US" sz="1100" i="1">
                <a:latin typeface="Calibri"/>
                <a:cs typeface="Calibri"/>
              </a:rPr>
              <a:t>. </a:t>
            </a:r>
          </a:p>
          <a:p>
            <a:pPr>
              <a:lnSpc>
                <a:spcPct val="107000"/>
              </a:lnSpc>
            </a:pPr>
            <a:endParaRPr lang="en-US" sz="1100" i="1">
              <a:latin typeface="Calibri"/>
              <a:cs typeface="Calibri"/>
            </a:endParaRPr>
          </a:p>
          <a:p>
            <a:pPr>
              <a:lnSpc>
                <a:spcPct val="107000"/>
              </a:lnSpc>
            </a:pPr>
            <a:r>
              <a:rPr lang="en-US" sz="1100" b="1">
                <a:latin typeface="Calibri"/>
                <a:cs typeface="Calibri"/>
              </a:rPr>
              <a:t>References:</a:t>
            </a:r>
          </a:p>
          <a:p>
            <a:pPr>
              <a:lnSpc>
                <a:spcPct val="107000"/>
              </a:lnSpc>
            </a:pPr>
            <a:r>
              <a:rPr lang="en-US" b="0" i="0" err="1">
                <a:solidFill>
                  <a:srgbClr val="222222"/>
                </a:solidFill>
                <a:effectLst/>
                <a:latin typeface="Arial"/>
                <a:cs typeface="Arial"/>
              </a:rPr>
              <a:t>Abrami</a:t>
            </a:r>
            <a:r>
              <a:rPr lang="en-US" b="0" i="0">
                <a:solidFill>
                  <a:srgbClr val="222222"/>
                </a:solidFill>
                <a:effectLst/>
                <a:latin typeface="Arial"/>
                <a:cs typeface="Arial"/>
              </a:rPr>
              <a:t>, P. C., Bernard, R. M., Bures, E. M., </a:t>
            </a:r>
            <a:r>
              <a:rPr lang="en-US" b="0" i="0" err="1">
                <a:solidFill>
                  <a:srgbClr val="222222"/>
                </a:solidFill>
                <a:effectLst/>
                <a:latin typeface="Arial"/>
                <a:cs typeface="Arial"/>
              </a:rPr>
              <a:t>Borokhovski</a:t>
            </a:r>
            <a:r>
              <a:rPr lang="en-US" b="0" i="0">
                <a:solidFill>
                  <a:srgbClr val="222222"/>
                </a:solidFill>
                <a:effectLst/>
                <a:latin typeface="Arial"/>
                <a:cs typeface="Arial"/>
              </a:rPr>
              <a:t>, E., &amp; Tamim, R. M. (2011). Interaction in distance education and online learning: Using evidence and theory to improve practice. </a:t>
            </a:r>
            <a:r>
              <a:rPr lang="en-US" b="0" i="1">
                <a:solidFill>
                  <a:srgbClr val="222222"/>
                </a:solidFill>
                <a:effectLst/>
                <a:latin typeface="Arial"/>
                <a:cs typeface="Arial"/>
              </a:rPr>
              <a:t>Journal of Computing in Higher Education</a:t>
            </a:r>
            <a:r>
              <a:rPr lang="en-US" b="0" i="0">
                <a:solidFill>
                  <a:srgbClr val="222222"/>
                </a:solidFill>
                <a:effectLst/>
                <a:latin typeface="Arial"/>
                <a:cs typeface="Arial"/>
              </a:rPr>
              <a:t>, </a:t>
            </a:r>
            <a:r>
              <a:rPr lang="en-US" b="0" i="1">
                <a:solidFill>
                  <a:srgbClr val="222222"/>
                </a:solidFill>
                <a:effectLst/>
                <a:latin typeface="Arial"/>
                <a:cs typeface="Arial"/>
              </a:rPr>
              <a:t>23</a:t>
            </a:r>
            <a:r>
              <a:rPr lang="en-US" b="0" i="0">
                <a:solidFill>
                  <a:srgbClr val="222222"/>
                </a:solidFill>
                <a:effectLst/>
                <a:latin typeface="Arial"/>
                <a:cs typeface="Arial"/>
              </a:rPr>
              <a:t>(2-3), 82</a:t>
            </a:r>
            <a:r>
              <a:rPr lang="en-US"/>
              <a:t>–</a:t>
            </a:r>
            <a:r>
              <a:rPr lang="en-US" b="0" i="0">
                <a:solidFill>
                  <a:srgbClr val="222222"/>
                </a:solidFill>
                <a:effectLst/>
                <a:latin typeface="Arial"/>
                <a:cs typeface="Arial"/>
              </a:rPr>
              <a:t>03.</a:t>
            </a:r>
          </a:p>
          <a:p>
            <a:pPr>
              <a:lnSpc>
                <a:spcPct val="107000"/>
              </a:lnSpc>
            </a:pPr>
            <a:endParaRPr lang="en-US" sz="1100" b="1">
              <a:latin typeface="Calibri"/>
              <a:cs typeface="Calibri"/>
            </a:endParaRPr>
          </a:p>
          <a:p>
            <a:pPr>
              <a:lnSpc>
                <a:spcPct val="107000"/>
              </a:lnSpc>
            </a:pPr>
            <a:r>
              <a:rPr lang="en-US" err="1"/>
              <a:t>Banna</a:t>
            </a:r>
            <a:r>
              <a:rPr lang="en-US"/>
              <a:t>, J., Lin, M. G., Stewart, M. &amp; </a:t>
            </a:r>
            <a:r>
              <a:rPr lang="en-US" err="1"/>
              <a:t>Fialkowski</a:t>
            </a:r>
            <a:r>
              <a:rPr lang="en-US"/>
              <a:t>, M. K. (2015). Interaction matters: Strategies to promote engaged learning in an online introductory nutrition course. </a:t>
            </a:r>
            <a:r>
              <a:rPr lang="en-US" i="1"/>
              <a:t>MERLOT Journal of Online Teaching and Learning, 11 (2), </a:t>
            </a:r>
            <a:r>
              <a:rPr lang="en-US"/>
              <a:t>249–261.  https://www.ncbi.nlm.nih.gov/pmc/articles/PMC4948751/</a:t>
            </a:r>
            <a:endParaRPr lang="en-US">
              <a:cs typeface="Calibri"/>
            </a:endParaRPr>
          </a:p>
          <a:p>
            <a:pPr>
              <a:lnSpc>
                <a:spcPct val="107000"/>
              </a:lnSpc>
            </a:pPr>
            <a:endParaRPr lang="en-US"/>
          </a:p>
          <a:p>
            <a:pPr defTabSz="1252491">
              <a:lnSpc>
                <a:spcPct val="107000"/>
              </a:lnSpc>
              <a:defRPr/>
            </a:pPr>
            <a:r>
              <a:rPr lang="en-US"/>
              <a:t>Bernard, R. M., </a:t>
            </a:r>
            <a:r>
              <a:rPr lang="en-US" err="1"/>
              <a:t>Abrami</a:t>
            </a:r>
            <a:r>
              <a:rPr lang="en-US"/>
              <a:t>, P.C., </a:t>
            </a:r>
            <a:r>
              <a:rPr lang="en-US" err="1"/>
              <a:t>Borokhovski</a:t>
            </a:r>
            <a:r>
              <a:rPr lang="en-US"/>
              <a:t>, E., Wade, C.A., Tamim, R .M., </a:t>
            </a:r>
            <a:r>
              <a:rPr lang="en-US" err="1"/>
              <a:t>Surkes</a:t>
            </a:r>
            <a:r>
              <a:rPr lang="en-US"/>
              <a:t>, M .A., &amp; Bethel, E.C. (2009). A Meta-Analysis of Three Types of Interaction Treatments in Distance Education. </a:t>
            </a:r>
            <a:r>
              <a:rPr lang="en-US" i="1"/>
              <a:t>Review of Educational Research, 79</a:t>
            </a:r>
            <a:r>
              <a:rPr lang="en-US"/>
              <a:t>(3), 1243–1289. </a:t>
            </a:r>
            <a:r>
              <a:rPr lang="en-US" u="sng">
                <a:hlinkClick r:id="rId3"/>
              </a:rPr>
              <a:t>https://eric.ed.gov/?id=EJ879417</a:t>
            </a:r>
            <a:endParaRPr lang="en-US"/>
          </a:p>
          <a:p>
            <a:pPr>
              <a:lnSpc>
                <a:spcPct val="107000"/>
              </a:lnSpc>
            </a:pPr>
            <a:endParaRPr lang="en-US" sz="1100" b="1">
              <a:latin typeface="Calibri"/>
              <a:cs typeface="Calibri"/>
            </a:endParaRPr>
          </a:p>
          <a:p>
            <a:pPr defTabSz="1252491">
              <a:lnSpc>
                <a:spcPct val="107000"/>
              </a:lnSpc>
              <a:defRPr/>
            </a:pPr>
            <a:r>
              <a:rPr lang="en-US" err="1"/>
              <a:t>Borup</a:t>
            </a:r>
            <a:r>
              <a:rPr lang="en-US"/>
              <a:t>, J., Graham, C. R., West, R. E., Archambault, L., &amp; Spring, K. J. (2020). Academic Communities of Engagement: an expansive lens for examining support structures in blended and online learning. </a:t>
            </a:r>
            <a:r>
              <a:rPr lang="en-US" i="1"/>
              <a:t>Educational Technology Research and Development, 68, </a:t>
            </a:r>
            <a:r>
              <a:rPr lang="en-US"/>
              <a:t>807–832. </a:t>
            </a:r>
            <a:r>
              <a:rPr lang="en-US" u="sng">
                <a:hlinkClick r:id="rId4"/>
              </a:rPr>
              <a:t>https://doi.org/10.1007/s11423-020-09744-x</a:t>
            </a:r>
            <a:endParaRPr lang="en-US"/>
          </a:p>
          <a:p>
            <a:pPr>
              <a:lnSpc>
                <a:spcPct val="107000"/>
              </a:lnSpc>
            </a:pPr>
            <a:endParaRPr lang="en-US" sz="1100">
              <a:latin typeface="Calibri"/>
              <a:cs typeface="Calibri"/>
            </a:endParaRPr>
          </a:p>
          <a:p>
            <a:pPr>
              <a:lnSpc>
                <a:spcPct val="107000"/>
              </a:lnSpc>
            </a:pPr>
            <a:r>
              <a:rPr lang="en-US"/>
              <a:t>Dixon, M. D. (2010). Creating effective student engagement in online courses: What do students find engaging? </a:t>
            </a:r>
            <a:r>
              <a:rPr lang="en-US" i="1"/>
              <a:t>Journal of the Scholarship of Teaching and Learning, 10 (2), </a:t>
            </a:r>
            <a:r>
              <a:rPr lang="en-US"/>
              <a:t>1–13. https://files.eric.ed.gov/fulltext/EJ890707.pdf</a:t>
            </a:r>
            <a:endParaRPr lang="en-US">
              <a:cs typeface="Calibri"/>
            </a:endParaRPr>
          </a:p>
          <a:p>
            <a:pPr>
              <a:lnSpc>
                <a:spcPct val="107000"/>
              </a:lnSpc>
            </a:pPr>
            <a:r>
              <a:rPr lang="en-US"/>
              <a:t> </a:t>
            </a:r>
            <a:endParaRPr lang="en-US">
              <a:cs typeface="Calibri"/>
            </a:endParaRPr>
          </a:p>
          <a:p>
            <a:pPr>
              <a:lnSpc>
                <a:spcPct val="107000"/>
              </a:lnSpc>
            </a:pPr>
            <a:r>
              <a:rPr lang="en-US" err="1"/>
              <a:t>Kehrwald</a:t>
            </a:r>
            <a:r>
              <a:rPr lang="en-US"/>
              <a:t>, B. (2008). Understanding social presence in text-based online learning environments. </a:t>
            </a:r>
            <a:r>
              <a:rPr lang="en-US" i="1"/>
              <a:t>Distance Education, 29 (1), </a:t>
            </a:r>
            <a:r>
              <a:rPr lang="en-US"/>
              <a:t>89-106. https://doi.org/10.1080/01587910802004860</a:t>
            </a:r>
            <a:endParaRPr lang="en-US">
              <a:cs typeface="Calibri"/>
            </a:endParaRPr>
          </a:p>
          <a:p>
            <a:pPr>
              <a:lnSpc>
                <a:spcPct val="107000"/>
              </a:lnSpc>
            </a:pPr>
            <a:endParaRPr lang="en-US" b="1"/>
          </a:p>
          <a:p>
            <a:pPr>
              <a:lnSpc>
                <a:spcPct val="107000"/>
              </a:lnSpc>
            </a:pPr>
            <a:r>
              <a:rPr lang="en-US"/>
              <a:t>Murphy E. &amp; Rodriguez-Manzanares, M. A. (2008). Revisiting transactional distance theory in a context of web-based high-school distance education. </a:t>
            </a:r>
            <a:r>
              <a:rPr lang="en-US" i="1"/>
              <a:t>Journal of Distance Education, 22 (2), </a:t>
            </a:r>
            <a:r>
              <a:rPr lang="en-US"/>
              <a:t>1–14. https://files.eric.ed.gov/fulltext/EJ805075.pdf</a:t>
            </a:r>
            <a:endParaRPr lang="en-US">
              <a:cs typeface="Calibri"/>
            </a:endParaRPr>
          </a:p>
          <a:p>
            <a:pPr>
              <a:lnSpc>
                <a:spcPct val="107000"/>
              </a:lnSpc>
            </a:pPr>
            <a:endParaRPr lang="en-US" b="1"/>
          </a:p>
          <a:p>
            <a:pPr defTabSz="1252491">
              <a:lnSpc>
                <a:spcPct val="107000"/>
              </a:lnSpc>
              <a:defRPr/>
            </a:pPr>
            <a:r>
              <a:rPr lang="en-US"/>
              <a:t>Quality Matters and the Virtual Learning Leadership Alliance (2019). National Standards for Quality Online Teaching, third edition. </a:t>
            </a:r>
            <a:r>
              <a:rPr lang="en-US">
                <a:hlinkClick r:id="rId5"/>
              </a:rPr>
              <a:t>https://www.nsqol.org/the-standards/quality-online-teaching/</a:t>
            </a:r>
            <a:endParaRPr lang="en-US">
              <a:cs typeface="Calibri"/>
              <a:hlinkClick r:id="rId5"/>
            </a:endParaRPr>
          </a:p>
          <a:p>
            <a:pPr>
              <a:lnSpc>
                <a:spcPct val="107000"/>
              </a:lnSpc>
            </a:pPr>
            <a:endParaRPr lang="en-US" i="0">
              <a:latin typeface="Calibri"/>
              <a:cs typeface="Calibri"/>
            </a:endParaRPr>
          </a:p>
          <a:p>
            <a:pPr>
              <a:lnSpc>
                <a:spcPct val="107000"/>
              </a:lnSpc>
            </a:pPr>
            <a:endParaRPr lang="en-US" sz="1100" b="1">
              <a:latin typeface="Calibri"/>
              <a:cs typeface="Calibri"/>
            </a:endParaRPr>
          </a:p>
        </p:txBody>
      </p:sp>
    </p:spTree>
    <p:extLst>
      <p:ext uri="{BB962C8B-B14F-4D97-AF65-F5344CB8AC3E}">
        <p14:creationId xmlns:p14="http://schemas.microsoft.com/office/powerpoint/2010/main" val="227101204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This information is </a:t>
            </a:r>
            <a:r>
              <a:rPr lang="en-US"/>
              <a:t>in HANDOUT ONE</a:t>
            </a:r>
            <a:r>
              <a:rPr lang="en-US">
                <a:cs typeface="Calibri"/>
              </a:rPr>
              <a:t>. For each of the bullet points listed here, you will find some additional details that you can read through in the breakout room. </a:t>
            </a:r>
          </a:p>
          <a:p>
            <a:endParaRPr lang="en-US">
              <a:cs typeface="Calibri"/>
            </a:endParaRPr>
          </a:p>
          <a:p>
            <a:r>
              <a:rPr lang="en-US">
                <a:cs typeface="Calibri"/>
              </a:rPr>
              <a:t>To instill excitement for learning, you might consider providing opportunities for social interaction through fun activities like scavenger hunts or instructional activities that are intentionally aligned with students’ interests.</a:t>
            </a:r>
            <a:endParaRPr lang="en-US" i="1">
              <a:latin typeface="Calibri"/>
              <a:cs typeface="Calibri"/>
            </a:endParaRPr>
          </a:p>
          <a:p>
            <a:pPr>
              <a:lnSpc>
                <a:spcPct val="107000"/>
              </a:lnSpc>
            </a:pPr>
            <a:endParaRPr lang="en-US" i="1">
              <a:latin typeface="Calibri"/>
              <a:cs typeface="Calibri"/>
            </a:endParaRPr>
          </a:p>
          <a:p>
            <a:pPr>
              <a:lnSpc>
                <a:spcPct val="107000"/>
              </a:lnSpc>
            </a:pPr>
            <a:r>
              <a:rPr lang="en-US" b="1">
                <a:latin typeface="Calibri"/>
                <a:cs typeface="Calibri"/>
              </a:rPr>
              <a:t>References:</a:t>
            </a:r>
          </a:p>
          <a:p>
            <a:pPr>
              <a:lnSpc>
                <a:spcPct val="107000"/>
              </a:lnSpc>
            </a:pPr>
            <a:r>
              <a:rPr lang="en-US" b="0" i="0" err="1">
                <a:solidFill>
                  <a:srgbClr val="222222"/>
                </a:solidFill>
                <a:effectLst/>
                <a:latin typeface="Arial"/>
                <a:cs typeface="Arial"/>
              </a:rPr>
              <a:t>Abrami</a:t>
            </a:r>
            <a:r>
              <a:rPr lang="en-US" b="0" i="0">
                <a:solidFill>
                  <a:srgbClr val="222222"/>
                </a:solidFill>
                <a:effectLst/>
                <a:latin typeface="Arial"/>
                <a:cs typeface="Arial"/>
              </a:rPr>
              <a:t>, P. C., Bernard, R. M., Bures, E. M., </a:t>
            </a:r>
            <a:r>
              <a:rPr lang="en-US" b="0" i="0" err="1">
                <a:solidFill>
                  <a:srgbClr val="222222"/>
                </a:solidFill>
                <a:effectLst/>
                <a:latin typeface="Arial"/>
                <a:cs typeface="Arial"/>
              </a:rPr>
              <a:t>Borokhovski</a:t>
            </a:r>
            <a:r>
              <a:rPr lang="en-US" b="0" i="0">
                <a:solidFill>
                  <a:srgbClr val="222222"/>
                </a:solidFill>
                <a:effectLst/>
                <a:latin typeface="Arial"/>
                <a:cs typeface="Arial"/>
              </a:rPr>
              <a:t>, E., &amp; Tamim, R. M. (2011). Interaction in distance education and online learning: Using evidence and theory to improve practice. </a:t>
            </a:r>
            <a:r>
              <a:rPr lang="en-US" b="0" i="1">
                <a:solidFill>
                  <a:srgbClr val="222222"/>
                </a:solidFill>
                <a:effectLst/>
                <a:latin typeface="Arial"/>
                <a:cs typeface="Arial"/>
              </a:rPr>
              <a:t>Journal of Computing in Higher Education</a:t>
            </a:r>
            <a:r>
              <a:rPr lang="en-US" b="0" i="0">
                <a:solidFill>
                  <a:srgbClr val="222222"/>
                </a:solidFill>
                <a:effectLst/>
                <a:latin typeface="Arial"/>
                <a:cs typeface="Arial"/>
              </a:rPr>
              <a:t>, </a:t>
            </a:r>
            <a:r>
              <a:rPr lang="en-US" b="0" i="1">
                <a:solidFill>
                  <a:srgbClr val="222222"/>
                </a:solidFill>
                <a:effectLst/>
                <a:latin typeface="Arial"/>
                <a:cs typeface="Arial"/>
              </a:rPr>
              <a:t>23</a:t>
            </a:r>
            <a:r>
              <a:rPr lang="en-US" b="0" i="0">
                <a:solidFill>
                  <a:srgbClr val="222222"/>
                </a:solidFill>
                <a:effectLst/>
                <a:latin typeface="Arial"/>
                <a:cs typeface="Arial"/>
              </a:rPr>
              <a:t>(2-3), 82103.</a:t>
            </a:r>
          </a:p>
          <a:p>
            <a:pPr>
              <a:lnSpc>
                <a:spcPct val="107000"/>
              </a:lnSpc>
            </a:pPr>
            <a:endParaRPr lang="en-US" b="1">
              <a:latin typeface="Calibri"/>
              <a:cs typeface="Calibri"/>
            </a:endParaRPr>
          </a:p>
          <a:p>
            <a:pPr>
              <a:lnSpc>
                <a:spcPct val="107000"/>
              </a:lnSpc>
            </a:pPr>
            <a:r>
              <a:rPr lang="en-US" sz="1400" err="1"/>
              <a:t>Banna</a:t>
            </a:r>
            <a:r>
              <a:rPr lang="en-US" sz="1400"/>
              <a:t>, J., Lin, M. G., Stewart, M. &amp; </a:t>
            </a:r>
            <a:r>
              <a:rPr lang="en-US" sz="1400" err="1"/>
              <a:t>Fialkowski</a:t>
            </a:r>
            <a:r>
              <a:rPr lang="en-US" sz="1400"/>
              <a:t>, M. K. (2015). Interaction matters: Strategies to promote engaged learning in an online introductory nutrition course. </a:t>
            </a:r>
            <a:r>
              <a:rPr lang="en-US" sz="1400" i="1"/>
              <a:t>MERLOT Journal of Online Teaching and Learning, 11(2), </a:t>
            </a:r>
            <a:r>
              <a:rPr lang="en-US" sz="1400"/>
              <a:t>249</a:t>
            </a:r>
            <a:r>
              <a:rPr lang="en-US" sz="5400"/>
              <a:t>–</a:t>
            </a:r>
            <a:r>
              <a:rPr lang="en-US" sz="1400"/>
              <a:t>261.  https://www.ncbi.nlm.nih.gov/pmc/articles/PMC4948751/</a:t>
            </a:r>
            <a:endParaRPr lang="en-US" sz="1400">
              <a:cs typeface="Calibri"/>
            </a:endParaRPr>
          </a:p>
          <a:p>
            <a:pPr>
              <a:lnSpc>
                <a:spcPct val="107000"/>
              </a:lnSpc>
            </a:pPr>
            <a:endParaRPr lang="en-US" b="1">
              <a:latin typeface="Calibri"/>
              <a:cs typeface="Calibri"/>
            </a:endParaRPr>
          </a:p>
          <a:p>
            <a:pPr defTabSz="1252491">
              <a:lnSpc>
                <a:spcPct val="107000"/>
              </a:lnSpc>
              <a:defRPr/>
            </a:pPr>
            <a:r>
              <a:rPr lang="en-US" sz="1400" err="1"/>
              <a:t>Borup</a:t>
            </a:r>
            <a:r>
              <a:rPr lang="en-US" sz="1400"/>
              <a:t>, J., Graham, C. R., West, R. E., Archambault, L., &amp; Spring, K. J. (2020). Academic Communities of Engagement: an expansive lens for examining support structures in blended and online learning. </a:t>
            </a:r>
            <a:r>
              <a:rPr lang="en-US" sz="1400" i="1"/>
              <a:t>Educational Technology Research and Development, 68, </a:t>
            </a:r>
            <a:r>
              <a:rPr lang="en-US" sz="1400"/>
              <a:t>807</a:t>
            </a:r>
            <a:r>
              <a:rPr lang="en-US" sz="5400"/>
              <a:t>–</a:t>
            </a:r>
            <a:r>
              <a:rPr lang="en-US" sz="1400"/>
              <a:t>832. </a:t>
            </a:r>
            <a:r>
              <a:rPr lang="en-US" sz="1400" u="sng">
                <a:hlinkClick r:id="rId3"/>
              </a:rPr>
              <a:t>https://doi.org/10.1007/s11423-020-09744-x</a:t>
            </a:r>
            <a:endParaRPr lang="en-US" sz="1400"/>
          </a:p>
          <a:p>
            <a:pPr>
              <a:lnSpc>
                <a:spcPct val="107000"/>
              </a:lnSpc>
            </a:pPr>
            <a:endParaRPr lang="en-US">
              <a:latin typeface="Calibri"/>
              <a:cs typeface="Calibri"/>
            </a:endParaRPr>
          </a:p>
          <a:p>
            <a:pPr>
              <a:lnSpc>
                <a:spcPct val="107000"/>
              </a:lnSpc>
            </a:pPr>
            <a:r>
              <a:rPr lang="en-US" sz="1400"/>
              <a:t>Dixon, M. D. (2010). Creating effective student engagement in online courses: What do students find engaging? </a:t>
            </a:r>
            <a:r>
              <a:rPr lang="en-US" sz="1400" i="1"/>
              <a:t>Journal of the Scholarship of Teaching and Learning, 10(2), </a:t>
            </a:r>
            <a:r>
              <a:rPr lang="en-US" sz="1400"/>
              <a:t>1</a:t>
            </a:r>
            <a:r>
              <a:rPr lang="en-US" sz="5400"/>
              <a:t>–</a:t>
            </a:r>
            <a:r>
              <a:rPr lang="en-US" sz="1400"/>
              <a:t>13. https://files.eric.ed.gov/fulltext/EJ890707.pdf</a:t>
            </a:r>
            <a:endParaRPr lang="en-US" sz="1400">
              <a:cs typeface="Calibri"/>
            </a:endParaRPr>
          </a:p>
          <a:p>
            <a:pPr>
              <a:lnSpc>
                <a:spcPct val="107000"/>
              </a:lnSpc>
            </a:pPr>
            <a:r>
              <a:rPr lang="en-US" sz="1400"/>
              <a:t> </a:t>
            </a:r>
            <a:endParaRPr lang="en-US" sz="1400">
              <a:cs typeface="Calibri"/>
            </a:endParaRPr>
          </a:p>
          <a:p>
            <a:pPr>
              <a:lnSpc>
                <a:spcPct val="107000"/>
              </a:lnSpc>
            </a:pPr>
            <a:r>
              <a:rPr lang="en-US" sz="1400" err="1"/>
              <a:t>Kehrwald</a:t>
            </a:r>
            <a:r>
              <a:rPr lang="en-US" sz="1400"/>
              <a:t>, B. (2008). Understanding social presence in text-based online learning environments. </a:t>
            </a:r>
            <a:r>
              <a:rPr lang="en-US" sz="1400" i="1"/>
              <a:t>Distance Education, 29 (1), </a:t>
            </a:r>
            <a:r>
              <a:rPr lang="en-US" sz="1400"/>
              <a:t>89</a:t>
            </a:r>
            <a:r>
              <a:rPr lang="en-US" sz="5400"/>
              <a:t>–</a:t>
            </a:r>
            <a:r>
              <a:rPr lang="en-US" sz="1400"/>
              <a:t>106. https://doi.org/10.1080/01587910802004860</a:t>
            </a:r>
            <a:endParaRPr lang="en-US" sz="1400">
              <a:cs typeface="Calibri"/>
            </a:endParaRPr>
          </a:p>
          <a:p>
            <a:pPr>
              <a:lnSpc>
                <a:spcPct val="107000"/>
              </a:lnSpc>
            </a:pPr>
            <a:endParaRPr lang="en-US" sz="1400" b="1"/>
          </a:p>
          <a:p>
            <a:pPr>
              <a:lnSpc>
                <a:spcPct val="107000"/>
              </a:lnSpc>
            </a:pPr>
            <a:r>
              <a:rPr lang="en-US" sz="1400"/>
              <a:t>Murphy E. &amp; Rodriguez-Manzanares, M. A. (2008). Revisiting transactional distance theory in a context of web-based high-school distance education. </a:t>
            </a:r>
            <a:r>
              <a:rPr lang="en-US" sz="1400" i="1"/>
              <a:t>Journal of Distance Education, 22(2), </a:t>
            </a:r>
            <a:r>
              <a:rPr lang="en-US" sz="1400"/>
              <a:t>1</a:t>
            </a:r>
            <a:r>
              <a:rPr lang="en-US" sz="5400"/>
              <a:t>–</a:t>
            </a:r>
            <a:r>
              <a:rPr lang="en-US" sz="1400"/>
              <a:t>14. https://files.eric.ed.gov/fulltext/EJ805075.pdf</a:t>
            </a:r>
            <a:endParaRPr lang="en-US" sz="1400">
              <a:cs typeface="Calibri"/>
            </a:endParaRPr>
          </a:p>
          <a:p>
            <a:pPr>
              <a:lnSpc>
                <a:spcPct val="107000"/>
              </a:lnSpc>
            </a:pPr>
            <a:endParaRPr lang="en-US" sz="1400" b="1"/>
          </a:p>
          <a:p>
            <a:pPr defTabSz="1252491">
              <a:lnSpc>
                <a:spcPct val="107000"/>
              </a:lnSpc>
              <a:defRPr/>
            </a:pPr>
            <a:r>
              <a:rPr lang="en-US" sz="1400"/>
              <a:t>Quality Matters and the Virtual Learning Leadership Alliance (2019). National Standards for Quality Online Teaching, third edition. </a:t>
            </a:r>
            <a:r>
              <a:rPr lang="en-US" sz="1400">
                <a:hlinkClick r:id="rId4"/>
              </a:rPr>
              <a:t>https://www.nsqol.org/the-standards/quality-online-teaching/</a:t>
            </a:r>
            <a:endParaRPr lang="en-US" sz="1400">
              <a:cs typeface="Calibri"/>
              <a:hlinkClick r:id="rId4"/>
            </a:endParaRPr>
          </a:p>
          <a:p>
            <a:pPr>
              <a:lnSpc>
                <a:spcPct val="107000"/>
              </a:lnSpc>
              <a:spcAft>
                <a:spcPts val="822"/>
              </a:spcAft>
              <a:buFont typeface="Symbol" panose="05050102010706020507" pitchFamily="18" charset="2"/>
            </a:pPr>
            <a:endParaRPr lang="en-US" b="1">
              <a:solidFill>
                <a:srgbClr val="000000"/>
              </a:solidFill>
              <a:latin typeface="Times New Roman" panose="02020603050405020304" pitchFamily="18" charset="0"/>
              <a:cs typeface="Calibri"/>
            </a:endParaRPr>
          </a:p>
          <a:p>
            <a:pPr>
              <a:lnSpc>
                <a:spcPct val="107000"/>
              </a:lnSpc>
              <a:spcBef>
                <a:spcPts val="206"/>
              </a:spcBef>
            </a:pPr>
            <a:endParaRPr lang="en-US" sz="800" b="1">
              <a:solidFill>
                <a:srgbClr val="2F5496"/>
              </a:solidFill>
              <a:latin typeface="Calibri" panose="020F0502020204030204" pitchFamily="34" charset="0"/>
              <a:cs typeface="Calibri"/>
            </a:endParaRPr>
          </a:p>
          <a:p>
            <a:pPr>
              <a:spcAft>
                <a:spcPts val="822"/>
              </a:spcAft>
            </a:pPr>
            <a:endParaRPr lang="en-US" sz="1000">
              <a:latin typeface="Calibri" panose="020F0502020204030204" pitchFamily="34" charset="0"/>
              <a:cs typeface="Calibri"/>
            </a:endParaRPr>
          </a:p>
          <a:p>
            <a:endParaRPr lang="en-US">
              <a:cs typeface="Calibri"/>
            </a:endParaRPr>
          </a:p>
        </p:txBody>
      </p:sp>
    </p:spTree>
    <p:extLst>
      <p:ext uri="{BB962C8B-B14F-4D97-AF65-F5344CB8AC3E}">
        <p14:creationId xmlns:p14="http://schemas.microsoft.com/office/powerpoint/2010/main" val="40029319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 just presented the research on emotional student engagement: what various studies have shown to be effective in the settings where they were implemented. In the breakout room, the main goal is for you to consider how those strategies can be adapted to work for YOUR students in YOUR context. A second goal is for you to think about the structured activity we are modeling and whether it would work well with your students.   </a:t>
            </a:r>
          </a:p>
          <a:p>
            <a:endParaRPr lang="en-US"/>
          </a:p>
          <a:p>
            <a:r>
              <a:rPr lang="en-US"/>
              <a:t>Once again we will move to breakout rooms, and we'll try a different type of discussion activity.  This one is called Five Whys.  It takes a little bit of deeper thinking. The task is to name something you do to promote emotional engagement with your students, and then explain Why you do that. Keep explaining Why? Why? Why? Up to 5 times or until you can go no deeper because you have reached the most fundamental purpose. Hopefully, this will help to reveal the reasoning behind what you're doing, or it may expose a mismatch between the action and the intention.</a:t>
            </a:r>
            <a:endParaRPr lang="en-US">
              <a:cs typeface="Calibri"/>
            </a:endParaRPr>
          </a:p>
          <a:p>
            <a:endParaRPr lang="en-US">
              <a:cs typeface="Calibri"/>
            </a:endParaRPr>
          </a:p>
          <a:p>
            <a:r>
              <a:rPr lang="en-US">
                <a:cs typeface="Calibri"/>
              </a:rPr>
              <a:t>For example: </a:t>
            </a:r>
          </a:p>
          <a:p>
            <a:r>
              <a:rPr lang="en-US">
                <a:cs typeface="Calibri"/>
              </a:rPr>
              <a:t>To promote emotional engagement with my students, I use structured breakout discussions.  Why?</a:t>
            </a:r>
          </a:p>
          <a:p>
            <a:r>
              <a:rPr lang="en-US">
                <a:cs typeface="Calibri"/>
              </a:rPr>
              <a:t>Because a small group allows people to interact more easily. Why?</a:t>
            </a:r>
          </a:p>
          <a:p>
            <a:r>
              <a:rPr lang="en-US">
                <a:cs typeface="Calibri"/>
              </a:rPr>
              <a:t>Because students feel greater trust and less risk in speaking up. Why?</a:t>
            </a:r>
          </a:p>
          <a:p>
            <a:r>
              <a:rPr lang="en-US">
                <a:cs typeface="Calibri"/>
              </a:rPr>
              <a:t>Because people feel like they can see everyone who is online with them and can feel some rapport</a:t>
            </a:r>
            <a:r>
              <a:rPr lang="en-US"/>
              <a:t>.</a:t>
            </a:r>
            <a:r>
              <a:rPr lang="en-US">
                <a:cs typeface="Calibri"/>
              </a:rPr>
              <a:t> </a:t>
            </a:r>
          </a:p>
          <a:p>
            <a:endParaRPr lang="en-US">
              <a:cs typeface="Calibri"/>
            </a:endParaRPr>
          </a:p>
          <a:p>
            <a:r>
              <a:rPr lang="en-US">
                <a:cs typeface="Calibri"/>
              </a:rPr>
              <a:t>Note, you don't HAVE to have </a:t>
            </a:r>
            <a:r>
              <a:rPr lang="en-US" b="1">
                <a:cs typeface="Calibri"/>
              </a:rPr>
              <a:t>five</a:t>
            </a:r>
            <a:r>
              <a:rPr lang="en-US">
                <a:cs typeface="Calibri"/>
              </a:rPr>
              <a:t> Whys... one or two may be plenty.</a:t>
            </a:r>
          </a:p>
          <a:p>
            <a:endParaRPr lang="en-US">
              <a:cs typeface="Calibri"/>
            </a:endParaRPr>
          </a:p>
          <a:p>
            <a:r>
              <a:rPr lang="en-US">
                <a:cs typeface="Calibri"/>
              </a:rPr>
              <a:t>This time, the facilitator for the breakout room can be the person with the most letters in their middle name. So when you arrive in your breakout room, if you think your middle name has a lot of letters and you are willing to facilitate, let everyone know what your middle name is.  If you don't want to be a facilitator, you can keep your middle name to yourself.  If two people have the same number of letters, whichever name is first in alphabetical order determines who will facilitate.</a:t>
            </a:r>
          </a:p>
          <a:p>
            <a:endParaRPr lang="en-US">
              <a:cs typeface="Calibri"/>
            </a:endParaRPr>
          </a:p>
          <a:p>
            <a:r>
              <a:rPr lang="en-US" i="1">
                <a:cs typeface="Calibri"/>
              </a:rPr>
              <a:t>Facilitator sends participants to breakout groups.</a:t>
            </a:r>
          </a:p>
        </p:txBody>
      </p:sp>
    </p:spTree>
    <p:extLst>
      <p:ext uri="{BB962C8B-B14F-4D97-AF65-F5344CB8AC3E}">
        <p14:creationId xmlns:p14="http://schemas.microsoft.com/office/powerpoint/2010/main" val="149069325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For this check-in, we will use the chat.  Please respond to the question, "What would you tell a new teacher about how to improve their students’ emotional engagement?" For students, explaining something to someone else is a way to mentally engage them, which we are going to talk about next. </a:t>
            </a:r>
          </a:p>
          <a:p>
            <a:endParaRPr lang="en-US"/>
          </a:p>
          <a:p>
            <a:r>
              <a:rPr lang="en-US"/>
              <a:t>Also please list any questions or issues you have, remembering to use Q: at the beginning of your sentence to help the chat monitor notice what you write so that she can quickly respond. </a:t>
            </a:r>
            <a:endParaRPr lang="en-US">
              <a:cs typeface="Calibri"/>
            </a:endParaRPr>
          </a:p>
        </p:txBody>
      </p:sp>
    </p:spTree>
    <p:extLst>
      <p:ext uri="{BB962C8B-B14F-4D97-AF65-F5344CB8AC3E}">
        <p14:creationId xmlns:p14="http://schemas.microsoft.com/office/powerpoint/2010/main" val="20236360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We will also be using breakout groups, having you work in small teams to discuss content. {READ SLIDE CONTENT}</a:t>
            </a:r>
            <a:endParaRPr lang="en-US"/>
          </a:p>
          <a:p>
            <a:endParaRPr lang="en-US">
              <a:cs typeface="Calibri"/>
            </a:endParaRPr>
          </a:p>
          <a:p>
            <a:r>
              <a:rPr lang="en-US">
                <a:cs typeface="Calibri"/>
              </a:rPr>
              <a:t>Now, we're ready to get started.</a:t>
            </a:r>
          </a:p>
          <a:p>
            <a:endParaRPr lang="en-US">
              <a:cs typeface="Calibri"/>
            </a:endParaRPr>
          </a:p>
          <a:p>
            <a:endParaRPr lang="en-US">
              <a:cs typeface="Calibri"/>
            </a:endParaRPr>
          </a:p>
        </p:txBody>
      </p:sp>
    </p:spTree>
    <p:extLst>
      <p:ext uri="{BB962C8B-B14F-4D97-AF65-F5344CB8AC3E}">
        <p14:creationId xmlns:p14="http://schemas.microsoft.com/office/powerpoint/2010/main" val="249853218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This type of engagement requires mental energy -  it's all the things a student needs to do in order to acquire knowledge and skills.</a:t>
            </a:r>
          </a:p>
        </p:txBody>
      </p:sp>
    </p:spTree>
    <p:extLst>
      <p:ext uri="{BB962C8B-B14F-4D97-AF65-F5344CB8AC3E}">
        <p14:creationId xmlns:p14="http://schemas.microsoft.com/office/powerpoint/2010/main" val="10258710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Here again is the definition of mental emotional engagement that we showed you earlier.  We are sure you can think of many other examples that could be included on this list.  </a:t>
            </a:r>
          </a:p>
          <a:p>
            <a:endParaRPr lang="en-US">
              <a:cs typeface="Calibri"/>
            </a:endParaRPr>
          </a:p>
          <a:p>
            <a:r>
              <a:rPr lang="en-US"/>
              <a:t>Photo by </a:t>
            </a:r>
            <a:r>
              <a:rPr lang="en-US" b="1">
                <a:hlinkClick r:id="rId3"/>
              </a:rPr>
              <a:t>Andrea Piacquadio</a:t>
            </a:r>
            <a:r>
              <a:rPr lang="en-US"/>
              <a:t> from </a:t>
            </a:r>
            <a:r>
              <a:rPr lang="en-US" b="1">
                <a:hlinkClick r:id="rId4"/>
              </a:rPr>
              <a:t>Pexels</a:t>
            </a:r>
            <a:endParaRPr lang="en-US"/>
          </a:p>
          <a:p>
            <a:endParaRPr lang="en-US">
              <a:cs typeface="Calibri"/>
            </a:endParaRPr>
          </a:p>
        </p:txBody>
      </p:sp>
    </p:spTree>
    <p:extLst>
      <p:ext uri="{BB962C8B-B14F-4D97-AF65-F5344CB8AC3E}">
        <p14:creationId xmlns:p14="http://schemas.microsoft.com/office/powerpoint/2010/main" val="18769966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Here are a few things that the research tells us about mental engagement.  Once again, much of the research on this type of engagement has been conducted in traditional in-person learning environments, but it sheds some light on why it is important to think about.  For example, some research has shown that the use of metacognitive strategies (or methods that help students understand how they learn) has been associated with greater student achievement. An example of a metacognitive strategy might be monitoring how well you understand something (such as reviewing content that you didn’t understand). In addition, s</a:t>
            </a:r>
            <a:r>
              <a:rPr lang="en-US" sz="800">
                <a:cs typeface="Calibri"/>
              </a:rPr>
              <a:t>ome research suggests that students’ mental engagement is higher when teachers both present challenging work and create a socially supportive classroom environment.  W</a:t>
            </a:r>
            <a:r>
              <a:rPr lang="en-US"/>
              <a:t>hen teachers focused only on academics, students might be more worried about making mistakes and disengage.</a:t>
            </a:r>
            <a:endParaRPr lang="en-US">
              <a:cs typeface="Calibri"/>
            </a:endParaRPr>
          </a:p>
          <a:p>
            <a:pPr defTabSz="1252491">
              <a:defRPr/>
            </a:pPr>
            <a:endParaRPr lang="en-US">
              <a:cs typeface="Calibri"/>
            </a:endParaRPr>
          </a:p>
          <a:p>
            <a:pPr>
              <a:defRPr/>
            </a:pPr>
            <a:r>
              <a:rPr lang="en-US" b="1">
                <a:cs typeface="Calibri"/>
              </a:rPr>
              <a:t>Reference: </a:t>
            </a:r>
          </a:p>
          <a:p>
            <a:r>
              <a:rPr lang="en-US"/>
              <a:t>Fredericks, J. A., Blumenfeld, P. C., &amp; Paris, A. H. (2004). School engagement: Potential of the concept, state of the evidence. </a:t>
            </a:r>
            <a:r>
              <a:rPr lang="en-US" i="1"/>
              <a:t>Review of Educational Research, 74 (1), </a:t>
            </a:r>
            <a:r>
              <a:rPr lang="en-US"/>
              <a:t>59–109.</a:t>
            </a:r>
            <a:endParaRPr lang="en-US">
              <a:cs typeface="Calibri"/>
            </a:endParaRPr>
          </a:p>
          <a:p>
            <a:endParaRPr lang="en-US">
              <a:cs typeface="Calibri"/>
            </a:endParaRPr>
          </a:p>
        </p:txBody>
      </p:sp>
    </p:spTree>
    <p:extLst>
      <p:ext uri="{BB962C8B-B14F-4D97-AF65-F5344CB8AC3E}">
        <p14:creationId xmlns:p14="http://schemas.microsoft.com/office/powerpoint/2010/main" val="55978355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Researchers have suggested two categories of strategies to promote mental engagement.</a:t>
            </a:r>
          </a:p>
          <a:p>
            <a:endParaRPr lang="en-US"/>
          </a:p>
          <a:p>
            <a:pPr defTabSz="1229137">
              <a:defRPr/>
            </a:pPr>
            <a:r>
              <a:rPr lang="en-US"/>
              <a:t>Instructing refers to the ways in which educators share content with students and collaborating refers to the ways in which students work together to co-create knowledge.</a:t>
            </a:r>
            <a:endParaRPr lang="en-US">
              <a:cs typeface="Calibri"/>
            </a:endParaRPr>
          </a:p>
          <a:p>
            <a:endParaRPr lang="en-US"/>
          </a:p>
          <a:p>
            <a:endParaRPr lang="en-US"/>
          </a:p>
          <a:p>
            <a:pPr>
              <a:lnSpc>
                <a:spcPct val="107000"/>
              </a:lnSpc>
              <a:spcBef>
                <a:spcPts val="206"/>
              </a:spcBef>
            </a:pPr>
            <a:r>
              <a:rPr lang="en-US" b="1" i="0">
                <a:cs typeface="Calibri"/>
              </a:rPr>
              <a:t>Reference:</a:t>
            </a:r>
          </a:p>
          <a:p>
            <a:pPr>
              <a:lnSpc>
                <a:spcPct val="107000"/>
              </a:lnSpc>
              <a:spcBef>
                <a:spcPts val="206"/>
              </a:spcBef>
            </a:pPr>
            <a:endParaRPr lang="en-US" b="1" i="0">
              <a:cs typeface="Calibri"/>
            </a:endParaRPr>
          </a:p>
          <a:p>
            <a:pPr defTabSz="1252491">
              <a:defRPr/>
            </a:pPr>
            <a:r>
              <a:rPr lang="en-US">
                <a:cs typeface="Calibri"/>
              </a:rPr>
              <a:t>Borup, J., Graham, C. R., West, R. E., Archambault, L., &amp; Spring, K. J. (2020). Academic Communities of Engagement: an expansive lens for examining support structures in blended and online learning. </a:t>
            </a:r>
            <a:r>
              <a:rPr lang="en-US" i="1">
                <a:cs typeface="Calibri"/>
              </a:rPr>
              <a:t>Educational Technology Research and Development, 68, </a:t>
            </a:r>
            <a:r>
              <a:rPr lang="en-US">
                <a:cs typeface="Calibri"/>
              </a:rPr>
              <a:t>807-832. https://doi.org/10.1007/s11423-020-09744-x</a:t>
            </a:r>
          </a:p>
          <a:p>
            <a:endParaRPr lang="en-US"/>
          </a:p>
        </p:txBody>
      </p:sp>
    </p:spTree>
    <p:extLst>
      <p:ext uri="{BB962C8B-B14F-4D97-AF65-F5344CB8AC3E}">
        <p14:creationId xmlns:p14="http://schemas.microsoft.com/office/powerpoint/2010/main" val="263897564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Bef>
                <a:spcPts val="206"/>
              </a:spcBef>
            </a:pPr>
            <a:r>
              <a:rPr lang="en-US" sz="1100">
                <a:solidFill>
                  <a:srgbClr val="2F5496"/>
                </a:solidFill>
                <a:latin typeface="Calibri Light"/>
                <a:ea typeface="Times New Roman" panose="02020603050405020304" pitchFamily="18" charset="0"/>
                <a:cs typeface="Calibri Light"/>
              </a:rPr>
              <a:t>This information is </a:t>
            </a:r>
            <a:r>
              <a:rPr lang="en-US"/>
              <a:t>in HANDOUT ONE</a:t>
            </a:r>
            <a:r>
              <a:rPr lang="en-US" sz="1100">
                <a:solidFill>
                  <a:srgbClr val="2F5496"/>
                </a:solidFill>
                <a:latin typeface="Calibri Light"/>
                <a:ea typeface="Times New Roman" panose="02020603050405020304" pitchFamily="18" charset="0"/>
                <a:cs typeface="Calibri Light"/>
              </a:rPr>
              <a:t>.</a:t>
            </a:r>
            <a:endParaRPr lang="en-US" sz="1100">
              <a:solidFill>
                <a:srgbClr val="2F5496"/>
              </a:solidFill>
              <a:latin typeface="Calibri Light" panose="020F0302020204030204" pitchFamily="34" charset="0"/>
              <a:ea typeface="Times New Roman" panose="02020603050405020304" pitchFamily="18" charset="0"/>
              <a:cs typeface="Calibri Light"/>
            </a:endParaRPr>
          </a:p>
          <a:p>
            <a:pPr>
              <a:lnSpc>
                <a:spcPct val="107000"/>
              </a:lnSpc>
              <a:spcBef>
                <a:spcPts val="206"/>
              </a:spcBef>
            </a:pPr>
            <a:r>
              <a:rPr lang="en-US"/>
              <a:t>I'm not going to read all of the bullet points right now because you will have time to read through them thoroughly during the upcoming breakout session, but I will make a few points. </a:t>
            </a:r>
          </a:p>
          <a:p>
            <a:pPr>
              <a:lnSpc>
                <a:spcPct val="107000"/>
              </a:lnSpc>
              <a:spcBef>
                <a:spcPts val="206"/>
              </a:spcBef>
            </a:pPr>
            <a:endParaRPr lang="en-US">
              <a:solidFill>
                <a:srgbClr val="000000"/>
              </a:solidFill>
              <a:latin typeface="Calibri"/>
              <a:ea typeface="Times New Roman" panose="02020603050405020304" pitchFamily="18" charset="0"/>
              <a:cs typeface="Calibri"/>
            </a:endParaRPr>
          </a:p>
          <a:p>
            <a:pPr>
              <a:lnSpc>
                <a:spcPct val="107000"/>
              </a:lnSpc>
              <a:spcBef>
                <a:spcPts val="206"/>
              </a:spcBef>
            </a:pPr>
            <a:r>
              <a:rPr lang="en-US" sz="1100">
                <a:solidFill>
                  <a:srgbClr val="2F5496"/>
                </a:solidFill>
                <a:latin typeface="Calibri Light"/>
                <a:ea typeface="Times New Roman" panose="02020603050405020304" pitchFamily="18" charset="0"/>
                <a:cs typeface="Calibri Light"/>
              </a:rPr>
              <a:t>Clearly, instructional techniques are the key to promoting mental engagement.  You'll notice the first three bullets are all about the importance of feedback. The materials provide some descriptions of active learning and instructional design principles. To the point about providing challenges, consider how what's challenging in remote learning environments might be different from in-person environments. The last point, about relevance of tasks and instructional materials is not new but bears thinking about with remote learning in mind. </a:t>
            </a:r>
          </a:p>
          <a:p>
            <a:pPr>
              <a:lnSpc>
                <a:spcPct val="107000"/>
              </a:lnSpc>
              <a:spcBef>
                <a:spcPts val="206"/>
              </a:spcBef>
            </a:pPr>
            <a:endParaRPr lang="en-US" sz="1100">
              <a:solidFill>
                <a:srgbClr val="2F5496"/>
              </a:solidFill>
              <a:latin typeface="Calibri Light"/>
              <a:ea typeface="Times New Roman" panose="02020603050405020304" pitchFamily="18" charset="0"/>
              <a:cs typeface="Calibri Light"/>
            </a:endParaRPr>
          </a:p>
          <a:p>
            <a:pPr>
              <a:lnSpc>
                <a:spcPct val="107000"/>
              </a:lnSpc>
              <a:spcBef>
                <a:spcPts val="206"/>
              </a:spcBef>
            </a:pPr>
            <a:r>
              <a:rPr lang="en-US" sz="1100" b="1">
                <a:solidFill>
                  <a:srgbClr val="2F5496"/>
                </a:solidFill>
                <a:latin typeface="Calibri Light"/>
                <a:ea typeface="Times New Roman" panose="02020603050405020304" pitchFamily="18" charset="0"/>
                <a:cs typeface="Calibri Light"/>
              </a:rPr>
              <a:t>References:</a:t>
            </a:r>
          </a:p>
          <a:p>
            <a:pPr defTabSz="1252491">
              <a:lnSpc>
                <a:spcPct val="107000"/>
              </a:lnSpc>
              <a:spcBef>
                <a:spcPts val="206"/>
              </a:spcBef>
              <a:defRPr/>
            </a:pPr>
            <a:r>
              <a:rPr lang="en-US" b="0" i="0" err="1">
                <a:solidFill>
                  <a:srgbClr val="222222"/>
                </a:solidFill>
                <a:effectLst/>
                <a:latin typeface="Arial"/>
                <a:cs typeface="Arial"/>
              </a:rPr>
              <a:t>Abrami</a:t>
            </a:r>
            <a:r>
              <a:rPr lang="en-US" b="0" i="0">
                <a:solidFill>
                  <a:srgbClr val="222222"/>
                </a:solidFill>
                <a:effectLst/>
                <a:latin typeface="Arial"/>
                <a:cs typeface="Arial"/>
              </a:rPr>
              <a:t>, P. C., Bernard, R. M., Bures, E. M., </a:t>
            </a:r>
            <a:r>
              <a:rPr lang="en-US" b="0" i="0" err="1">
                <a:solidFill>
                  <a:srgbClr val="222222"/>
                </a:solidFill>
                <a:effectLst/>
                <a:latin typeface="Arial"/>
                <a:cs typeface="Arial"/>
              </a:rPr>
              <a:t>Borokhovski</a:t>
            </a:r>
            <a:r>
              <a:rPr lang="en-US" b="0" i="0">
                <a:solidFill>
                  <a:srgbClr val="222222"/>
                </a:solidFill>
                <a:effectLst/>
                <a:latin typeface="Arial"/>
                <a:cs typeface="Arial"/>
              </a:rPr>
              <a:t>, E., &amp; Tamim, R. M. (2011). Interaction in distance education and online learning: Using evidence and theory to improve practice. </a:t>
            </a:r>
            <a:r>
              <a:rPr lang="en-US" b="0" i="1">
                <a:solidFill>
                  <a:srgbClr val="222222"/>
                </a:solidFill>
                <a:effectLst/>
                <a:latin typeface="Arial"/>
                <a:cs typeface="Arial"/>
              </a:rPr>
              <a:t>Journal of Computing in Higher Education</a:t>
            </a:r>
            <a:r>
              <a:rPr lang="en-US" b="0" i="0">
                <a:solidFill>
                  <a:srgbClr val="222222"/>
                </a:solidFill>
                <a:effectLst/>
                <a:latin typeface="Arial"/>
                <a:cs typeface="Arial"/>
              </a:rPr>
              <a:t>, </a:t>
            </a:r>
            <a:r>
              <a:rPr lang="en-US" b="0" i="1">
                <a:solidFill>
                  <a:srgbClr val="222222"/>
                </a:solidFill>
                <a:effectLst/>
                <a:latin typeface="Arial"/>
                <a:cs typeface="Arial"/>
              </a:rPr>
              <a:t>23</a:t>
            </a:r>
            <a:r>
              <a:rPr lang="en-US" b="0" i="0">
                <a:solidFill>
                  <a:srgbClr val="222222"/>
                </a:solidFill>
                <a:effectLst/>
                <a:latin typeface="Arial"/>
                <a:cs typeface="Arial"/>
              </a:rPr>
              <a:t>(2-3), 82-103.</a:t>
            </a:r>
          </a:p>
          <a:p>
            <a:pPr defTabSz="1252491">
              <a:lnSpc>
                <a:spcPct val="107000"/>
              </a:lnSpc>
              <a:spcBef>
                <a:spcPts val="206"/>
              </a:spcBef>
              <a:defRPr/>
            </a:pPr>
            <a:endParaRPr lang="en-US"/>
          </a:p>
          <a:p>
            <a:pPr defTabSz="1252491">
              <a:lnSpc>
                <a:spcPct val="107000"/>
              </a:lnSpc>
              <a:spcBef>
                <a:spcPts val="206"/>
              </a:spcBef>
              <a:defRPr/>
            </a:pPr>
            <a:r>
              <a:rPr lang="en-US" err="1"/>
              <a:t>Borup</a:t>
            </a:r>
            <a:r>
              <a:rPr lang="en-US"/>
              <a:t>, J., Graham, C. R., West, R. E., Archambault, L., &amp; Spring, K. J. (2020). Academic Communities of Engagement: an expansive lens for examining support structures in blended and online learning. </a:t>
            </a:r>
            <a:r>
              <a:rPr lang="en-US" i="1"/>
              <a:t>Educational Technology Research and Development, 68, </a:t>
            </a:r>
            <a:r>
              <a:rPr lang="en-US"/>
              <a:t>807-832. </a:t>
            </a:r>
            <a:r>
              <a:rPr lang="en-US" u="sng">
                <a:hlinkClick r:id="rId3"/>
              </a:rPr>
              <a:t>https://doi.org/10.1007/s11423-020-09744-x</a:t>
            </a:r>
            <a:endParaRPr lang="en-US" u="sng"/>
          </a:p>
          <a:p>
            <a:pPr defTabSz="1252491">
              <a:lnSpc>
                <a:spcPct val="107000"/>
              </a:lnSpc>
              <a:spcBef>
                <a:spcPts val="206"/>
              </a:spcBef>
              <a:defRPr/>
            </a:pPr>
            <a:endParaRPr lang="en-US" u="sng"/>
          </a:p>
          <a:p>
            <a:pPr defTabSz="1252491">
              <a:lnSpc>
                <a:spcPct val="107000"/>
              </a:lnSpc>
              <a:spcBef>
                <a:spcPts val="206"/>
              </a:spcBef>
              <a:defRPr/>
            </a:pPr>
            <a:r>
              <a:rPr lang="en-US"/>
              <a:t>Dixon, M. D. (2010). Creating effective student engagement in online courses: What do students find engaging? </a:t>
            </a:r>
            <a:r>
              <a:rPr lang="en-US" i="1"/>
              <a:t>Journal of the Scholarship of Teaching and Learning, 10 (2), </a:t>
            </a:r>
            <a:r>
              <a:rPr lang="en-US"/>
              <a:t>1-13. https://files.eric.ed.gov/fulltext/EJ890707.pdf</a:t>
            </a:r>
            <a:endParaRPr lang="en-US">
              <a:cs typeface="Calibri"/>
            </a:endParaRPr>
          </a:p>
          <a:p>
            <a:pPr>
              <a:lnSpc>
                <a:spcPct val="107000"/>
              </a:lnSpc>
              <a:spcBef>
                <a:spcPts val="206"/>
              </a:spcBef>
            </a:pPr>
            <a:endParaRPr lang="en-US" sz="1100" b="1">
              <a:solidFill>
                <a:srgbClr val="2F5496"/>
              </a:solidFill>
              <a:latin typeface="Calibri Light"/>
              <a:ea typeface="Times New Roman" panose="02020603050405020304" pitchFamily="18" charset="0"/>
              <a:cs typeface="Calibri Light"/>
            </a:endParaRPr>
          </a:p>
          <a:p>
            <a:pPr defTabSz="1252491">
              <a:lnSpc>
                <a:spcPct val="107000"/>
              </a:lnSpc>
              <a:spcBef>
                <a:spcPts val="206"/>
              </a:spcBef>
              <a:defRPr/>
            </a:pPr>
            <a:r>
              <a:rPr lang="en-US"/>
              <a:t>Quality Matters and the Virtual Learning Leadership Alliance (2019). National Standards for Quality Online Teaching, third edition. </a:t>
            </a:r>
            <a:r>
              <a:rPr lang="en-US">
                <a:hlinkClick r:id="rId4"/>
              </a:rPr>
              <a:t>https://www.nsqol.org/the-standards/quality-online-teaching/</a:t>
            </a:r>
            <a:endParaRPr lang="en-US">
              <a:cs typeface="Calibri"/>
              <a:hlinkClick r:id="rId4"/>
            </a:endParaRPr>
          </a:p>
          <a:p>
            <a:pPr>
              <a:lnSpc>
                <a:spcPct val="107000"/>
              </a:lnSpc>
              <a:spcBef>
                <a:spcPts val="206"/>
              </a:spcBef>
            </a:pPr>
            <a:endParaRPr lang="en-US" sz="1100" b="1">
              <a:solidFill>
                <a:srgbClr val="2F5496"/>
              </a:solidFill>
              <a:latin typeface="Calibri Light"/>
              <a:ea typeface="Times New Roman" panose="02020603050405020304" pitchFamily="18" charset="0"/>
              <a:cs typeface="Calibri Light"/>
            </a:endParaRPr>
          </a:p>
          <a:p>
            <a:pPr>
              <a:lnSpc>
                <a:spcPct val="107000"/>
              </a:lnSpc>
              <a:spcBef>
                <a:spcPts val="206"/>
              </a:spcBef>
            </a:pPr>
            <a:endParaRPr lang="en-US" sz="1100" i="1">
              <a:solidFill>
                <a:srgbClr val="2F5496"/>
              </a:solidFill>
              <a:latin typeface="Calibri Light"/>
              <a:ea typeface="Calibri" panose="020F0502020204030204" pitchFamily="34" charset="0"/>
              <a:cs typeface="Calibri Light"/>
            </a:endParaRPr>
          </a:p>
          <a:p>
            <a:pPr>
              <a:spcAft>
                <a:spcPts val="822"/>
              </a:spcAft>
            </a:pPr>
            <a:endParaRPr lang="en-US">
              <a:latin typeface="Calibri" panose="020F0502020204030204" pitchFamily="34" charset="0"/>
              <a:ea typeface="Calibri" panose="020F0502020204030204" pitchFamily="34" charset="0"/>
              <a:cs typeface="Calibri"/>
            </a:endParaRPr>
          </a:p>
          <a:p>
            <a:pPr>
              <a:lnSpc>
                <a:spcPct val="107000"/>
              </a:lnSpc>
              <a:spcBef>
                <a:spcPts val="206"/>
              </a:spcBef>
            </a:pPr>
            <a:endParaRPr lang="en-US" sz="100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5843426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Bef>
                <a:spcPts val="206"/>
              </a:spcBef>
            </a:pPr>
            <a:r>
              <a:rPr lang="en-US" sz="1100">
                <a:solidFill>
                  <a:srgbClr val="2F5496"/>
                </a:solidFill>
                <a:latin typeface="Calibri Light"/>
                <a:ea typeface="Times New Roman" panose="02020603050405020304" pitchFamily="18" charset="0"/>
                <a:cs typeface="Calibri Light"/>
              </a:rPr>
              <a:t>This information is </a:t>
            </a:r>
            <a:r>
              <a:rPr lang="en-US"/>
              <a:t>in HANDOUT ONE, and you will have time to read through them in your breakout room.</a:t>
            </a:r>
            <a:endParaRPr lang="en-US" sz="1100">
              <a:solidFill>
                <a:srgbClr val="2F5496"/>
              </a:solidFill>
              <a:latin typeface="Calibri Light" panose="020F0302020204030204" pitchFamily="34" charset="0"/>
              <a:ea typeface="Times New Roman" panose="02020603050405020304" pitchFamily="18" charset="0"/>
              <a:cs typeface="Times New Roman" panose="02020603050405020304" pitchFamily="18" charset="0"/>
            </a:endParaRPr>
          </a:p>
          <a:p>
            <a:pPr>
              <a:lnSpc>
                <a:spcPct val="107000"/>
              </a:lnSpc>
              <a:spcBef>
                <a:spcPts val="206"/>
              </a:spcBef>
            </a:pPr>
            <a:endParaRPr lang="en-US">
              <a:solidFill>
                <a:srgbClr val="000000"/>
              </a:solidFill>
              <a:latin typeface="Calibri"/>
              <a:ea typeface="Times New Roman" panose="02020603050405020304" pitchFamily="18" charset="0"/>
              <a:cs typeface="Calibri"/>
            </a:endParaRPr>
          </a:p>
          <a:p>
            <a:pPr>
              <a:lnSpc>
                <a:spcPct val="107000"/>
              </a:lnSpc>
              <a:spcBef>
                <a:spcPts val="206"/>
              </a:spcBef>
            </a:pPr>
            <a:r>
              <a:rPr lang="en-US" sz="1100">
                <a:solidFill>
                  <a:srgbClr val="2F5496"/>
                </a:solidFill>
                <a:latin typeface="Calibri Light"/>
                <a:ea typeface="Times New Roman" panose="02020603050405020304" pitchFamily="18" charset="0"/>
                <a:cs typeface="Calibri Light"/>
              </a:rPr>
              <a:t>All that we know about the importance of collaborative work is still true, even in an online environment.  It may take some creativity to structure cooperative learning differently, and maybe our breakout sessions gave you some ideas about how to do that, and about how to provide clear guidelines for online discussions.</a:t>
            </a:r>
          </a:p>
          <a:p>
            <a:pPr>
              <a:lnSpc>
                <a:spcPct val="107000"/>
              </a:lnSpc>
              <a:spcBef>
                <a:spcPts val="206"/>
              </a:spcBef>
            </a:pPr>
            <a:endParaRPr lang="en-US" sz="1100">
              <a:solidFill>
                <a:srgbClr val="2F5496"/>
              </a:solidFill>
              <a:latin typeface="Calibri Light" panose="020F0302020204030204" pitchFamily="34" charset="0"/>
              <a:ea typeface="Times New Roman" panose="02020603050405020304" pitchFamily="18" charset="0"/>
              <a:cs typeface="Calibri Light"/>
            </a:endParaRPr>
          </a:p>
          <a:p>
            <a:pPr>
              <a:spcAft>
                <a:spcPts val="822"/>
              </a:spcAft>
            </a:pPr>
            <a:r>
              <a:rPr lang="en-US" sz="800">
                <a:latin typeface="Calibri"/>
                <a:ea typeface="Calibri" panose="020F0502020204030204" pitchFamily="34" charset="0"/>
                <a:cs typeface="Calibri"/>
              </a:rPr>
              <a:t>The last bullet seems a good one to end with before moving into our last breakout:  how can you model good interaction in an online discussion? </a:t>
            </a:r>
          </a:p>
          <a:p>
            <a:pPr>
              <a:spcAft>
                <a:spcPts val="822"/>
              </a:spcAft>
            </a:pPr>
            <a:endParaRPr lang="en-US" sz="800">
              <a:latin typeface="Calibri"/>
              <a:ea typeface="Calibri" panose="020F0502020204030204" pitchFamily="34" charset="0"/>
              <a:cs typeface="Calibri"/>
            </a:endParaRPr>
          </a:p>
          <a:p>
            <a:pPr>
              <a:spcAft>
                <a:spcPts val="822"/>
              </a:spcAft>
            </a:pPr>
            <a:endParaRPr lang="en-US" sz="1000">
              <a:latin typeface="Calibri"/>
              <a:ea typeface="Calibri" panose="020F0502020204030204" pitchFamily="34" charset="0"/>
              <a:cs typeface="Calibri"/>
            </a:endParaRPr>
          </a:p>
          <a:p>
            <a:pPr>
              <a:lnSpc>
                <a:spcPct val="107000"/>
              </a:lnSpc>
              <a:spcBef>
                <a:spcPts val="206"/>
              </a:spcBef>
            </a:pPr>
            <a:r>
              <a:rPr lang="en-US" sz="1100" b="1">
                <a:solidFill>
                  <a:srgbClr val="2F5496"/>
                </a:solidFill>
                <a:latin typeface="Calibri Light"/>
                <a:ea typeface="Times New Roman" panose="02020603050405020304" pitchFamily="18" charset="0"/>
                <a:cs typeface="Calibri Light"/>
              </a:rPr>
              <a:t>References:</a:t>
            </a:r>
          </a:p>
          <a:p>
            <a:pPr>
              <a:lnSpc>
                <a:spcPct val="107000"/>
              </a:lnSpc>
              <a:spcBef>
                <a:spcPts val="206"/>
              </a:spcBef>
            </a:pPr>
            <a:r>
              <a:rPr lang="en-US" sz="1600">
                <a:solidFill>
                  <a:srgbClr val="222222"/>
                </a:solidFill>
                <a:latin typeface="Arial"/>
                <a:cs typeface="Arial"/>
              </a:rPr>
              <a:t>Abrami, P. C., Bernard, R. M., Bures, E. M., </a:t>
            </a:r>
            <a:r>
              <a:rPr lang="en-US" sz="1600" err="1">
                <a:solidFill>
                  <a:srgbClr val="222222"/>
                </a:solidFill>
                <a:latin typeface="Arial"/>
                <a:cs typeface="Arial"/>
              </a:rPr>
              <a:t>Borokhovski</a:t>
            </a:r>
            <a:r>
              <a:rPr lang="en-US" sz="1600">
                <a:solidFill>
                  <a:srgbClr val="222222"/>
                </a:solidFill>
                <a:latin typeface="Arial"/>
                <a:cs typeface="Arial"/>
              </a:rPr>
              <a:t>, E., &amp; Tamim, R. M. (2011). Interaction in distance education and online learning: Using evidence and theory to improve practice. </a:t>
            </a:r>
            <a:r>
              <a:rPr lang="en-US" sz="1600" i="1">
                <a:solidFill>
                  <a:srgbClr val="222222"/>
                </a:solidFill>
                <a:latin typeface="Arial"/>
                <a:cs typeface="Arial"/>
              </a:rPr>
              <a:t>Journal of Computing in Higher Education</a:t>
            </a:r>
            <a:r>
              <a:rPr lang="en-US" sz="1600">
                <a:solidFill>
                  <a:srgbClr val="222222"/>
                </a:solidFill>
                <a:latin typeface="Arial"/>
                <a:cs typeface="Arial"/>
              </a:rPr>
              <a:t>, </a:t>
            </a:r>
            <a:r>
              <a:rPr lang="en-US" sz="1600" i="1">
                <a:solidFill>
                  <a:srgbClr val="222222"/>
                </a:solidFill>
                <a:latin typeface="Arial"/>
                <a:cs typeface="Arial"/>
              </a:rPr>
              <a:t>23</a:t>
            </a:r>
            <a:r>
              <a:rPr lang="en-US" sz="1600">
                <a:solidFill>
                  <a:srgbClr val="222222"/>
                </a:solidFill>
                <a:latin typeface="Arial"/>
                <a:cs typeface="Arial"/>
              </a:rPr>
              <a:t>(2-3), 82</a:t>
            </a:r>
            <a:r>
              <a:rPr lang="en-US" sz="6000"/>
              <a:t>–</a:t>
            </a:r>
            <a:r>
              <a:rPr lang="en-US" sz="1600">
                <a:solidFill>
                  <a:srgbClr val="222222"/>
                </a:solidFill>
                <a:latin typeface="Arial"/>
                <a:cs typeface="Arial"/>
              </a:rPr>
              <a:t>103.</a:t>
            </a:r>
          </a:p>
          <a:p>
            <a:pPr fontAlgn="base"/>
            <a:endParaRPr lang="en-US" sz="1100">
              <a:solidFill>
                <a:srgbClr val="2F5496"/>
              </a:solidFill>
              <a:highlight>
                <a:srgbClr val="00FF00"/>
              </a:highlight>
              <a:latin typeface="Calibri Light" panose="020F0302020204030204" pitchFamily="34" charset="0"/>
              <a:ea typeface="Times New Roman" panose="02020603050405020304" pitchFamily="18" charset="0"/>
              <a:cs typeface="Times New Roman" panose="02020603050405020304" pitchFamily="18" charset="0"/>
            </a:endParaRPr>
          </a:p>
          <a:p>
            <a:pPr defTabSz="1252491">
              <a:lnSpc>
                <a:spcPct val="107000"/>
              </a:lnSpc>
              <a:spcBef>
                <a:spcPts val="206"/>
              </a:spcBef>
              <a:defRPr/>
            </a:pPr>
            <a:r>
              <a:rPr lang="en-US"/>
              <a:t>Chambers, D., Scala, J., &amp; English, D. (2020). Promising practices brief: Improving student engagement and attendance during COVID-19 school closures.  Insight Policy Research. </a:t>
            </a:r>
            <a:r>
              <a:rPr lang="en-US" u="sng">
                <a:hlinkClick r:id="rId3"/>
              </a:rPr>
              <a:t>https://insightpolicyresearch.com/wp-content/uploads/2020/08/NSAES_COVID19_Whitepaper_Final_508.pdf</a:t>
            </a:r>
            <a:endParaRPr lang="en-US"/>
          </a:p>
          <a:p>
            <a:pPr>
              <a:lnSpc>
                <a:spcPct val="107000"/>
              </a:lnSpc>
              <a:spcBef>
                <a:spcPts val="206"/>
              </a:spcBef>
            </a:pPr>
            <a:endParaRPr lang="en-US" sz="1100">
              <a:solidFill>
                <a:srgbClr val="2F5496"/>
              </a:solidFill>
              <a:latin typeface="Calibri Light" panose="020F0302020204030204" pitchFamily="34" charset="0"/>
              <a:ea typeface="Times New Roman" panose="02020603050405020304" pitchFamily="18" charset="0"/>
              <a:cs typeface="Calibri Light"/>
            </a:endParaRPr>
          </a:p>
          <a:p>
            <a:pPr defTabSz="1252491">
              <a:lnSpc>
                <a:spcPct val="107000"/>
              </a:lnSpc>
              <a:spcBef>
                <a:spcPts val="206"/>
              </a:spcBef>
            </a:pPr>
            <a:r>
              <a:rPr lang="en-US" sz="1100">
                <a:ea typeface="Times New Roman" panose="02020603050405020304" pitchFamily="18" charset="0"/>
                <a:cs typeface="Calibri"/>
              </a:rPr>
              <a:t>Lou, Y., Abrami, P. C., &amp; </a:t>
            </a:r>
            <a:r>
              <a:rPr lang="en-US" sz="1100" u="sng" err="1">
                <a:solidFill>
                  <a:srgbClr val="0563C1"/>
                </a:solidFill>
                <a:ea typeface="Times New Roman" panose="02020603050405020304" pitchFamily="18" charset="0"/>
                <a:cs typeface="Calibri"/>
              </a:rPr>
              <a:t>d’Apollonia</a:t>
            </a:r>
            <a:r>
              <a:rPr lang="en-US" sz="1100">
                <a:latin typeface="Times New Roman"/>
                <a:ea typeface="Times New Roman" panose="02020603050405020304" pitchFamily="18" charset="0"/>
                <a:cs typeface="Times New Roman"/>
              </a:rPr>
              <a:t> </a:t>
            </a:r>
            <a:r>
              <a:rPr lang="en-US" sz="1100">
                <a:ea typeface="Times New Roman" panose="02020603050405020304" pitchFamily="18" charset="0"/>
                <a:cs typeface="Calibri"/>
              </a:rPr>
              <a:t>, S. (2001). Small group and individual learning with technology: A meta-analysis. </a:t>
            </a:r>
            <a:r>
              <a:rPr lang="en-US" sz="1100" i="1">
                <a:ea typeface="Times New Roman" panose="02020603050405020304" pitchFamily="18" charset="0"/>
                <a:cs typeface="Calibri"/>
              </a:rPr>
              <a:t>Review of educational research</a:t>
            </a:r>
            <a:r>
              <a:rPr lang="en-US" sz="1100">
                <a:ea typeface="Times New Roman" panose="02020603050405020304" pitchFamily="18" charset="0"/>
                <a:cs typeface="Calibri"/>
              </a:rPr>
              <a:t>, </a:t>
            </a:r>
            <a:r>
              <a:rPr lang="en-US" sz="1100" i="1">
                <a:ea typeface="Times New Roman" panose="02020603050405020304" pitchFamily="18" charset="0"/>
                <a:cs typeface="Calibri"/>
              </a:rPr>
              <a:t>71</a:t>
            </a:r>
            <a:r>
              <a:rPr lang="en-US" sz="1100">
                <a:ea typeface="Times New Roman" panose="02020603050405020304" pitchFamily="18" charset="0"/>
                <a:cs typeface="Calibri"/>
              </a:rPr>
              <a:t>(3), 449</a:t>
            </a:r>
            <a:r>
              <a:rPr lang="en-US" sz="4400"/>
              <a:t>–</a:t>
            </a:r>
            <a:r>
              <a:rPr lang="en-US" sz="1100">
                <a:ea typeface="Times New Roman" panose="02020603050405020304" pitchFamily="18" charset="0"/>
                <a:cs typeface="Calibri"/>
              </a:rPr>
              <a:t>521. </a:t>
            </a:r>
            <a:r>
              <a:rPr lang="en-US" sz="1100" u="sng">
                <a:solidFill>
                  <a:srgbClr val="0563C1"/>
                </a:solidFill>
                <a:ea typeface="Times New Roman" panose="02020603050405020304" pitchFamily="18" charset="0"/>
                <a:cs typeface="Calibri"/>
                <a:hlinkClick r:id="rId4"/>
              </a:rPr>
              <a:t>https://www-jstor-org.sri.idm.oclc.org/stable/pdf/3516005.pdf</a:t>
            </a:r>
            <a:endParaRPr lang="en-US" sz="1100">
              <a:ea typeface="Calibri" panose="020F0502020204030204" pitchFamily="34" charset="0"/>
              <a:cs typeface="Calibri"/>
            </a:endParaRPr>
          </a:p>
          <a:p>
            <a:pPr>
              <a:lnSpc>
                <a:spcPct val="107000"/>
              </a:lnSpc>
              <a:spcBef>
                <a:spcPts val="206"/>
              </a:spcBef>
            </a:pPr>
            <a:endParaRPr lang="en-US" sz="1100">
              <a:solidFill>
                <a:srgbClr val="2F5496"/>
              </a:solidFill>
              <a:latin typeface="Calibri Light" panose="020F0302020204030204" pitchFamily="34" charset="0"/>
              <a:ea typeface="Times New Roman" panose="02020603050405020304" pitchFamily="18" charset="0"/>
              <a:cs typeface="Times New Roman" panose="02020603050405020304" pitchFamily="18" charset="0"/>
            </a:endParaRPr>
          </a:p>
          <a:p>
            <a:pPr>
              <a:lnSpc>
                <a:spcPct val="107000"/>
              </a:lnSpc>
              <a:spcBef>
                <a:spcPts val="206"/>
              </a:spcBef>
            </a:pPr>
            <a:endParaRPr lang="en-US" sz="1100">
              <a:solidFill>
                <a:srgbClr val="2F5496"/>
              </a:solidFill>
              <a:latin typeface="Calibri Light" panose="020F0302020204030204" pitchFamily="34" charset="0"/>
              <a:ea typeface="Times New Roman" panose="02020603050405020304" pitchFamily="18" charset="0"/>
              <a:cs typeface="Calibri Light"/>
            </a:endParaRPr>
          </a:p>
          <a:p>
            <a:pPr>
              <a:lnSpc>
                <a:spcPct val="107000"/>
              </a:lnSpc>
              <a:spcBef>
                <a:spcPts val="206"/>
              </a:spcBef>
            </a:pPr>
            <a:endParaRPr lang="en-US" sz="1100">
              <a:solidFill>
                <a:srgbClr val="2F5496"/>
              </a:solidFill>
              <a:latin typeface="Calibri Light" panose="020F0302020204030204" pitchFamily="34" charset="0"/>
              <a:ea typeface="Times New Roman" panose="02020603050405020304" pitchFamily="18" charset="0"/>
              <a:cs typeface="Times New Roman" panose="02020603050405020304" pitchFamily="18" charset="0"/>
            </a:endParaRPr>
          </a:p>
          <a:p>
            <a:pPr>
              <a:lnSpc>
                <a:spcPct val="107000"/>
              </a:lnSpc>
              <a:spcBef>
                <a:spcPts val="206"/>
              </a:spcBef>
            </a:pPr>
            <a:r>
              <a:rPr lang="en-US" sz="1100">
                <a:solidFill>
                  <a:srgbClr val="2F5496"/>
                </a:solidFill>
                <a:latin typeface="Calibri Light"/>
                <a:ea typeface="Times New Roman" panose="02020603050405020304" pitchFamily="18" charset="0"/>
                <a:cs typeface="Calibri Light"/>
              </a:rPr>
              <a:t> </a:t>
            </a:r>
            <a:endParaRPr lang="en-US" sz="1100">
              <a:solidFill>
                <a:srgbClr val="2F5496"/>
              </a:solidFill>
              <a:latin typeface="Calibri Light" panose="020F0302020204030204" pitchFamily="34" charset="0"/>
              <a:ea typeface="Times New Roman" panose="02020603050405020304" pitchFamily="18" charset="0"/>
              <a:cs typeface="Calibri Light"/>
            </a:endParaRPr>
          </a:p>
          <a:p>
            <a:pPr>
              <a:lnSpc>
                <a:spcPct val="107000"/>
              </a:lnSpc>
              <a:spcBef>
                <a:spcPts val="206"/>
              </a:spcBef>
            </a:pPr>
            <a:endParaRPr lang="en-US" sz="100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549732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 just presented the research on student engagement. In the breakout room, the main goal is for you to consider how those strategies can be adapted to work for YOUR students in YOUR context. A second goal is for you to think about the structured activity we are modeling and whether it would work well with your students.   </a:t>
            </a:r>
          </a:p>
          <a:p>
            <a:endParaRPr lang="en-US">
              <a:cs typeface="Calibri"/>
            </a:endParaRPr>
          </a:p>
          <a:p>
            <a:r>
              <a:rPr lang="en-US">
                <a:cs typeface="Calibri"/>
              </a:rPr>
              <a:t>Thinking about mental engagement is a big task. There are so many pieces involved that are out of your control: students' prior learning, students' learning environments, availability of appropriate materials . . . the list goes on. However, as our model showed, you are not the only factor that impacts a student's engagement – there is also their personal network as well as their own independent efforts.  So even if you just increase a student's engagement by 15 percent, that could very well fill the gap. </a:t>
            </a:r>
          </a:p>
          <a:p>
            <a:endParaRPr lang="en-US">
              <a:cs typeface="Calibri"/>
            </a:endParaRPr>
          </a:p>
          <a:p>
            <a:r>
              <a:rPr lang="en-US">
                <a:cs typeface="Calibri"/>
              </a:rPr>
              <a:t>For this activity, we want you to focus on what you CAN do, and do immediately, to improve students’ mental engagement – increase attention, concentration, persistence, etc. </a:t>
            </a:r>
          </a:p>
          <a:p>
            <a:r>
              <a:rPr lang="en-US">
                <a:cs typeface="Calibri"/>
              </a:rPr>
              <a:t>We would like you to focus on what is within your discretion and ability whether you are teaching remotely, in-person, or both. </a:t>
            </a:r>
            <a:endParaRPr lang="en-US"/>
          </a:p>
          <a:p>
            <a:endParaRPr lang="en-US">
              <a:cs typeface="Calibri"/>
            </a:endParaRPr>
          </a:p>
          <a:p>
            <a:r>
              <a:rPr lang="en-US">
                <a:cs typeface="Calibri"/>
              </a:rPr>
              <a:t>As the Bengali philosopher Rabindranath Tagore said: “You cannot cross the sea merely by standing and staring at the water.”   </a:t>
            </a:r>
            <a:endParaRPr lang="en-US"/>
          </a:p>
          <a:p>
            <a:endParaRPr lang="en-US"/>
          </a:p>
          <a:p>
            <a:r>
              <a:rPr lang="en-US"/>
              <a:t>This time in your breakout rooms, please determine the facilitator by choosing a person whose town or city of birth would appear first on an alphabetical list. So if you were born in a town or city that is early in the alphabet, and you are willing to facilitate, let everyone know the name of your birthplace. If you have already facilitated, you can pass to the next person whose city is early in the alphabet. As always, if you don't want to facilitate you can pass or keep the information to yourself.</a:t>
            </a:r>
            <a:endParaRPr lang="en-US">
              <a:cs typeface="Calibri"/>
            </a:endParaRPr>
          </a:p>
          <a:p>
            <a:endParaRPr lang="en-US">
              <a:cs typeface="Calibri"/>
            </a:endParaRPr>
          </a:p>
          <a:p>
            <a:r>
              <a:rPr lang="en-US" i="1" err="1">
                <a:cs typeface="Calibri"/>
              </a:rPr>
              <a:t>Faciltiator</a:t>
            </a:r>
            <a:r>
              <a:rPr lang="en-US" i="1">
                <a:cs typeface="Calibri"/>
              </a:rPr>
              <a:t> sends participants to breakout groups.</a:t>
            </a:r>
          </a:p>
        </p:txBody>
      </p:sp>
    </p:spTree>
    <p:extLst>
      <p:ext uri="{BB962C8B-B14F-4D97-AF65-F5344CB8AC3E}">
        <p14:creationId xmlns:p14="http://schemas.microsoft.com/office/powerpoint/2010/main" val="123321524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the chat, please respond to this "Check-In" prompt.  For </a:t>
            </a:r>
            <a:r>
              <a:rPr lang="en-US">
                <a:cs typeface="Calibri"/>
              </a:rPr>
              <a:t>example, I believe that I can help students increase their mental engagement because it is related to instructional techniques I already use.</a:t>
            </a:r>
            <a:endParaRPr lang="en-US"/>
          </a:p>
          <a:p>
            <a:endParaRPr lang="en-US">
              <a:cs typeface="Calibri"/>
            </a:endParaRPr>
          </a:p>
          <a:p>
            <a:endParaRPr lang="en-US"/>
          </a:p>
          <a:p>
            <a:r>
              <a:rPr lang="en-US"/>
              <a:t>Also please list any questions or issues you have – including technology issues – typing Q: in the beginning of your sentence to help the chat monitor notice what you write so that she can quickly respond. </a:t>
            </a:r>
            <a:endParaRPr lang="en-US">
              <a:cs typeface="Calibri"/>
            </a:endParaRPr>
          </a:p>
        </p:txBody>
      </p:sp>
    </p:spTree>
    <p:extLst>
      <p:ext uri="{BB962C8B-B14F-4D97-AF65-F5344CB8AC3E}">
        <p14:creationId xmlns:p14="http://schemas.microsoft.com/office/powerpoint/2010/main" val="194789562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Thank you Mary and Jill.  That's a lot of great information and some interesting points.</a:t>
            </a:r>
            <a:endParaRPr lang="en-US" strike="sngStrike">
              <a:cs typeface="Calibri"/>
            </a:endParaRPr>
          </a:p>
          <a:p>
            <a:endParaRPr lang="en-US">
              <a:cs typeface="Calibri"/>
            </a:endParaRPr>
          </a:p>
          <a:p>
            <a:r>
              <a:rPr lang="en-US">
                <a:cs typeface="Calibri"/>
              </a:rPr>
              <a:t>To our trainers, we hope you have a better understanding of the components of engagement and how you can help increase student engagement.</a:t>
            </a:r>
            <a:br>
              <a:rPr lang="en-US">
                <a:cs typeface="+mn-lt"/>
              </a:rPr>
            </a:br>
            <a:endParaRPr lang="en-US" strike="sngStrike">
              <a:cs typeface="Calibri"/>
            </a:endParaRPr>
          </a:p>
        </p:txBody>
      </p:sp>
    </p:spTree>
    <p:extLst>
      <p:ext uri="{BB962C8B-B14F-4D97-AF65-F5344CB8AC3E}">
        <p14:creationId xmlns:p14="http://schemas.microsoft.com/office/powerpoint/2010/main" val="226927279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Just to recap today, we talked about the three types of student engagement and the different types of strategies that can be used to support each. We created a shorter handout (handout 2) that provides a quick reference for the types of strategies you can use to support each type of engagement. </a:t>
            </a:r>
          </a:p>
          <a:p>
            <a:endParaRPr lang="en-US">
              <a:cs typeface="Calibri"/>
            </a:endParaRPr>
          </a:p>
          <a:p>
            <a:r>
              <a:rPr lang="en-US">
                <a:cs typeface="Calibri"/>
              </a:rPr>
              <a:t>Now, we'd like to you a chance to reflect a bit on today's workshop and your experience.  We have another poll for you.</a:t>
            </a:r>
          </a:p>
        </p:txBody>
      </p:sp>
    </p:spTree>
    <p:extLst>
      <p:ext uri="{BB962C8B-B14F-4D97-AF65-F5344CB8AC3E}">
        <p14:creationId xmlns:p14="http://schemas.microsoft.com/office/powerpoint/2010/main" val="345238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Let's start by reviewing our agenda.</a:t>
            </a:r>
          </a:p>
          <a:p>
            <a:endParaRPr lang="en-US"/>
          </a:p>
          <a:p>
            <a:r>
              <a:rPr lang="en-US"/>
              <a:t>.</a:t>
            </a:r>
            <a:endParaRPr lang="en-US">
              <a:cs typeface="Calibri"/>
            </a:endParaRPr>
          </a:p>
          <a:p>
            <a:endParaRPr lang="en-US">
              <a:cs typeface="Calibri"/>
            </a:endParaRPr>
          </a:p>
        </p:txBody>
      </p:sp>
    </p:spTree>
    <p:extLst>
      <p:ext uri="{BB962C8B-B14F-4D97-AF65-F5344CB8AC3E}">
        <p14:creationId xmlns:p14="http://schemas.microsoft.com/office/powerpoint/2010/main" val="324313506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Thinking about the behavioral, emotional and mental energy you exerted during today's workshop, how engaged were you?</a:t>
            </a:r>
          </a:p>
          <a:p>
            <a:endParaRPr lang="en-US">
              <a:cs typeface="Calibri"/>
            </a:endParaRPr>
          </a:p>
          <a:p>
            <a:r>
              <a:rPr lang="en-US">
                <a:cs typeface="Calibri"/>
              </a:rPr>
              <a:t>Extremely engaged</a:t>
            </a:r>
          </a:p>
          <a:p>
            <a:r>
              <a:rPr lang="en-US">
                <a:cs typeface="Calibri"/>
              </a:rPr>
              <a:t>Moderately engaged</a:t>
            </a:r>
          </a:p>
          <a:p>
            <a:r>
              <a:rPr lang="en-US">
                <a:cs typeface="Calibri"/>
              </a:rPr>
              <a:t>Somewhat engaged</a:t>
            </a:r>
          </a:p>
          <a:p>
            <a:r>
              <a:rPr lang="en-US">
                <a:cs typeface="Calibri"/>
              </a:rPr>
              <a:t>Slightly engaged</a:t>
            </a:r>
          </a:p>
          <a:p>
            <a:r>
              <a:rPr lang="en-US">
                <a:cs typeface="Calibri"/>
              </a:rPr>
              <a:t>Not at all engaged. </a:t>
            </a:r>
          </a:p>
          <a:p>
            <a:endParaRPr lang="en-US">
              <a:cs typeface="Calibri"/>
            </a:endParaRPr>
          </a:p>
        </p:txBody>
      </p:sp>
    </p:spTree>
    <p:extLst>
      <p:ext uri="{BB962C8B-B14F-4D97-AF65-F5344CB8AC3E}">
        <p14:creationId xmlns:p14="http://schemas.microsoft.com/office/powerpoint/2010/main" val="149323234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Take a moment to think about what was engaging for you, what was not, and why. What could YOU do to make sure that YOUR presentation will be very engaging?  Please share your ideas in the chat.</a:t>
            </a:r>
          </a:p>
          <a:p>
            <a:endParaRPr lang="en-US">
              <a:cs typeface="Calibri"/>
            </a:endParaRPr>
          </a:p>
          <a:p>
            <a:r>
              <a:rPr lang="en-US">
                <a:cs typeface="Calibri"/>
              </a:rPr>
              <a:t>Let's discuss.</a:t>
            </a:r>
          </a:p>
          <a:p>
            <a:endParaRPr lang="en-US">
              <a:cs typeface="Calibri"/>
            </a:endParaRPr>
          </a:p>
          <a:p>
            <a:r>
              <a:rPr lang="en-US">
                <a:cs typeface="Calibri"/>
              </a:rPr>
              <a:t>Thank you all so much.  </a:t>
            </a:r>
          </a:p>
          <a:p>
            <a:endParaRPr lang="en-US">
              <a:cs typeface="Calibri"/>
            </a:endParaRPr>
          </a:p>
          <a:p>
            <a:r>
              <a:rPr lang="en-US">
                <a:cs typeface="Calibri"/>
              </a:rPr>
              <a:t>Emma, now back to you.</a:t>
            </a:r>
          </a:p>
          <a:p>
            <a:endParaRPr lang="en-US">
              <a:cs typeface="Calibri"/>
            </a:endParaRPr>
          </a:p>
          <a:p>
            <a:endParaRPr lang="en-US"/>
          </a:p>
          <a:p>
            <a:r>
              <a:rPr lang="en-US"/>
              <a:t>Photo by </a:t>
            </a:r>
            <a:r>
              <a:rPr lang="en-US" b="1">
                <a:hlinkClick r:id="rId3"/>
              </a:rPr>
              <a:t>Andrea Piacquadio</a:t>
            </a:r>
            <a:r>
              <a:rPr lang="en-US"/>
              <a:t> from </a:t>
            </a:r>
            <a:r>
              <a:rPr lang="en-US" b="1">
                <a:hlinkClick r:id="rId4"/>
              </a:rPr>
              <a:t>Pexels</a:t>
            </a:r>
            <a:endParaRPr lang="en-US"/>
          </a:p>
        </p:txBody>
      </p:sp>
    </p:spTree>
    <p:extLst>
      <p:ext uri="{BB962C8B-B14F-4D97-AF65-F5344CB8AC3E}">
        <p14:creationId xmlns:p14="http://schemas.microsoft.com/office/powerpoint/2010/main" val="306275302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We just want to remind you again of the additional supports that we have for you.  We will be in touch soon with information about the dates and times for the office hours.</a:t>
            </a:r>
          </a:p>
          <a:p>
            <a:endParaRPr lang="en-US">
              <a:cs typeface="Calibri"/>
            </a:endParaRPr>
          </a:p>
          <a:p>
            <a:endParaRPr lang="en-US">
              <a:cs typeface="Calibri"/>
            </a:endParaRPr>
          </a:p>
        </p:txBody>
      </p:sp>
    </p:spTree>
    <p:extLst>
      <p:ext uri="{BB962C8B-B14F-4D97-AF65-F5344CB8AC3E}">
        <p14:creationId xmlns:p14="http://schemas.microsoft.com/office/powerpoint/2010/main" val="72768188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This was the first in a 3-part series. </a:t>
            </a:r>
          </a:p>
          <a:p>
            <a:endParaRPr lang="en-US">
              <a:cs typeface="Calibri"/>
            </a:endParaRPr>
          </a:p>
        </p:txBody>
      </p:sp>
    </p:spTree>
    <p:extLst>
      <p:ext uri="{BB962C8B-B14F-4D97-AF65-F5344CB8AC3E}">
        <p14:creationId xmlns:p14="http://schemas.microsoft.com/office/powerpoint/2010/main" val="215724249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252491">
              <a:defRPr/>
            </a:pPr>
            <a:r>
              <a:rPr lang="en-US" b="0"/>
              <a:t>Photo by Markus Spiske on Unsplash</a:t>
            </a:r>
            <a:endParaRPr lang="en-US" b="0">
              <a:cs typeface="Calibri"/>
            </a:endParaRPr>
          </a:p>
          <a:p>
            <a:pPr>
              <a:defRPr/>
            </a:pPr>
            <a:endParaRPr lang="en-US">
              <a:cs typeface="Calibri"/>
            </a:endParaRPr>
          </a:p>
        </p:txBody>
      </p:sp>
    </p:spTree>
    <p:extLst>
      <p:ext uri="{BB962C8B-B14F-4D97-AF65-F5344CB8AC3E}">
        <p14:creationId xmlns:p14="http://schemas.microsoft.com/office/powerpoint/2010/main" val="126100182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08063474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Tree>
    <p:extLst>
      <p:ext uri="{BB962C8B-B14F-4D97-AF65-F5344CB8AC3E}">
        <p14:creationId xmlns:p14="http://schemas.microsoft.com/office/powerpoint/2010/main" val="12759452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Before we go any further, we'd like to know a bit about you.  There are too many for us to have everyone introduce themselves.  But, let's at minimum learn about </a:t>
            </a:r>
            <a:r>
              <a:rPr lang="en-US" err="1"/>
              <a:t>about</a:t>
            </a:r>
            <a:r>
              <a:rPr lang="en-US"/>
              <a:t> the roles you play in your districts.  We have a poll, where we'd like to know if you are a teacher, school administrator, or district administrator.</a:t>
            </a:r>
          </a:p>
          <a:p>
            <a:r>
              <a:rPr lang="en-US">
                <a:cs typeface="Calibri"/>
              </a:rPr>
              <a:t>If none of these titles fit, then please select "other". </a:t>
            </a:r>
          </a:p>
          <a:p>
            <a:endParaRPr lang="en-US">
              <a:cs typeface="Calibri"/>
            </a:endParaRPr>
          </a:p>
        </p:txBody>
      </p:sp>
    </p:spTree>
    <p:extLst>
      <p:ext uri="{BB962C8B-B14F-4D97-AF65-F5344CB8AC3E}">
        <p14:creationId xmlns:p14="http://schemas.microsoft.com/office/powerpoint/2010/main" val="15269834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defTabSz="1252491">
              <a:defRPr/>
            </a:pPr>
            <a:r>
              <a:rPr lang="en-US">
                <a:cs typeface="Calibri"/>
              </a:rPr>
              <a:t>Now, you might be wondering by now who we are!  Let us take just a minute to tell you who we are.  </a:t>
            </a:r>
            <a:endParaRPr lang="en-US"/>
          </a:p>
          <a:p>
            <a:pPr defTabSz="1252491">
              <a:defRPr/>
            </a:pPr>
            <a:endParaRPr lang="en-US">
              <a:cs typeface="Calibri"/>
            </a:endParaRPr>
          </a:p>
          <a:p>
            <a:pPr defTabSz="1252491">
              <a:defRPr/>
            </a:pPr>
            <a:r>
              <a:rPr lang="en-US">
                <a:cs typeface="Calibri"/>
              </a:rPr>
              <a:t>First, I'm Victoria Schaefer and I work for REL Appalachia, which is housed at SRI International.  I am a member of this project team, but I also lead the work of the REL that relates to training, coaching, and technical support.  </a:t>
            </a:r>
          </a:p>
          <a:p>
            <a:pPr defTabSz="1252491">
              <a:defRPr/>
            </a:pPr>
            <a:endParaRPr lang="en-US">
              <a:cs typeface="Calibri"/>
            </a:endParaRPr>
          </a:p>
          <a:p>
            <a:pPr defTabSz="1252491">
              <a:defRPr/>
            </a:pPr>
            <a:r>
              <a:rPr lang="en-US">
                <a:cs typeface="Calibri"/>
              </a:rPr>
              <a:t>In a small effort to get to know each other, we will each share a favorite quote.</a:t>
            </a:r>
          </a:p>
          <a:p>
            <a:pPr defTabSz="1252491">
              <a:defRPr/>
            </a:pPr>
            <a:endParaRPr lang="en-US">
              <a:cs typeface="Calibri"/>
            </a:endParaRPr>
          </a:p>
          <a:p>
            <a:pPr defTabSz="1252491">
              <a:defRPr/>
            </a:pPr>
            <a:r>
              <a:rPr lang="en-US">
                <a:cs typeface="Calibri"/>
              </a:rPr>
              <a:t>Mine is "</a:t>
            </a:r>
            <a:r>
              <a:rPr lang="en-US"/>
              <a:t>Don’t count the days, make the days count!"   I'll put that in the chat for you.</a:t>
            </a:r>
            <a:endParaRPr lang="en-US">
              <a:cs typeface="Calibri"/>
            </a:endParaRPr>
          </a:p>
          <a:p>
            <a:pPr defTabSz="1252491">
              <a:defRPr/>
            </a:pPr>
            <a:endParaRPr lang="en-US">
              <a:cs typeface="Calibri"/>
            </a:endParaRPr>
          </a:p>
          <a:p>
            <a:pPr defTabSz="1252491">
              <a:defRPr/>
            </a:pPr>
            <a:r>
              <a:rPr lang="en-US">
                <a:cs typeface="Calibri"/>
              </a:rPr>
              <a:t>I'm joined by 3 of my colleagues who'll you will hear a lot from today.</a:t>
            </a:r>
          </a:p>
          <a:p>
            <a:pPr defTabSz="1252491">
              <a:defRPr/>
            </a:pPr>
            <a:r>
              <a:rPr lang="en-US">
                <a:cs typeface="Calibri"/>
              </a:rPr>
              <a:t>Now I'd like for each of them to introduce themselves.</a:t>
            </a:r>
          </a:p>
          <a:p>
            <a:pPr defTabSz="1252491">
              <a:defRPr/>
            </a:pPr>
            <a:endParaRPr lang="en-US"/>
          </a:p>
          <a:p>
            <a:pPr defTabSz="1252491">
              <a:defRPr/>
            </a:pPr>
            <a:r>
              <a:rPr lang="en-US"/>
              <a:t> </a:t>
            </a:r>
            <a:endParaRPr lang="en-US">
              <a:cs typeface="Calibri"/>
            </a:endParaRPr>
          </a:p>
          <a:p>
            <a:r>
              <a:rPr lang="en-US" err="1">
                <a:cs typeface="Calibri"/>
              </a:rPr>
              <a:t>NOw</a:t>
            </a:r>
            <a:r>
              <a:rPr lang="en-US">
                <a:cs typeface="Calibri"/>
              </a:rPr>
              <a:t>, let's learn a bit about how it is we came to be with you today.</a:t>
            </a:r>
          </a:p>
          <a:p>
            <a:endParaRPr lang="en-US">
              <a:cs typeface="Calibri"/>
            </a:endParaRPr>
          </a:p>
          <a:p>
            <a:endParaRPr lang="en-US">
              <a:cs typeface="Calibri"/>
            </a:endParaRPr>
          </a:p>
          <a:p>
            <a:endParaRPr lang="en-US">
              <a:cs typeface="Calibri"/>
            </a:endParaRPr>
          </a:p>
          <a:p>
            <a:endParaRPr lang="en-US">
              <a:cs typeface="Calibri"/>
            </a:endParaRPr>
          </a:p>
        </p:txBody>
      </p:sp>
      <p:sp>
        <p:nvSpPr>
          <p:cNvPr id="4" name="Slide Image Placeholder 3">
            <a:extLst>
              <a:ext uri="{FF2B5EF4-FFF2-40B4-BE49-F238E27FC236}">
                <a16:creationId xmlns:a16="http://schemas.microsoft.com/office/drawing/2014/main" id="{BF3C8C1E-D995-4A45-A9C7-687EC5B8C573}"/>
              </a:ext>
            </a:extLst>
          </p:cNvPr>
          <p:cNvSpPr>
            <a:spLocks noGrp="1" noRot="1" noChangeAspect="1"/>
          </p:cNvSpPr>
          <p:nvPr>
            <p:ph type="sldImg"/>
          </p:nvPr>
        </p:nvSpPr>
        <p:spPr/>
      </p:sp>
    </p:spTree>
    <p:extLst>
      <p:ext uri="{BB962C8B-B14F-4D97-AF65-F5344CB8AC3E}">
        <p14:creationId xmlns:p14="http://schemas.microsoft.com/office/powerpoint/2010/main" val="33753948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3300"/>
              <a:t>Today’s event is part of the Regional Educational Laboratory Program administered by the U.S. Department of Education, Institute of Education Sciences. </a:t>
            </a:r>
            <a:r>
              <a:rPr lang="en-US" sz="3300">
                <a:cs typeface="Calibri"/>
              </a:rPr>
              <a:t>The 10 Regional Educational Laboratories (RELs) work in partnership with stakeholders to conduct applied research and trainings.</a:t>
            </a:r>
            <a:br>
              <a:rPr lang="en-US" sz="3300">
                <a:cs typeface="+mn-lt"/>
              </a:rPr>
            </a:br>
            <a:br>
              <a:rPr lang="en-US" sz="3300">
                <a:cs typeface="+mn-lt"/>
              </a:rPr>
            </a:br>
            <a:r>
              <a:rPr lang="en-US" sz="3300">
                <a:cs typeface="Calibri"/>
              </a:rPr>
              <a:t>The REL mission is to support a more evidence-based education system. </a:t>
            </a:r>
          </a:p>
          <a:p>
            <a:pPr defTabSz="1252491">
              <a:defRPr/>
            </a:pPr>
            <a:endParaRPr lang="en-US" sz="3300">
              <a:cs typeface="Calibri"/>
            </a:endParaRPr>
          </a:p>
          <a:p>
            <a:endParaRPr lang="en-US">
              <a:cs typeface="Calibri"/>
            </a:endParaRPr>
          </a:p>
        </p:txBody>
      </p:sp>
    </p:spTree>
    <p:extLst>
      <p:ext uri="{BB962C8B-B14F-4D97-AF65-F5344CB8AC3E}">
        <p14:creationId xmlns:p14="http://schemas.microsoft.com/office/powerpoint/2010/main" val="27742217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a:t>Through the REL program, we carry out 3 main activities:</a:t>
            </a:r>
          </a:p>
          <a:p>
            <a:endParaRPr lang="en-US"/>
          </a:p>
          <a:p>
            <a:r>
              <a:rPr lang="en-US"/>
              <a:t>Conduct a wide variety of applied research studies.</a:t>
            </a:r>
          </a:p>
          <a:p>
            <a:r>
              <a:rPr lang="en-US"/>
              <a:t>Provide educators and other stakeholders with training, coaching, and technical support needed to use research findings and evidence in the classroom—to improve teaching and learning.</a:t>
            </a:r>
          </a:p>
          <a:p>
            <a:r>
              <a:rPr lang="en-US"/>
              <a:t>Disseminate findings from research in ways that educators and policymakers can use in practice.</a:t>
            </a:r>
          </a:p>
          <a:p>
            <a:endParaRPr lang="en-US"/>
          </a:p>
          <a:p>
            <a:r>
              <a:rPr lang="en-US"/>
              <a:t>In short, the REL Program offers support to state education agencies (SEAs), local education agencies (LEAs), and schools that helps practitioners use evidence-based practices. This isn’t a one-size-fits all approach – we at REL AP are working with our states and districts on quite a diverse set of projects.  </a:t>
            </a:r>
          </a:p>
          <a:p>
            <a:endParaRPr lang="en-US">
              <a:cs typeface="Calibri"/>
            </a:endParaRPr>
          </a:p>
          <a:p>
            <a:endParaRPr lang="en-US">
              <a:cs typeface="Calibri"/>
            </a:endParaRPr>
          </a:p>
        </p:txBody>
      </p:sp>
      <p:sp>
        <p:nvSpPr>
          <p:cNvPr id="5" name="Slide Image Placeholder 4">
            <a:extLst>
              <a:ext uri="{FF2B5EF4-FFF2-40B4-BE49-F238E27FC236}">
                <a16:creationId xmlns:a16="http://schemas.microsoft.com/office/drawing/2014/main" id="{DE139C53-7C77-4BB0-883E-353EE9BADE31}"/>
              </a:ext>
            </a:extLst>
          </p:cNvPr>
          <p:cNvSpPr>
            <a:spLocks noGrp="1" noRot="1" noChangeAspect="1"/>
          </p:cNvSpPr>
          <p:nvPr>
            <p:ph type="sldImg"/>
          </p:nvPr>
        </p:nvSpPr>
        <p:spPr/>
      </p:sp>
    </p:spTree>
    <p:extLst>
      <p:ext uri="{BB962C8B-B14F-4D97-AF65-F5344CB8AC3E}">
        <p14:creationId xmlns:p14="http://schemas.microsoft.com/office/powerpoint/2010/main" val="25075164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1" y="1523999"/>
            <a:ext cx="18285619" cy="1066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8542940" y="1523999"/>
            <a:ext cx="5851398" cy="1066800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2139975" y="2596896"/>
            <a:ext cx="14632305" cy="6510528"/>
          </a:xfrm>
        </p:spPr>
        <p:txBody>
          <a:bodyPr anchor="b">
            <a:normAutofit/>
          </a:bodyPr>
          <a:lstStyle>
            <a:lvl1pPr algn="l">
              <a:defRPr sz="11800" spc="-200" baseline="0">
                <a:solidFill>
                  <a:srgbClr val="FFFFFF"/>
                </a:solidFill>
              </a:defRPr>
            </a:lvl1pPr>
          </a:lstStyle>
          <a:p>
            <a:r>
              <a:rPr lang="en-US"/>
              <a:t>Click to edit Master title style</a:t>
            </a:r>
          </a:p>
        </p:txBody>
      </p:sp>
      <p:sp>
        <p:nvSpPr>
          <p:cNvPr id="3" name="Subtitle 2"/>
          <p:cNvSpPr>
            <a:spLocks noGrp="1"/>
          </p:cNvSpPr>
          <p:nvPr>
            <p:ph type="subTitle" idx="1"/>
          </p:nvPr>
        </p:nvSpPr>
        <p:spPr>
          <a:xfrm>
            <a:off x="2200316" y="9340492"/>
            <a:ext cx="14632305" cy="1828800"/>
          </a:xfrm>
        </p:spPr>
        <p:txBody>
          <a:bodyPr anchor="t">
            <a:normAutofit/>
          </a:bodyPr>
          <a:lstStyle>
            <a:lvl1pPr marL="0" indent="0" algn="l">
              <a:buNone/>
              <a:defRPr sz="4400" cap="none" spc="0" baseline="0">
                <a:solidFill>
                  <a:schemeClr val="accent1">
                    <a:lumMod val="20000"/>
                    <a:lumOff val="80000"/>
                  </a:schemeClr>
                </a:solidFill>
              </a:defRPr>
            </a:lvl1pPr>
            <a:lvl2pPr marL="914400" indent="0" algn="ctr">
              <a:buNone/>
              <a:defRPr sz="4400"/>
            </a:lvl2pPr>
            <a:lvl3pPr marL="1828800" indent="0" algn="ctr">
              <a:buNone/>
              <a:defRPr sz="4400"/>
            </a:lvl3pPr>
            <a:lvl4pPr marL="2743200" indent="0" algn="ctr">
              <a:buNone/>
              <a:defRPr sz="4000"/>
            </a:lvl4pPr>
            <a:lvl5pPr marL="3657600" indent="0" algn="ctr">
              <a:buNone/>
              <a:defRPr sz="4000"/>
            </a:lvl5pPr>
            <a:lvl6pPr marL="4572000" indent="0" algn="ctr">
              <a:buNone/>
              <a:defRPr sz="4000"/>
            </a:lvl6pPr>
            <a:lvl7pPr marL="5486400" indent="0" algn="ctr">
              <a:buNone/>
              <a:defRPr sz="4000"/>
            </a:lvl7pPr>
            <a:lvl8pPr marL="6400800" indent="0" algn="ctr">
              <a:buNone/>
              <a:defRPr sz="4000"/>
            </a:lvl8pPr>
            <a:lvl9pPr marL="7315200" indent="0" algn="ctr">
              <a:buNone/>
              <a:defRPr sz="4000"/>
            </a:lvl9pPr>
          </a:lstStyle>
          <a:p>
            <a:r>
              <a:rPr lang="en-US"/>
              <a:t>Click to edit Master subtitle style</a:t>
            </a:r>
          </a:p>
        </p:txBody>
      </p:sp>
      <p:sp>
        <p:nvSpPr>
          <p:cNvPr id="4" name="Date Placeholder 3"/>
          <p:cNvSpPr>
            <a:spLocks noGrp="1"/>
          </p:cNvSpPr>
          <p:nvPr>
            <p:ph type="dt" sz="half" idx="10"/>
          </p:nvPr>
        </p:nvSpPr>
        <p:spPr/>
        <p:txBody>
          <a:bodyPr/>
          <a:lstStyle/>
          <a:p>
            <a:fld id="{5586B75A-687E-405C-8A0B-8D00578BA2C3}" type="datetimeFigureOut">
              <a:rPr lang="en-US" dirty="0"/>
              <a:pPr/>
              <a:t>3/31/2021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8CF1B3-96A0-D24B-B5C9-B5B93FF4523E}" type="slidenum">
              <a:rPr lang="uk-UA" smtClean="0"/>
              <a:pPr/>
              <a:t>‹#›</a:t>
            </a:fld>
            <a:endParaRPr lang="uk-UA"/>
          </a:p>
        </p:txBody>
      </p:sp>
    </p:spTree>
    <p:extLst>
      <p:ext uri="{BB962C8B-B14F-4D97-AF65-F5344CB8AC3E}">
        <p14:creationId xmlns:p14="http://schemas.microsoft.com/office/powerpoint/2010/main" val="831361097"/>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586B75A-687E-405C-8A0B-8D00578BA2C3}" type="datetimeFigureOut">
              <a:rPr lang="en-US" dirty="0"/>
              <a:pPr/>
              <a:t>3/31/2021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A8CF1B3-96A0-D24B-B5C9-B5B93FF4523E}" type="slidenum">
              <a:rPr lang="uk-UA" smtClean="0"/>
              <a:pPr/>
              <a:t>‹#›</a:t>
            </a:fld>
            <a:endParaRPr lang="uk-UA"/>
          </a:p>
        </p:txBody>
      </p:sp>
    </p:spTree>
    <p:extLst>
      <p:ext uri="{BB962C8B-B14F-4D97-AF65-F5344CB8AC3E}">
        <p14:creationId xmlns:p14="http://schemas.microsoft.com/office/powerpoint/2010/main" val="640696607"/>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99" y="1981200"/>
            <a:ext cx="5639534" cy="990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7736831" y="1737360"/>
            <a:ext cx="14632305" cy="1024128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586B75A-687E-405C-8A0B-8D00578BA2C3}" type="datetimeFigureOut">
              <a:rPr lang="en-US" dirty="0"/>
              <a:pPr/>
              <a:t>3/31/2021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A8CF1B3-96A0-D24B-B5C9-B5B93FF4523E}" type="slidenum">
              <a:rPr lang="uk-UA" smtClean="0"/>
              <a:pPr/>
              <a:t>‹#›</a:t>
            </a:fld>
            <a:endParaRPr lang="uk-UA"/>
          </a:p>
        </p:txBody>
      </p:sp>
    </p:spTree>
    <p:extLst>
      <p:ext uri="{BB962C8B-B14F-4D97-AF65-F5344CB8AC3E}">
        <p14:creationId xmlns:p14="http://schemas.microsoft.com/office/powerpoint/2010/main" val="1651466900"/>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Image Slide — 01">
    <p:spTree>
      <p:nvGrpSpPr>
        <p:cNvPr id="1" name=""/>
        <p:cNvGrpSpPr/>
        <p:nvPr/>
      </p:nvGrpSpPr>
      <p:grpSpPr>
        <a:xfrm>
          <a:off x="0" y="0"/>
          <a:ext cx="0" cy="0"/>
          <a:chOff x="0" y="0"/>
          <a:chExt cx="0" cy="0"/>
        </a:xfrm>
      </p:grpSpPr>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a:p>
        </p:txBody>
      </p:sp>
    </p:spTree>
    <p:extLst>
      <p:ext uri="{BB962C8B-B14F-4D97-AF65-F5344CB8AC3E}">
        <p14:creationId xmlns:p14="http://schemas.microsoft.com/office/powerpoint/2010/main" val="886895405"/>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xt Slide — 01">
    <p:spTree>
      <p:nvGrpSpPr>
        <p:cNvPr id="1" name=""/>
        <p:cNvGrpSpPr/>
        <p:nvPr/>
      </p:nvGrpSpPr>
      <p:grpSpPr>
        <a:xfrm>
          <a:off x="0" y="0"/>
          <a:ext cx="0" cy="0"/>
          <a:chOff x="0" y="0"/>
          <a:chExt cx="0" cy="0"/>
        </a:xfrm>
      </p:grpSpPr>
      <p:sp>
        <p:nvSpPr>
          <p:cNvPr id="2" name="Title 1"/>
          <p:cNvSpPr>
            <a:spLocks noGrp="1"/>
          </p:cNvSpPr>
          <p:nvPr>
            <p:ph type="ctrTitle"/>
          </p:nvPr>
        </p:nvSpPr>
        <p:spPr>
          <a:xfrm>
            <a:off x="1144587" y="1143000"/>
            <a:ext cx="22097999" cy="1219177"/>
          </a:xfrm>
        </p:spPr>
        <p:txBody>
          <a:bodyPr lIns="0" tIns="0" rIns="0" bIns="0">
            <a:normAutofit/>
          </a:bodyPr>
          <a:lstStyle>
            <a:lvl1pPr>
              <a:defRPr sz="6800" b="0" i="0" baseline="0">
                <a:solidFill>
                  <a:srgbClr val="576F7F"/>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endParaRPr lang="en-US"/>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a:p>
        </p:txBody>
      </p:sp>
      <p:sp>
        <p:nvSpPr>
          <p:cNvPr id="21" name="Text Placeholder 7">
            <a:extLst>
              <a:ext uri="{FF2B5EF4-FFF2-40B4-BE49-F238E27FC236}">
                <a16:creationId xmlns:a16="http://schemas.microsoft.com/office/drawing/2014/main" id="{3A2D9A2B-8B34-F540-99A1-C92EEC6DA8F4}"/>
              </a:ext>
            </a:extLst>
          </p:cNvPr>
          <p:cNvSpPr>
            <a:spLocks noGrp="1"/>
          </p:cNvSpPr>
          <p:nvPr>
            <p:ph type="body" sz="quarter" idx="14" hasCustomPrompt="1"/>
          </p:nvPr>
        </p:nvSpPr>
        <p:spPr>
          <a:xfrm>
            <a:off x="1144586" y="3152752"/>
            <a:ext cx="22098002" cy="7607594"/>
          </a:xfrm>
          <a:prstGeom prst="rect">
            <a:avLst/>
          </a:prstGeom>
        </p:spPr>
        <p:txBody>
          <a:bodyPr>
            <a:normAutofit/>
          </a:bodyPr>
          <a:lstStyle>
            <a:lvl1pPr marL="457200" indent="-365760">
              <a:spcBef>
                <a:spcPts val="600"/>
              </a:spcBef>
              <a:spcAft>
                <a:spcPts val="300"/>
              </a:spcAft>
              <a:buFont typeface="Arial" panose="020B0604020202020204" pitchFamily="34" charset="0"/>
              <a:buChar char="•"/>
              <a:defRPr sz="4800">
                <a:solidFill>
                  <a:srgbClr val="576F7F"/>
                </a:solidFill>
                <a:latin typeface="Times New Roman" panose="02020603050405020304" pitchFamily="18" charset="0"/>
                <a:cs typeface="Times New Roman" panose="02020603050405020304" pitchFamily="18" charset="0"/>
              </a:defRPr>
            </a:lvl1pPr>
            <a:lvl2pPr marL="822960" indent="-365125">
              <a:spcBef>
                <a:spcPts val="300"/>
              </a:spcBef>
              <a:spcAft>
                <a:spcPts val="300"/>
              </a:spcAft>
              <a:buFont typeface="Times New Roman" panose="02020603050405020304" pitchFamily="18" charset="0"/>
              <a:buChar char="–"/>
              <a:defRPr sz="4000">
                <a:latin typeface="Times New Roman" panose="02020603050405020304" pitchFamily="18" charset="0"/>
                <a:cs typeface="Times New Roman" panose="02020603050405020304" pitchFamily="18" charset="0"/>
              </a:defRPr>
            </a:lvl2pPr>
            <a:lvl3pPr marL="1188720" indent="-365760" algn="l">
              <a:spcBef>
                <a:spcPts val="300"/>
              </a:spcBef>
              <a:spcAft>
                <a:spcPts val="300"/>
              </a:spcAft>
              <a:buFont typeface="Courier New" panose="02070309020205020404" pitchFamily="49" charset="0"/>
              <a:buChar char="o"/>
              <a:defRPr sz="3600">
                <a:solidFill>
                  <a:srgbClr val="576F7F"/>
                </a:solidFill>
                <a:latin typeface="Times New Roman" panose="02020603050405020304" pitchFamily="18" charset="0"/>
                <a:cs typeface="Times New Roman" panose="02020603050405020304" pitchFamily="18" charset="0"/>
              </a:defRPr>
            </a:lvl3pPr>
            <a:lvl4pPr marL="1554480" indent="-365760">
              <a:spcBef>
                <a:spcPts val="0"/>
              </a:spcBef>
              <a:buFont typeface="Wingdings" panose="05000000000000000000" pitchFamily="2" charset="2"/>
              <a:buChar char="§"/>
              <a:defRPr sz="3200">
                <a:latin typeface="Times New Roman" panose="02020603050405020304" pitchFamily="18" charset="0"/>
                <a:cs typeface="Times New Roman" panose="02020603050405020304" pitchFamily="18" charset="0"/>
              </a:defRPr>
            </a:lvl4pPr>
            <a:lvl5pPr marL="1920240" indent="-365760">
              <a:spcBef>
                <a:spcPts val="0"/>
              </a:spcBef>
              <a:buFont typeface="Times New Roman" panose="02020603050405020304" pitchFamily="18" charset="0"/>
              <a:buChar char="‣"/>
              <a:defRPr sz="3200">
                <a:latin typeface="Times New Roman" panose="02020603050405020304" pitchFamily="18" charset="0"/>
                <a:cs typeface="Times New Roman" panose="02020603050405020304" pitchFamily="18" charset="0"/>
              </a:defRPr>
            </a:lvl5pPr>
          </a:lstStyle>
          <a:p>
            <a:pPr lvl="0"/>
            <a:r>
              <a:rPr lang="en-US"/>
              <a:t>First level bullet</a:t>
            </a:r>
          </a:p>
          <a:p>
            <a:pPr lvl="1"/>
            <a:r>
              <a:rPr lang="en-US"/>
              <a:t>Second level bullet</a:t>
            </a:r>
          </a:p>
          <a:p>
            <a:pPr lvl="2"/>
            <a:r>
              <a:rPr lang="en-US"/>
              <a:t>Third level bullet</a:t>
            </a:r>
          </a:p>
          <a:p>
            <a:pPr lvl="3"/>
            <a:r>
              <a:rPr lang="en-US"/>
              <a:t>Fourth level bullet</a:t>
            </a:r>
          </a:p>
          <a:p>
            <a:pPr lvl="4"/>
            <a:r>
              <a:rPr lang="en-US"/>
              <a:t>Fifth level bullet</a:t>
            </a:r>
            <a:endParaRPr lang="tr-TR"/>
          </a:p>
        </p:txBody>
      </p:sp>
    </p:spTree>
    <p:extLst>
      <p:ext uri="{BB962C8B-B14F-4D97-AF65-F5344CB8AC3E}">
        <p14:creationId xmlns:p14="http://schemas.microsoft.com/office/powerpoint/2010/main" val="2328067147"/>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Blank Slide">
    <p:spTree>
      <p:nvGrpSpPr>
        <p:cNvPr id="1" name=""/>
        <p:cNvGrpSpPr/>
        <p:nvPr/>
      </p:nvGrpSpPr>
      <p:grpSpPr>
        <a:xfrm>
          <a:off x="0" y="0"/>
          <a:ext cx="0" cy="0"/>
          <a:chOff x="0" y="0"/>
          <a:chExt cx="0" cy="0"/>
        </a:xfrm>
      </p:grpSpPr>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a:p>
        </p:txBody>
      </p:sp>
    </p:spTree>
    <p:extLst>
      <p:ext uri="{BB962C8B-B14F-4D97-AF65-F5344CB8AC3E}">
        <p14:creationId xmlns:p14="http://schemas.microsoft.com/office/powerpoint/2010/main" val="898765247"/>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guide id="11" pos="7441">
          <p15:clr>
            <a:srgbClr val="FBAE40"/>
          </p15:clr>
        </p15:guide>
        <p15:guide id="12" pos="7921">
          <p15:clr>
            <a:srgbClr val="FBAE40"/>
          </p15:clr>
        </p15:guide>
        <p15:guide id="13" pos="5521">
          <p15:clr>
            <a:srgbClr val="FBAE40"/>
          </p15:clr>
        </p15:guide>
        <p15:guide id="14" pos="5041">
          <p15:clr>
            <a:srgbClr val="FBAE40"/>
          </p15:clr>
        </p15:guide>
        <p15:guide id="15" pos="9841">
          <p15:clr>
            <a:srgbClr val="FBAE40"/>
          </p15:clr>
        </p15:guide>
        <p15:guide id="16" pos="1032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Divider Slide — Yellow">
    <p:spTree>
      <p:nvGrpSpPr>
        <p:cNvPr id="1" name=""/>
        <p:cNvGrpSpPr/>
        <p:nvPr/>
      </p:nvGrpSpPr>
      <p:grpSpPr>
        <a:xfrm>
          <a:off x="0" y="0"/>
          <a:ext cx="0" cy="0"/>
          <a:chOff x="0" y="0"/>
          <a:chExt cx="0" cy="0"/>
        </a:xfrm>
      </p:grpSpPr>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a:p>
        </p:txBody>
      </p:sp>
      <p:sp>
        <p:nvSpPr>
          <p:cNvPr id="21" name="Title 1">
            <a:extLst>
              <a:ext uri="{FF2B5EF4-FFF2-40B4-BE49-F238E27FC236}">
                <a16:creationId xmlns:a16="http://schemas.microsoft.com/office/drawing/2014/main" id="{F7B7FAD3-3A70-6441-A8ED-D420541B3A87}"/>
              </a:ext>
            </a:extLst>
          </p:cNvPr>
          <p:cNvSpPr>
            <a:spLocks noGrp="1"/>
          </p:cNvSpPr>
          <p:nvPr>
            <p:ph type="ctrTitle" hasCustomPrompt="1"/>
          </p:nvPr>
        </p:nvSpPr>
        <p:spPr>
          <a:xfrm>
            <a:off x="2269122" y="5531272"/>
            <a:ext cx="20496234" cy="3231728"/>
          </a:xfrm>
        </p:spPr>
        <p:txBody>
          <a:bodyPr lIns="0" tIns="0" rIns="0" bIns="0">
            <a:normAutofit/>
          </a:bodyPr>
          <a:lstStyle>
            <a:lvl1pPr>
              <a:defRPr sz="7200" b="0" i="0" baseline="0">
                <a:solidFill>
                  <a:schemeClr val="tx1"/>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br>
              <a:rPr lang="en-US"/>
            </a:br>
            <a:r>
              <a:rPr lang="en-US"/>
              <a:t>2nd line</a:t>
            </a:r>
          </a:p>
        </p:txBody>
      </p:sp>
    </p:spTree>
    <p:extLst>
      <p:ext uri="{BB962C8B-B14F-4D97-AF65-F5344CB8AC3E}">
        <p14:creationId xmlns:p14="http://schemas.microsoft.com/office/powerpoint/2010/main" val="3572805815"/>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Image/Text Slide — 05">
    <p:spTree>
      <p:nvGrpSpPr>
        <p:cNvPr id="1" name=""/>
        <p:cNvGrpSpPr/>
        <p:nvPr/>
      </p:nvGrpSpPr>
      <p:grpSpPr>
        <a:xfrm>
          <a:off x="0" y="0"/>
          <a:ext cx="0" cy="0"/>
          <a:chOff x="0" y="0"/>
          <a:chExt cx="0" cy="0"/>
        </a:xfrm>
      </p:grpSpPr>
      <p:sp>
        <p:nvSpPr>
          <p:cNvPr id="2" name="Title 1"/>
          <p:cNvSpPr>
            <a:spLocks noGrp="1"/>
          </p:cNvSpPr>
          <p:nvPr>
            <p:ph type="ctrTitle"/>
          </p:nvPr>
        </p:nvSpPr>
        <p:spPr>
          <a:xfrm>
            <a:off x="1144587" y="1143000"/>
            <a:ext cx="22097999" cy="1219177"/>
          </a:xfrm>
        </p:spPr>
        <p:txBody>
          <a:bodyPr lIns="0" tIns="0" rIns="0" bIns="0">
            <a:normAutofit/>
          </a:bodyPr>
          <a:lstStyle>
            <a:lvl1pPr>
              <a:defRPr sz="6800" b="0" i="0" baseline="0">
                <a:solidFill>
                  <a:srgbClr val="576F7F"/>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endParaRPr lang="en-US"/>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a:p>
        </p:txBody>
      </p:sp>
      <p:sp>
        <p:nvSpPr>
          <p:cNvPr id="20" name="Content Placeholder 4">
            <a:extLst>
              <a:ext uri="{FF2B5EF4-FFF2-40B4-BE49-F238E27FC236}">
                <a16:creationId xmlns:a16="http://schemas.microsoft.com/office/drawing/2014/main" id="{66682ECA-8356-F142-94A1-921EA9421350}"/>
              </a:ext>
            </a:extLst>
          </p:cNvPr>
          <p:cNvSpPr>
            <a:spLocks noGrp="1"/>
          </p:cNvSpPr>
          <p:nvPr>
            <p:ph sz="quarter" idx="16" hasCustomPrompt="1"/>
          </p:nvPr>
        </p:nvSpPr>
        <p:spPr>
          <a:xfrm>
            <a:off x="1144587" y="3121326"/>
            <a:ext cx="10667999" cy="8305799"/>
          </a:xfrm>
          <a:prstGeom prst="rect">
            <a:avLst/>
          </a:prstGeom>
        </p:spPr>
        <p:txBody>
          <a:bodyPr>
            <a:normAutofit/>
          </a:bodyPr>
          <a:lstStyle>
            <a:lvl1pPr>
              <a:tabLst>
                <a:tab pos="114300" algn="l"/>
              </a:tabLst>
              <a:defRPr sz="4800">
                <a:solidFill>
                  <a:srgbClr val="576F7F"/>
                </a:solidFill>
              </a:defRPr>
            </a:lvl1pPr>
            <a:lvl2pPr marL="114300" indent="-114300">
              <a:tabLst/>
              <a:defRPr sz="1000">
                <a:solidFill>
                  <a:schemeClr val="bg1">
                    <a:lumMod val="50000"/>
                  </a:schemeClr>
                </a:solidFill>
              </a:defRPr>
            </a:lvl2pPr>
            <a:lvl3pPr marL="230188" indent="-115888">
              <a:tabLst/>
              <a:defRPr sz="1000">
                <a:solidFill>
                  <a:schemeClr val="bg1">
                    <a:lumMod val="50000"/>
                  </a:schemeClr>
                </a:solidFill>
              </a:defRPr>
            </a:lvl3pPr>
          </a:lstStyle>
          <a:p>
            <a:pPr lvl="0"/>
            <a:r>
              <a:rPr lang="tr-TR"/>
              <a:t>Picture</a:t>
            </a:r>
          </a:p>
        </p:txBody>
      </p:sp>
      <p:sp>
        <p:nvSpPr>
          <p:cNvPr id="21" name="Text Placeholder 7">
            <a:extLst>
              <a:ext uri="{FF2B5EF4-FFF2-40B4-BE49-F238E27FC236}">
                <a16:creationId xmlns:a16="http://schemas.microsoft.com/office/drawing/2014/main" id="{6428EAA1-0C81-0745-89CD-1A39835C4F74}"/>
              </a:ext>
            </a:extLst>
          </p:cNvPr>
          <p:cNvSpPr>
            <a:spLocks noGrp="1"/>
          </p:cNvSpPr>
          <p:nvPr>
            <p:ph type="body" sz="quarter" idx="17"/>
          </p:nvPr>
        </p:nvSpPr>
        <p:spPr>
          <a:xfrm>
            <a:off x="12574588" y="3121326"/>
            <a:ext cx="10667998" cy="8305798"/>
          </a:xfrm>
          <a:prstGeom prst="rect">
            <a:avLst/>
          </a:prstGeom>
        </p:spPr>
        <p:txBody>
          <a:bodyPr>
            <a:normAutofit/>
          </a:bodyPr>
          <a:lstStyle>
            <a:lvl1pPr marL="457200" indent="-457200">
              <a:buFont typeface="Arial" panose="020B0604020202020204" pitchFamily="34" charset="0"/>
              <a:buChar char="•"/>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Tree>
    <p:extLst>
      <p:ext uri="{BB962C8B-B14F-4D97-AF65-F5344CB8AC3E}">
        <p14:creationId xmlns:p14="http://schemas.microsoft.com/office/powerpoint/2010/main" val="181544190"/>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Image/Text Slide — 01">
    <p:spTree>
      <p:nvGrpSpPr>
        <p:cNvPr id="1" name=""/>
        <p:cNvGrpSpPr/>
        <p:nvPr/>
      </p:nvGrpSpPr>
      <p:grpSpPr>
        <a:xfrm>
          <a:off x="0" y="0"/>
          <a:ext cx="0" cy="0"/>
          <a:chOff x="0" y="0"/>
          <a:chExt cx="0" cy="0"/>
        </a:xfrm>
      </p:grpSpPr>
      <p:sp>
        <p:nvSpPr>
          <p:cNvPr id="2" name="Title 1"/>
          <p:cNvSpPr>
            <a:spLocks noGrp="1"/>
          </p:cNvSpPr>
          <p:nvPr>
            <p:ph type="ctrTitle"/>
          </p:nvPr>
        </p:nvSpPr>
        <p:spPr>
          <a:xfrm>
            <a:off x="1144587" y="1143000"/>
            <a:ext cx="10682747" cy="1219177"/>
          </a:xfrm>
        </p:spPr>
        <p:txBody>
          <a:bodyPr lIns="0" tIns="0" rIns="0" bIns="0">
            <a:normAutofit/>
          </a:bodyPr>
          <a:lstStyle>
            <a:lvl1pPr>
              <a:defRPr sz="6800" b="0" i="0" baseline="0">
                <a:solidFill>
                  <a:srgbClr val="576F7F"/>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endParaRPr lang="en-US"/>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a:p>
        </p:txBody>
      </p:sp>
      <p:sp>
        <p:nvSpPr>
          <p:cNvPr id="22" name="Picture Placeholder 4">
            <a:extLst>
              <a:ext uri="{FF2B5EF4-FFF2-40B4-BE49-F238E27FC236}">
                <a16:creationId xmlns:a16="http://schemas.microsoft.com/office/drawing/2014/main" id="{C16D0DC0-1B50-B44F-A922-A1E6CBC25C7B}"/>
              </a:ext>
            </a:extLst>
          </p:cNvPr>
          <p:cNvSpPr>
            <a:spLocks noGrp="1"/>
          </p:cNvSpPr>
          <p:nvPr>
            <p:ph type="pic" sz="quarter" idx="21"/>
          </p:nvPr>
        </p:nvSpPr>
        <p:spPr>
          <a:xfrm>
            <a:off x="12574588" y="1143001"/>
            <a:ext cx="10653252" cy="10287000"/>
          </a:xfrm>
          <a:prstGeom prst="rect">
            <a:avLst/>
          </a:prstGeom>
        </p:spPr>
        <p:txBody>
          <a:bodyPr/>
          <a:lstStyle/>
          <a:p>
            <a:endParaRPr lang="en-US"/>
          </a:p>
        </p:txBody>
      </p:sp>
      <p:sp>
        <p:nvSpPr>
          <p:cNvPr id="23" name="Text Placeholder 7">
            <a:extLst>
              <a:ext uri="{FF2B5EF4-FFF2-40B4-BE49-F238E27FC236}">
                <a16:creationId xmlns:a16="http://schemas.microsoft.com/office/drawing/2014/main" id="{F557ABA0-2CF0-894D-BFC5-E24C93581EC6}"/>
              </a:ext>
            </a:extLst>
          </p:cNvPr>
          <p:cNvSpPr>
            <a:spLocks noGrp="1"/>
          </p:cNvSpPr>
          <p:nvPr>
            <p:ph type="body" sz="quarter" idx="15"/>
          </p:nvPr>
        </p:nvSpPr>
        <p:spPr>
          <a:xfrm>
            <a:off x="1144586" y="3152752"/>
            <a:ext cx="10682748" cy="3860491"/>
          </a:xfrm>
          <a:prstGeom prst="rect">
            <a:avLst/>
          </a:prstGeom>
        </p:spPr>
        <p:txBody>
          <a:bodyPr>
            <a:normAutofit/>
          </a:bodyPr>
          <a:lstStyle>
            <a:lvl1pPr>
              <a:defRPr sz="4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24" name="Text Placeholder 7">
            <a:extLst>
              <a:ext uri="{FF2B5EF4-FFF2-40B4-BE49-F238E27FC236}">
                <a16:creationId xmlns:a16="http://schemas.microsoft.com/office/drawing/2014/main" id="{CA97B1A4-557A-8842-A7CF-CEF459F857B2}"/>
              </a:ext>
            </a:extLst>
          </p:cNvPr>
          <p:cNvSpPr>
            <a:spLocks noGrp="1"/>
          </p:cNvSpPr>
          <p:nvPr>
            <p:ph type="body" sz="quarter" idx="16"/>
          </p:nvPr>
        </p:nvSpPr>
        <p:spPr>
          <a:xfrm>
            <a:off x="1144586" y="7781903"/>
            <a:ext cx="10682748" cy="3648098"/>
          </a:xfrm>
          <a:prstGeom prst="rect">
            <a:avLst/>
          </a:prstGeom>
        </p:spPr>
        <p:txBody>
          <a:bodyPr>
            <a:normAutofit/>
          </a:bodyPr>
          <a:lstStyle>
            <a:lvl1pPr marL="457200" indent="-457200">
              <a:buFont typeface="Arial" panose="020B0604020202020204" pitchFamily="34" charset="0"/>
              <a:buChar char="•"/>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Tree>
    <p:extLst>
      <p:ext uri="{BB962C8B-B14F-4D97-AF65-F5344CB8AC3E}">
        <p14:creationId xmlns:p14="http://schemas.microsoft.com/office/powerpoint/2010/main" val="902926984"/>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441">
          <p15:clr>
            <a:srgbClr val="FBAE40"/>
          </p15:clr>
        </p15:guide>
        <p15:guide id="11" pos="792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ext Slide — 02">
    <p:spTree>
      <p:nvGrpSpPr>
        <p:cNvPr id="1" name=""/>
        <p:cNvGrpSpPr/>
        <p:nvPr/>
      </p:nvGrpSpPr>
      <p:grpSpPr>
        <a:xfrm>
          <a:off x="0" y="0"/>
          <a:ext cx="0" cy="0"/>
          <a:chOff x="0" y="0"/>
          <a:chExt cx="0" cy="0"/>
        </a:xfrm>
      </p:grpSpPr>
      <p:sp>
        <p:nvSpPr>
          <p:cNvPr id="2" name="Title 1"/>
          <p:cNvSpPr>
            <a:spLocks noGrp="1"/>
          </p:cNvSpPr>
          <p:nvPr>
            <p:ph type="ctrTitle"/>
          </p:nvPr>
        </p:nvSpPr>
        <p:spPr>
          <a:xfrm>
            <a:off x="1144587" y="1143000"/>
            <a:ext cx="22097999" cy="1219177"/>
          </a:xfrm>
        </p:spPr>
        <p:txBody>
          <a:bodyPr lIns="0" tIns="0" rIns="0" bIns="0">
            <a:normAutofit/>
          </a:bodyPr>
          <a:lstStyle>
            <a:lvl1pPr>
              <a:defRPr sz="6800" b="0" i="0" baseline="0">
                <a:solidFill>
                  <a:srgbClr val="576F7F"/>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endParaRPr lang="en-US"/>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a:p>
        </p:txBody>
      </p:sp>
      <p:sp>
        <p:nvSpPr>
          <p:cNvPr id="26" name="Text Placeholder 7">
            <a:extLst>
              <a:ext uri="{FF2B5EF4-FFF2-40B4-BE49-F238E27FC236}">
                <a16:creationId xmlns:a16="http://schemas.microsoft.com/office/drawing/2014/main" id="{712FB6B8-B494-0F4A-88E7-5A10924214A0}"/>
              </a:ext>
            </a:extLst>
          </p:cNvPr>
          <p:cNvSpPr>
            <a:spLocks noGrp="1"/>
          </p:cNvSpPr>
          <p:nvPr>
            <p:ph type="body" sz="quarter" idx="15"/>
          </p:nvPr>
        </p:nvSpPr>
        <p:spPr>
          <a:xfrm>
            <a:off x="1144586" y="3152752"/>
            <a:ext cx="22098002" cy="3860491"/>
          </a:xfrm>
          <a:prstGeom prst="rect">
            <a:avLst/>
          </a:prstGeom>
        </p:spPr>
        <p:txBody>
          <a:bodyPr>
            <a:normAutofit/>
          </a:bodyPr>
          <a:lstStyle>
            <a:lvl1pPr>
              <a:defRPr sz="4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27" name="Text Placeholder 7">
            <a:extLst>
              <a:ext uri="{FF2B5EF4-FFF2-40B4-BE49-F238E27FC236}">
                <a16:creationId xmlns:a16="http://schemas.microsoft.com/office/drawing/2014/main" id="{E07D1BF5-CC75-D548-877A-F9B67A02FBA6}"/>
              </a:ext>
            </a:extLst>
          </p:cNvPr>
          <p:cNvSpPr>
            <a:spLocks noGrp="1"/>
          </p:cNvSpPr>
          <p:nvPr>
            <p:ph type="body" sz="quarter" idx="16"/>
          </p:nvPr>
        </p:nvSpPr>
        <p:spPr>
          <a:xfrm>
            <a:off x="1144586" y="7781903"/>
            <a:ext cx="10682748" cy="3648098"/>
          </a:xfrm>
          <a:prstGeom prst="rect">
            <a:avLst/>
          </a:prstGeom>
        </p:spPr>
        <p:txBody>
          <a:bodyPr>
            <a:normAutofit/>
          </a:bodyPr>
          <a:lstStyle>
            <a:lvl1pPr marL="457200" indent="-457200">
              <a:buFont typeface="Arial" panose="020B0604020202020204" pitchFamily="34" charset="0"/>
              <a:buChar char="•"/>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a:t>Click to edit Master text styles</a:t>
            </a:r>
          </a:p>
        </p:txBody>
      </p:sp>
      <p:sp>
        <p:nvSpPr>
          <p:cNvPr id="28" name="Text Placeholder 7">
            <a:extLst>
              <a:ext uri="{FF2B5EF4-FFF2-40B4-BE49-F238E27FC236}">
                <a16:creationId xmlns:a16="http://schemas.microsoft.com/office/drawing/2014/main" id="{CE106A9F-1969-0644-9A50-A23079A8A24E}"/>
              </a:ext>
            </a:extLst>
          </p:cNvPr>
          <p:cNvSpPr>
            <a:spLocks noGrp="1"/>
          </p:cNvSpPr>
          <p:nvPr>
            <p:ph type="body" sz="quarter" idx="17"/>
          </p:nvPr>
        </p:nvSpPr>
        <p:spPr>
          <a:xfrm>
            <a:off x="12574586" y="7781903"/>
            <a:ext cx="10682748" cy="3648098"/>
          </a:xfrm>
          <a:prstGeom prst="rect">
            <a:avLst/>
          </a:prstGeom>
        </p:spPr>
        <p:txBody>
          <a:bodyPr>
            <a:normAutofit/>
          </a:bodyPr>
          <a:lstStyle>
            <a:lvl1pPr marL="457200" indent="-457200">
              <a:buFont typeface="Arial" panose="020B0604020202020204" pitchFamily="34" charset="0"/>
              <a:buChar char="•"/>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Tree>
    <p:extLst>
      <p:ext uri="{BB962C8B-B14F-4D97-AF65-F5344CB8AC3E}">
        <p14:creationId xmlns:p14="http://schemas.microsoft.com/office/powerpoint/2010/main" val="3020199270"/>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ivider Slide — White">
    <p:spTree>
      <p:nvGrpSpPr>
        <p:cNvPr id="1" name=""/>
        <p:cNvGrpSpPr/>
        <p:nvPr/>
      </p:nvGrpSpPr>
      <p:grpSpPr>
        <a:xfrm>
          <a:off x="0" y="0"/>
          <a:ext cx="0" cy="0"/>
          <a:chOff x="0" y="0"/>
          <a:chExt cx="0" cy="0"/>
        </a:xfrm>
      </p:grpSpPr>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a:p>
        </p:txBody>
      </p:sp>
      <p:sp>
        <p:nvSpPr>
          <p:cNvPr id="17" name="Title 1">
            <a:extLst>
              <a:ext uri="{FF2B5EF4-FFF2-40B4-BE49-F238E27FC236}">
                <a16:creationId xmlns:a16="http://schemas.microsoft.com/office/drawing/2014/main" id="{827B5FC5-D8F1-064D-8DDF-573695AF66C8}"/>
              </a:ext>
            </a:extLst>
          </p:cNvPr>
          <p:cNvSpPr>
            <a:spLocks noGrp="1"/>
          </p:cNvSpPr>
          <p:nvPr>
            <p:ph type="ctrTitle" hasCustomPrompt="1"/>
          </p:nvPr>
        </p:nvSpPr>
        <p:spPr>
          <a:xfrm>
            <a:off x="2269122" y="5531272"/>
            <a:ext cx="20496234" cy="3231728"/>
          </a:xfrm>
        </p:spPr>
        <p:txBody>
          <a:bodyPr lIns="0" tIns="0" rIns="0" bIns="0">
            <a:normAutofit/>
          </a:bodyPr>
          <a:lstStyle>
            <a:lvl1pPr>
              <a:defRPr sz="7200" b="0" i="0" baseline="0">
                <a:solidFill>
                  <a:srgbClr val="576F7F"/>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br>
              <a:rPr lang="en-US"/>
            </a:br>
            <a:r>
              <a:rPr lang="en-US"/>
              <a:t>2nd line</a:t>
            </a:r>
          </a:p>
        </p:txBody>
      </p:sp>
    </p:spTree>
    <p:extLst>
      <p:ext uri="{BB962C8B-B14F-4D97-AF65-F5344CB8AC3E}">
        <p14:creationId xmlns:p14="http://schemas.microsoft.com/office/powerpoint/2010/main" val="1100277267"/>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586B75A-687E-405C-8A0B-8D00578BA2C3}" type="datetimeFigureOut">
              <a:rPr lang="en-US" dirty="0"/>
              <a:pPr/>
              <a:t>3/31/2021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8CF1B3-96A0-D24B-B5C9-B5B93FF4523E}" type="slidenum">
              <a:rPr lang="uk-UA" smtClean="0"/>
              <a:pPr/>
              <a:t>‹#›</a:t>
            </a:fld>
            <a:endParaRPr lang="uk-UA"/>
          </a:p>
        </p:txBody>
      </p:sp>
    </p:spTree>
    <p:extLst>
      <p:ext uri="{BB962C8B-B14F-4D97-AF65-F5344CB8AC3E}">
        <p14:creationId xmlns:p14="http://schemas.microsoft.com/office/powerpoint/2010/main" val="701674171"/>
      </p:ext>
    </p:extLst>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age Slide — 02">
    <p:spTree>
      <p:nvGrpSpPr>
        <p:cNvPr id="1" name=""/>
        <p:cNvGrpSpPr/>
        <p:nvPr/>
      </p:nvGrpSpPr>
      <p:grpSpPr>
        <a:xfrm>
          <a:off x="0" y="0"/>
          <a:ext cx="0" cy="0"/>
          <a:chOff x="0" y="0"/>
          <a:chExt cx="0" cy="0"/>
        </a:xfrm>
      </p:grpSpPr>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a:p>
        </p:txBody>
      </p:sp>
      <p:sp>
        <p:nvSpPr>
          <p:cNvPr id="22" name="Picture Placeholder 4">
            <a:extLst>
              <a:ext uri="{FF2B5EF4-FFF2-40B4-BE49-F238E27FC236}">
                <a16:creationId xmlns:a16="http://schemas.microsoft.com/office/drawing/2014/main" id="{C16D0DC0-1B50-B44F-A922-A1E6CBC25C7B}"/>
              </a:ext>
            </a:extLst>
          </p:cNvPr>
          <p:cNvSpPr>
            <a:spLocks noGrp="1"/>
          </p:cNvSpPr>
          <p:nvPr>
            <p:ph type="pic" sz="quarter" idx="21"/>
          </p:nvPr>
        </p:nvSpPr>
        <p:spPr>
          <a:xfrm>
            <a:off x="1144588" y="1143001"/>
            <a:ext cx="22083252" cy="10287000"/>
          </a:xfrm>
          <a:prstGeom prst="rect">
            <a:avLst/>
          </a:prstGeom>
        </p:spPr>
        <p:txBody>
          <a:bodyPr/>
          <a:lstStyle/>
          <a:p>
            <a:endParaRPr lang="en-US"/>
          </a:p>
        </p:txBody>
      </p:sp>
    </p:spTree>
    <p:extLst>
      <p:ext uri="{BB962C8B-B14F-4D97-AF65-F5344CB8AC3E}">
        <p14:creationId xmlns:p14="http://schemas.microsoft.com/office/powerpoint/2010/main" val="3370490306"/>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441">
          <p15:clr>
            <a:srgbClr val="FBAE40"/>
          </p15:clr>
        </p15:guide>
        <p15:guide id="11" pos="792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a:p>
        </p:txBody>
      </p:sp>
      <p:sp>
        <p:nvSpPr>
          <p:cNvPr id="9" name="Title 1">
            <a:extLst>
              <a:ext uri="{FF2B5EF4-FFF2-40B4-BE49-F238E27FC236}">
                <a16:creationId xmlns:a16="http://schemas.microsoft.com/office/drawing/2014/main" id="{34A48D0E-5040-A74B-9BAD-A067B3500D16}"/>
              </a:ext>
            </a:extLst>
          </p:cNvPr>
          <p:cNvSpPr>
            <a:spLocks noGrp="1"/>
          </p:cNvSpPr>
          <p:nvPr>
            <p:ph type="ctrTitle" hasCustomPrompt="1"/>
          </p:nvPr>
        </p:nvSpPr>
        <p:spPr>
          <a:xfrm>
            <a:off x="1144587" y="1143000"/>
            <a:ext cx="22097999" cy="1219177"/>
          </a:xfrm>
        </p:spPr>
        <p:txBody>
          <a:bodyPr lIns="0" tIns="0" rIns="0" bIns="0">
            <a:normAutofit/>
          </a:bodyPr>
          <a:lstStyle>
            <a:lvl1pPr>
              <a:defRPr sz="6800" b="0" i="0" baseline="0">
                <a:solidFill>
                  <a:srgbClr val="576F7F"/>
                </a:solidFill>
                <a:latin typeface="Times New Roman" panose="02020603050405020304" pitchFamily="18" charset="0"/>
                <a:cs typeface="Times New Roman" panose="02020603050405020304" pitchFamily="18" charset="0"/>
              </a:defRPr>
            </a:lvl1pPr>
          </a:lstStyle>
          <a:p>
            <a:r>
              <a:rPr lang="en-US"/>
              <a:t>Table slide layout example</a:t>
            </a:r>
          </a:p>
        </p:txBody>
      </p:sp>
      <p:sp>
        <p:nvSpPr>
          <p:cNvPr id="7" name="Table Placeholder 6">
            <a:extLst>
              <a:ext uri="{FF2B5EF4-FFF2-40B4-BE49-F238E27FC236}">
                <a16:creationId xmlns:a16="http://schemas.microsoft.com/office/drawing/2014/main" id="{265AE6CD-F192-1C4A-826B-6BC3AEEF0FC5}"/>
              </a:ext>
            </a:extLst>
          </p:cNvPr>
          <p:cNvSpPr>
            <a:spLocks noGrp="1"/>
          </p:cNvSpPr>
          <p:nvPr>
            <p:ph type="tbl" sz="quarter" idx="13"/>
          </p:nvPr>
        </p:nvSpPr>
        <p:spPr>
          <a:xfrm>
            <a:off x="1144587" y="3124177"/>
            <a:ext cx="22097999" cy="6107113"/>
          </a:xfrm>
          <a:prstGeom prst="rect">
            <a:avLst/>
          </a:prstGeom>
        </p:spPr>
        <p:txBody>
          <a:bodyPr/>
          <a:lstStyle/>
          <a:p>
            <a:endParaRPr lang="en-US"/>
          </a:p>
        </p:txBody>
      </p:sp>
      <p:sp>
        <p:nvSpPr>
          <p:cNvPr id="19" name="Text Placeholder 18">
            <a:extLst>
              <a:ext uri="{FF2B5EF4-FFF2-40B4-BE49-F238E27FC236}">
                <a16:creationId xmlns:a16="http://schemas.microsoft.com/office/drawing/2014/main" id="{F5D49D9F-6673-6B49-911D-32D4796888B0}"/>
              </a:ext>
            </a:extLst>
          </p:cNvPr>
          <p:cNvSpPr>
            <a:spLocks noGrp="1"/>
          </p:cNvSpPr>
          <p:nvPr>
            <p:ph type="body" sz="quarter" idx="14" hasCustomPrompt="1"/>
          </p:nvPr>
        </p:nvSpPr>
        <p:spPr>
          <a:xfrm>
            <a:off x="744280" y="10930290"/>
            <a:ext cx="22859999" cy="765523"/>
          </a:xfrm>
          <a:prstGeom prst="rect">
            <a:avLst/>
          </a:prstGeom>
        </p:spPr>
        <p:txBody>
          <a:bodyPr/>
          <a:lstStyle>
            <a:lvl1pPr>
              <a:defRPr/>
            </a:lvl1pPr>
            <a:lvl2pPr marL="514350" indent="0">
              <a:buNone/>
              <a:defRPr/>
            </a:lvl2pPr>
          </a:lstStyle>
          <a:p>
            <a:pPr lvl="0"/>
            <a:r>
              <a:rPr lang="en-US"/>
              <a:t>Be sure to update the font to Times New Roman when you add a table! Delete note during formatting</a:t>
            </a:r>
          </a:p>
        </p:txBody>
      </p:sp>
    </p:spTree>
    <p:extLst>
      <p:ext uri="{BB962C8B-B14F-4D97-AF65-F5344CB8AC3E}">
        <p14:creationId xmlns:p14="http://schemas.microsoft.com/office/powerpoint/2010/main" val="1599177685"/>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guide id="11" pos="7441">
          <p15:clr>
            <a:srgbClr val="FBAE40"/>
          </p15:clr>
        </p15:guide>
        <p15:guide id="12" pos="7921">
          <p15:clr>
            <a:srgbClr val="FBAE40"/>
          </p15:clr>
        </p15:guide>
        <p15:guide id="13" pos="5521">
          <p15:clr>
            <a:srgbClr val="FBAE40"/>
          </p15:clr>
        </p15:guide>
        <p15:guide id="14" pos="5041">
          <p15:clr>
            <a:srgbClr val="FBAE40"/>
          </p15:clr>
        </p15:guide>
        <p15:guide id="15" pos="9841">
          <p15:clr>
            <a:srgbClr val="FBAE40"/>
          </p15:clr>
        </p15:guide>
        <p15:guide id="16" pos="1032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Text Slide — 02">
    <p:spTree>
      <p:nvGrpSpPr>
        <p:cNvPr id="1" name=""/>
        <p:cNvGrpSpPr/>
        <p:nvPr/>
      </p:nvGrpSpPr>
      <p:grpSpPr>
        <a:xfrm>
          <a:off x="0" y="0"/>
          <a:ext cx="0" cy="0"/>
          <a:chOff x="0" y="0"/>
          <a:chExt cx="0" cy="0"/>
        </a:xfrm>
      </p:grpSpPr>
      <p:sp>
        <p:nvSpPr>
          <p:cNvPr id="2" name="Title 1"/>
          <p:cNvSpPr>
            <a:spLocks noGrp="1"/>
          </p:cNvSpPr>
          <p:nvPr>
            <p:ph type="ctrTitle"/>
          </p:nvPr>
        </p:nvSpPr>
        <p:spPr>
          <a:xfrm>
            <a:off x="1144587" y="1143000"/>
            <a:ext cx="22097999" cy="1219177"/>
          </a:xfrm>
        </p:spPr>
        <p:txBody>
          <a:bodyPr lIns="0" tIns="0" rIns="0" bIns="0">
            <a:normAutofit/>
          </a:bodyPr>
          <a:lstStyle>
            <a:lvl1pPr>
              <a:defRPr sz="6800" b="0" i="0" baseline="0">
                <a:solidFill>
                  <a:srgbClr val="576F7F"/>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endParaRPr lang="en-US"/>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a:p>
        </p:txBody>
      </p:sp>
      <p:sp>
        <p:nvSpPr>
          <p:cNvPr id="24" name="Picture Placeholder 4">
            <a:extLst>
              <a:ext uri="{FF2B5EF4-FFF2-40B4-BE49-F238E27FC236}">
                <a16:creationId xmlns:a16="http://schemas.microsoft.com/office/drawing/2014/main" id="{3D023766-93E8-6C43-9772-CDA7FC6144F7}"/>
              </a:ext>
            </a:extLst>
          </p:cNvPr>
          <p:cNvSpPr>
            <a:spLocks noGrp="1"/>
          </p:cNvSpPr>
          <p:nvPr>
            <p:ph type="pic" sz="quarter" idx="21"/>
          </p:nvPr>
        </p:nvSpPr>
        <p:spPr>
          <a:xfrm>
            <a:off x="1144588" y="3124175"/>
            <a:ext cx="22083252" cy="4648213"/>
          </a:xfrm>
          <a:prstGeom prst="rect">
            <a:avLst/>
          </a:prstGeom>
        </p:spPr>
        <p:txBody>
          <a:bodyPr/>
          <a:lstStyle/>
          <a:p>
            <a:endParaRPr lang="en-US"/>
          </a:p>
        </p:txBody>
      </p:sp>
      <p:sp>
        <p:nvSpPr>
          <p:cNvPr id="28" name="Text Placeholder 7">
            <a:extLst>
              <a:ext uri="{FF2B5EF4-FFF2-40B4-BE49-F238E27FC236}">
                <a16:creationId xmlns:a16="http://schemas.microsoft.com/office/drawing/2014/main" id="{269D219F-F78E-9E4A-B025-7F24BB66706A}"/>
              </a:ext>
            </a:extLst>
          </p:cNvPr>
          <p:cNvSpPr>
            <a:spLocks noGrp="1"/>
          </p:cNvSpPr>
          <p:nvPr>
            <p:ph type="body" sz="quarter" idx="17"/>
          </p:nvPr>
        </p:nvSpPr>
        <p:spPr>
          <a:xfrm>
            <a:off x="12574586" y="8531537"/>
            <a:ext cx="10682748" cy="2898463"/>
          </a:xfrm>
          <a:prstGeom prst="rect">
            <a:avLst/>
          </a:prstGeom>
        </p:spPr>
        <p:txBody>
          <a:bodyPr>
            <a:normAutofit/>
          </a:bodyPr>
          <a:lstStyle>
            <a:lvl1pPr marL="457200" indent="-457200">
              <a:buFont typeface="Arial" panose="020B0604020202020204" pitchFamily="34" charset="0"/>
              <a:buChar char="•"/>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29" name="Text Placeholder 7">
            <a:extLst>
              <a:ext uri="{FF2B5EF4-FFF2-40B4-BE49-F238E27FC236}">
                <a16:creationId xmlns:a16="http://schemas.microsoft.com/office/drawing/2014/main" id="{D3B36E90-1930-594F-A27D-BBFA1CA70557}"/>
              </a:ext>
            </a:extLst>
          </p:cNvPr>
          <p:cNvSpPr>
            <a:spLocks noGrp="1"/>
          </p:cNvSpPr>
          <p:nvPr>
            <p:ph type="body" sz="quarter" idx="15"/>
          </p:nvPr>
        </p:nvSpPr>
        <p:spPr>
          <a:xfrm>
            <a:off x="1144586" y="8531537"/>
            <a:ext cx="10682748" cy="2898463"/>
          </a:xfrm>
          <a:prstGeom prst="rect">
            <a:avLst/>
          </a:prstGeom>
        </p:spPr>
        <p:txBody>
          <a:bodyPr>
            <a:normAutofit/>
          </a:bodyPr>
          <a:lstStyle>
            <a:lvl1pPr>
              <a:defRPr sz="4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Tree>
    <p:extLst>
      <p:ext uri="{BB962C8B-B14F-4D97-AF65-F5344CB8AC3E}">
        <p14:creationId xmlns:p14="http://schemas.microsoft.com/office/powerpoint/2010/main" val="3330836963"/>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Text Slide — 03">
    <p:spTree>
      <p:nvGrpSpPr>
        <p:cNvPr id="1" name=""/>
        <p:cNvGrpSpPr/>
        <p:nvPr/>
      </p:nvGrpSpPr>
      <p:grpSpPr>
        <a:xfrm>
          <a:off x="0" y="0"/>
          <a:ext cx="0" cy="0"/>
          <a:chOff x="0" y="0"/>
          <a:chExt cx="0" cy="0"/>
        </a:xfrm>
      </p:grpSpPr>
      <p:sp>
        <p:nvSpPr>
          <p:cNvPr id="2" name="Title 1"/>
          <p:cNvSpPr>
            <a:spLocks noGrp="1"/>
          </p:cNvSpPr>
          <p:nvPr>
            <p:ph type="ctrTitle"/>
          </p:nvPr>
        </p:nvSpPr>
        <p:spPr>
          <a:xfrm>
            <a:off x="1144587" y="1143000"/>
            <a:ext cx="22097999" cy="1219177"/>
          </a:xfrm>
        </p:spPr>
        <p:txBody>
          <a:bodyPr lIns="0" tIns="0" rIns="0" bIns="0">
            <a:normAutofit/>
          </a:bodyPr>
          <a:lstStyle>
            <a:lvl1pPr>
              <a:defRPr sz="6800" b="0" i="0" baseline="0">
                <a:solidFill>
                  <a:srgbClr val="576F7F"/>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endParaRPr lang="en-US"/>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a:p>
        </p:txBody>
      </p:sp>
      <p:sp>
        <p:nvSpPr>
          <p:cNvPr id="24" name="Picture Placeholder 4">
            <a:extLst>
              <a:ext uri="{FF2B5EF4-FFF2-40B4-BE49-F238E27FC236}">
                <a16:creationId xmlns:a16="http://schemas.microsoft.com/office/drawing/2014/main" id="{3D023766-93E8-6C43-9772-CDA7FC6144F7}"/>
              </a:ext>
            </a:extLst>
          </p:cNvPr>
          <p:cNvSpPr>
            <a:spLocks noGrp="1"/>
          </p:cNvSpPr>
          <p:nvPr>
            <p:ph type="pic" sz="quarter" idx="21"/>
          </p:nvPr>
        </p:nvSpPr>
        <p:spPr>
          <a:xfrm>
            <a:off x="1144588" y="3124175"/>
            <a:ext cx="10668000" cy="4648213"/>
          </a:xfrm>
          <a:prstGeom prst="rect">
            <a:avLst/>
          </a:prstGeom>
        </p:spPr>
        <p:txBody>
          <a:bodyPr/>
          <a:lstStyle/>
          <a:p>
            <a:endParaRPr lang="en-US"/>
          </a:p>
        </p:txBody>
      </p:sp>
      <p:sp>
        <p:nvSpPr>
          <p:cNvPr id="16" name="Picture Placeholder 4">
            <a:extLst>
              <a:ext uri="{FF2B5EF4-FFF2-40B4-BE49-F238E27FC236}">
                <a16:creationId xmlns:a16="http://schemas.microsoft.com/office/drawing/2014/main" id="{8B25342B-08E1-464F-AC27-5A6519898803}"/>
              </a:ext>
            </a:extLst>
          </p:cNvPr>
          <p:cNvSpPr>
            <a:spLocks noGrp="1"/>
          </p:cNvSpPr>
          <p:nvPr>
            <p:ph type="pic" sz="quarter" idx="22"/>
          </p:nvPr>
        </p:nvSpPr>
        <p:spPr>
          <a:xfrm>
            <a:off x="12592876" y="3124175"/>
            <a:ext cx="10668000" cy="4648213"/>
          </a:xfrm>
          <a:prstGeom prst="rect">
            <a:avLst/>
          </a:prstGeom>
        </p:spPr>
        <p:txBody>
          <a:bodyPr/>
          <a:lstStyle/>
          <a:p>
            <a:endParaRPr lang="en-US"/>
          </a:p>
        </p:txBody>
      </p:sp>
      <p:sp>
        <p:nvSpPr>
          <p:cNvPr id="20" name="Text Placeholder 7">
            <a:extLst>
              <a:ext uri="{FF2B5EF4-FFF2-40B4-BE49-F238E27FC236}">
                <a16:creationId xmlns:a16="http://schemas.microsoft.com/office/drawing/2014/main" id="{7AFEBE52-7AC4-8A4F-A882-82DC4FA897C6}"/>
              </a:ext>
            </a:extLst>
          </p:cNvPr>
          <p:cNvSpPr>
            <a:spLocks noGrp="1"/>
          </p:cNvSpPr>
          <p:nvPr>
            <p:ph type="body" sz="quarter" idx="16"/>
          </p:nvPr>
        </p:nvSpPr>
        <p:spPr>
          <a:xfrm>
            <a:off x="1144586" y="8531537"/>
            <a:ext cx="10682748" cy="2898463"/>
          </a:xfrm>
          <a:prstGeom prst="rect">
            <a:avLst/>
          </a:prstGeom>
        </p:spPr>
        <p:txBody>
          <a:bodyPr>
            <a:normAutofit/>
          </a:bodyPr>
          <a:lstStyle>
            <a:lvl1pPr marL="0" indent="0">
              <a:buFont typeface="Arial" panose="020B0604020202020204" pitchFamily="34" charset="0"/>
              <a:buNone/>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21" name="Text Placeholder 7">
            <a:extLst>
              <a:ext uri="{FF2B5EF4-FFF2-40B4-BE49-F238E27FC236}">
                <a16:creationId xmlns:a16="http://schemas.microsoft.com/office/drawing/2014/main" id="{1BCA72C9-9805-E34B-BBDE-3CF10D461ABA}"/>
              </a:ext>
            </a:extLst>
          </p:cNvPr>
          <p:cNvSpPr>
            <a:spLocks noGrp="1"/>
          </p:cNvSpPr>
          <p:nvPr>
            <p:ph type="body" sz="quarter" idx="17"/>
          </p:nvPr>
        </p:nvSpPr>
        <p:spPr>
          <a:xfrm>
            <a:off x="12574586" y="8531537"/>
            <a:ext cx="10682748" cy="2898463"/>
          </a:xfrm>
          <a:prstGeom prst="rect">
            <a:avLst/>
          </a:prstGeom>
        </p:spPr>
        <p:txBody>
          <a:bodyPr>
            <a:normAutofit/>
          </a:bodyPr>
          <a:lstStyle>
            <a:lvl1pPr marL="0" indent="0">
              <a:buFont typeface="Arial" panose="020B0604020202020204" pitchFamily="34" charset="0"/>
              <a:buNone/>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Tree>
    <p:extLst>
      <p:ext uri="{BB962C8B-B14F-4D97-AF65-F5344CB8AC3E}">
        <p14:creationId xmlns:p14="http://schemas.microsoft.com/office/powerpoint/2010/main" val="3005590817"/>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Text Slide — 04">
    <p:spTree>
      <p:nvGrpSpPr>
        <p:cNvPr id="1" name=""/>
        <p:cNvGrpSpPr/>
        <p:nvPr/>
      </p:nvGrpSpPr>
      <p:grpSpPr>
        <a:xfrm>
          <a:off x="0" y="0"/>
          <a:ext cx="0" cy="0"/>
          <a:chOff x="0" y="0"/>
          <a:chExt cx="0" cy="0"/>
        </a:xfrm>
      </p:grpSpPr>
      <p:sp>
        <p:nvSpPr>
          <p:cNvPr id="2" name="Title 1"/>
          <p:cNvSpPr>
            <a:spLocks noGrp="1"/>
          </p:cNvSpPr>
          <p:nvPr>
            <p:ph type="ctrTitle"/>
          </p:nvPr>
        </p:nvSpPr>
        <p:spPr>
          <a:xfrm>
            <a:off x="1144587" y="1143000"/>
            <a:ext cx="22097999" cy="1219177"/>
          </a:xfrm>
        </p:spPr>
        <p:txBody>
          <a:bodyPr lIns="0" tIns="0" rIns="0" bIns="0">
            <a:normAutofit/>
          </a:bodyPr>
          <a:lstStyle>
            <a:lvl1pPr>
              <a:defRPr sz="6800" b="0" i="0" baseline="0">
                <a:solidFill>
                  <a:srgbClr val="576F7F"/>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endParaRPr lang="en-US"/>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a:p>
        </p:txBody>
      </p:sp>
      <p:sp>
        <p:nvSpPr>
          <p:cNvPr id="24" name="Picture Placeholder 4">
            <a:extLst>
              <a:ext uri="{FF2B5EF4-FFF2-40B4-BE49-F238E27FC236}">
                <a16:creationId xmlns:a16="http://schemas.microsoft.com/office/drawing/2014/main" id="{3D023766-93E8-6C43-9772-CDA7FC6144F7}"/>
              </a:ext>
            </a:extLst>
          </p:cNvPr>
          <p:cNvSpPr>
            <a:spLocks noGrp="1"/>
          </p:cNvSpPr>
          <p:nvPr>
            <p:ph type="pic" sz="quarter" idx="21"/>
          </p:nvPr>
        </p:nvSpPr>
        <p:spPr>
          <a:xfrm>
            <a:off x="1144588" y="3124175"/>
            <a:ext cx="6858000" cy="4648213"/>
          </a:xfrm>
          <a:prstGeom prst="rect">
            <a:avLst/>
          </a:prstGeom>
        </p:spPr>
        <p:txBody>
          <a:bodyPr/>
          <a:lstStyle/>
          <a:p>
            <a:endParaRPr lang="en-US"/>
          </a:p>
        </p:txBody>
      </p:sp>
      <p:sp>
        <p:nvSpPr>
          <p:cNvPr id="25" name="Picture Placeholder 4">
            <a:extLst>
              <a:ext uri="{FF2B5EF4-FFF2-40B4-BE49-F238E27FC236}">
                <a16:creationId xmlns:a16="http://schemas.microsoft.com/office/drawing/2014/main" id="{9243F34B-2502-DB4F-9DB5-EDCF7DC7B5D5}"/>
              </a:ext>
            </a:extLst>
          </p:cNvPr>
          <p:cNvSpPr>
            <a:spLocks noGrp="1"/>
          </p:cNvSpPr>
          <p:nvPr>
            <p:ph type="pic" sz="quarter" idx="23"/>
          </p:nvPr>
        </p:nvSpPr>
        <p:spPr>
          <a:xfrm>
            <a:off x="8764587" y="3124175"/>
            <a:ext cx="6858000" cy="4648213"/>
          </a:xfrm>
          <a:prstGeom prst="rect">
            <a:avLst/>
          </a:prstGeom>
        </p:spPr>
        <p:txBody>
          <a:bodyPr/>
          <a:lstStyle/>
          <a:p>
            <a:endParaRPr lang="en-US"/>
          </a:p>
        </p:txBody>
      </p:sp>
      <p:sp>
        <p:nvSpPr>
          <p:cNvPr id="30" name="Picture Placeholder 4">
            <a:extLst>
              <a:ext uri="{FF2B5EF4-FFF2-40B4-BE49-F238E27FC236}">
                <a16:creationId xmlns:a16="http://schemas.microsoft.com/office/drawing/2014/main" id="{4236B20B-B550-8142-AEF8-60BDD719F696}"/>
              </a:ext>
            </a:extLst>
          </p:cNvPr>
          <p:cNvSpPr>
            <a:spLocks noGrp="1"/>
          </p:cNvSpPr>
          <p:nvPr>
            <p:ph type="pic" sz="quarter" idx="25"/>
          </p:nvPr>
        </p:nvSpPr>
        <p:spPr>
          <a:xfrm>
            <a:off x="16384587" y="3124175"/>
            <a:ext cx="6858000" cy="4648213"/>
          </a:xfrm>
          <a:prstGeom prst="rect">
            <a:avLst/>
          </a:prstGeom>
        </p:spPr>
        <p:txBody>
          <a:bodyPr/>
          <a:lstStyle/>
          <a:p>
            <a:endParaRPr lang="en-US"/>
          </a:p>
        </p:txBody>
      </p:sp>
      <p:sp>
        <p:nvSpPr>
          <p:cNvPr id="31" name="Text Placeholder 7">
            <a:extLst>
              <a:ext uri="{FF2B5EF4-FFF2-40B4-BE49-F238E27FC236}">
                <a16:creationId xmlns:a16="http://schemas.microsoft.com/office/drawing/2014/main" id="{805AEC2D-775B-BF4D-8D0A-574C4B109908}"/>
              </a:ext>
            </a:extLst>
          </p:cNvPr>
          <p:cNvSpPr>
            <a:spLocks noGrp="1"/>
          </p:cNvSpPr>
          <p:nvPr>
            <p:ph type="body" sz="quarter" idx="16"/>
          </p:nvPr>
        </p:nvSpPr>
        <p:spPr>
          <a:xfrm>
            <a:off x="1144586" y="8531537"/>
            <a:ext cx="6858002" cy="2898463"/>
          </a:xfrm>
          <a:prstGeom prst="rect">
            <a:avLst/>
          </a:prstGeom>
        </p:spPr>
        <p:txBody>
          <a:bodyPr>
            <a:normAutofit/>
          </a:bodyPr>
          <a:lstStyle>
            <a:lvl1pPr marL="0" indent="0">
              <a:buFont typeface="Arial" panose="020B0604020202020204" pitchFamily="34" charset="0"/>
              <a:buNone/>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32" name="Text Placeholder 7">
            <a:extLst>
              <a:ext uri="{FF2B5EF4-FFF2-40B4-BE49-F238E27FC236}">
                <a16:creationId xmlns:a16="http://schemas.microsoft.com/office/drawing/2014/main" id="{F5503E3A-1422-CD4D-8A89-397D3BA42065}"/>
              </a:ext>
            </a:extLst>
          </p:cNvPr>
          <p:cNvSpPr>
            <a:spLocks noGrp="1"/>
          </p:cNvSpPr>
          <p:nvPr>
            <p:ph type="body" sz="quarter" idx="26"/>
          </p:nvPr>
        </p:nvSpPr>
        <p:spPr>
          <a:xfrm>
            <a:off x="8774111" y="8531537"/>
            <a:ext cx="6858002" cy="2898463"/>
          </a:xfrm>
          <a:prstGeom prst="rect">
            <a:avLst/>
          </a:prstGeom>
        </p:spPr>
        <p:txBody>
          <a:bodyPr>
            <a:normAutofit/>
          </a:bodyPr>
          <a:lstStyle>
            <a:lvl1pPr marL="0" indent="0">
              <a:buFont typeface="Arial" panose="020B0604020202020204" pitchFamily="34" charset="0"/>
              <a:buNone/>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
        <p:nvSpPr>
          <p:cNvPr id="33" name="Text Placeholder 7">
            <a:extLst>
              <a:ext uri="{FF2B5EF4-FFF2-40B4-BE49-F238E27FC236}">
                <a16:creationId xmlns:a16="http://schemas.microsoft.com/office/drawing/2014/main" id="{0064A36D-65DD-F745-A342-E072B9827553}"/>
              </a:ext>
            </a:extLst>
          </p:cNvPr>
          <p:cNvSpPr>
            <a:spLocks noGrp="1"/>
          </p:cNvSpPr>
          <p:nvPr>
            <p:ph type="body" sz="quarter" idx="27"/>
          </p:nvPr>
        </p:nvSpPr>
        <p:spPr>
          <a:xfrm>
            <a:off x="16375061" y="8531537"/>
            <a:ext cx="6858002" cy="2898463"/>
          </a:xfrm>
          <a:prstGeom prst="rect">
            <a:avLst/>
          </a:prstGeom>
        </p:spPr>
        <p:txBody>
          <a:bodyPr>
            <a:normAutofit/>
          </a:bodyPr>
          <a:lstStyle>
            <a:lvl1pPr marL="0" indent="0">
              <a:buFont typeface="Arial" panose="020B0604020202020204" pitchFamily="34" charset="0"/>
              <a:buNone/>
              <a:defRPr sz="2800">
                <a:solidFill>
                  <a:srgbClr val="576F7F"/>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err="1"/>
              <a:t>Click</a:t>
            </a:r>
            <a:r>
              <a:rPr lang="tr-TR"/>
              <a:t> </a:t>
            </a:r>
            <a:r>
              <a:rPr lang="tr-TR" err="1"/>
              <a:t>to</a:t>
            </a:r>
            <a:r>
              <a:rPr lang="tr-TR"/>
              <a:t> </a:t>
            </a:r>
            <a:r>
              <a:rPr lang="tr-TR" err="1"/>
              <a:t>edit</a:t>
            </a:r>
            <a:r>
              <a:rPr lang="tr-TR"/>
              <a:t> Master </a:t>
            </a:r>
            <a:r>
              <a:rPr lang="tr-TR" err="1"/>
              <a:t>text</a:t>
            </a:r>
            <a:r>
              <a:rPr lang="tr-TR"/>
              <a:t> </a:t>
            </a:r>
            <a:r>
              <a:rPr lang="tr-TR" err="1"/>
              <a:t>styles</a:t>
            </a:r>
            <a:endParaRPr lang="tr-TR"/>
          </a:p>
        </p:txBody>
      </p:sp>
    </p:spTree>
    <p:extLst>
      <p:ext uri="{BB962C8B-B14F-4D97-AF65-F5344CB8AC3E}">
        <p14:creationId xmlns:p14="http://schemas.microsoft.com/office/powerpoint/2010/main" val="84442689"/>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guide id="12" pos="5041" userDrawn="1">
          <p15:clr>
            <a:srgbClr val="FBAE40"/>
          </p15:clr>
        </p15:guide>
        <p15:guide id="13" pos="5521" userDrawn="1">
          <p15:clr>
            <a:srgbClr val="FBAE40"/>
          </p15:clr>
        </p15:guide>
        <p15:guide id="14" pos="9841" userDrawn="1">
          <p15:clr>
            <a:srgbClr val="FBAE40"/>
          </p15:clr>
        </p15:guide>
        <p15:guide id="15" pos="1032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736831" y="2596896"/>
            <a:ext cx="14632305" cy="6510528"/>
          </a:xfrm>
        </p:spPr>
        <p:txBody>
          <a:bodyPr anchor="b">
            <a:normAutofit/>
          </a:bodyPr>
          <a:lstStyle>
            <a:lvl1pPr>
              <a:defRPr sz="11800" b="0" spc="-200" baseline="0">
                <a:solidFill>
                  <a:schemeClr val="tx1">
                    <a:lumMod val="65000"/>
                    <a:lumOff val="35000"/>
                  </a:schemeClr>
                </a:solidFill>
              </a:defRPr>
            </a:lvl1pPr>
          </a:lstStyle>
          <a:p>
            <a:r>
              <a:rPr lang="en-US"/>
              <a:t>Click to edit Master title style</a:t>
            </a:r>
          </a:p>
        </p:txBody>
      </p:sp>
      <p:sp>
        <p:nvSpPr>
          <p:cNvPr id="3" name="Text Placeholder 2"/>
          <p:cNvSpPr>
            <a:spLocks noGrp="1"/>
          </p:cNvSpPr>
          <p:nvPr>
            <p:ph type="body" idx="1"/>
          </p:nvPr>
        </p:nvSpPr>
        <p:spPr>
          <a:xfrm>
            <a:off x="7773412" y="9345168"/>
            <a:ext cx="14632305" cy="1828800"/>
          </a:xfrm>
        </p:spPr>
        <p:txBody>
          <a:bodyPr anchor="t">
            <a:normAutofit/>
          </a:bodyPr>
          <a:lstStyle>
            <a:lvl1pPr marL="0" indent="0">
              <a:buNone/>
              <a:defRPr sz="4400" cap="none" spc="0" baseline="0">
                <a:solidFill>
                  <a:schemeClr val="tx1">
                    <a:lumMod val="65000"/>
                    <a:lumOff val="35000"/>
                  </a:schemeClr>
                </a:solidFill>
              </a:defRPr>
            </a:lvl1pPr>
            <a:lvl2pPr marL="914400" indent="0">
              <a:buNone/>
              <a:defRPr sz="3600">
                <a:solidFill>
                  <a:schemeClr val="tx1">
                    <a:tint val="75000"/>
                  </a:schemeClr>
                </a:solidFill>
              </a:defRPr>
            </a:lvl2pPr>
            <a:lvl3pPr marL="1828800" indent="0">
              <a:buNone/>
              <a:defRPr sz="3200">
                <a:solidFill>
                  <a:schemeClr val="tx1">
                    <a:tint val="75000"/>
                  </a:schemeClr>
                </a:solidFill>
              </a:defRPr>
            </a:lvl3pPr>
            <a:lvl4pPr marL="2743200" indent="0">
              <a:buNone/>
              <a:defRPr sz="2800">
                <a:solidFill>
                  <a:schemeClr val="tx1">
                    <a:tint val="75000"/>
                  </a:schemeClr>
                </a:solidFill>
              </a:defRPr>
            </a:lvl4pPr>
            <a:lvl5pPr marL="3657600" indent="0">
              <a:buNone/>
              <a:defRPr sz="2800">
                <a:solidFill>
                  <a:schemeClr val="tx1">
                    <a:tint val="75000"/>
                  </a:schemeClr>
                </a:solidFill>
              </a:defRPr>
            </a:lvl5pPr>
            <a:lvl6pPr marL="4572000" indent="0">
              <a:buNone/>
              <a:defRPr sz="2800">
                <a:solidFill>
                  <a:schemeClr val="tx1">
                    <a:tint val="75000"/>
                  </a:schemeClr>
                </a:solidFill>
              </a:defRPr>
            </a:lvl6pPr>
            <a:lvl7pPr marL="5486400" indent="0">
              <a:buNone/>
              <a:defRPr sz="2800">
                <a:solidFill>
                  <a:schemeClr val="tx1">
                    <a:tint val="75000"/>
                  </a:schemeClr>
                </a:solidFill>
              </a:defRPr>
            </a:lvl7pPr>
            <a:lvl8pPr marL="6400800" indent="0">
              <a:buNone/>
              <a:defRPr sz="2800">
                <a:solidFill>
                  <a:schemeClr val="tx1">
                    <a:tint val="75000"/>
                  </a:schemeClr>
                </a:solidFill>
              </a:defRPr>
            </a:lvl8pPr>
            <a:lvl9pPr marL="7315200" indent="0">
              <a:buNone/>
              <a:defRPr sz="28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dirty="0"/>
              <a:pPr/>
              <a:t>3/31/2021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8CF1B3-96A0-D24B-B5C9-B5B93FF4523E}" type="slidenum">
              <a:rPr lang="uk-UA" smtClean="0"/>
              <a:pPr/>
              <a:t>‹#›</a:t>
            </a:fld>
            <a:endParaRPr lang="uk-UA"/>
          </a:p>
        </p:txBody>
      </p:sp>
    </p:spTree>
    <p:extLst>
      <p:ext uri="{BB962C8B-B14F-4D97-AF65-F5344CB8AC3E}">
        <p14:creationId xmlns:p14="http://schemas.microsoft.com/office/powerpoint/2010/main" val="1063680077"/>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736831" y="1737360"/>
            <a:ext cx="6950345" cy="10241280"/>
          </a:xfrm>
        </p:spPr>
        <p:txBody>
          <a:bodyPr/>
          <a:lstStyle>
            <a:lvl1pPr>
              <a:defRPr sz="4000"/>
            </a:lvl1pPr>
            <a:lvl2pPr>
              <a:defRPr sz="3600"/>
            </a:lvl2pPr>
            <a:lvl3pPr>
              <a:defRPr sz="3200"/>
            </a:lvl3pPr>
            <a:lvl4pPr>
              <a:defRPr sz="2800"/>
            </a:lvl4pPr>
            <a:lvl5pPr>
              <a:defRPr sz="2800"/>
            </a:lvl5pPr>
            <a:lvl6pPr>
              <a:defRPr sz="2800"/>
            </a:lvl6pPr>
            <a:lvl7pPr>
              <a:defRPr sz="2800"/>
            </a:lvl7pPr>
            <a:lvl8pPr>
              <a:defRPr sz="2800"/>
            </a:lvl8pPr>
            <a:lvl9pPr>
              <a:defRPr sz="2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5638276" y="1737360"/>
            <a:ext cx="6950345" cy="10241280"/>
          </a:xfrm>
        </p:spPr>
        <p:txBody>
          <a:bodyPr/>
          <a:lstStyle>
            <a:lvl1pPr>
              <a:defRPr sz="4000"/>
            </a:lvl1pPr>
            <a:lvl2pPr>
              <a:defRPr sz="3600"/>
            </a:lvl2pPr>
            <a:lvl3pPr>
              <a:defRPr sz="3200"/>
            </a:lvl3pPr>
            <a:lvl4pPr>
              <a:defRPr sz="2800"/>
            </a:lvl4pPr>
            <a:lvl5pPr>
              <a:defRPr sz="2800"/>
            </a:lvl5pPr>
            <a:lvl6pPr>
              <a:defRPr sz="2800"/>
            </a:lvl6pPr>
            <a:lvl7pPr>
              <a:defRPr sz="2800"/>
            </a:lvl7pPr>
            <a:lvl8pPr>
              <a:defRPr sz="2800"/>
            </a:lvl8pPr>
            <a:lvl9pPr>
              <a:defRPr sz="2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7"/>
          <p:cNvSpPr>
            <a:spLocks noGrp="1"/>
          </p:cNvSpPr>
          <p:nvPr>
            <p:ph type="dt" sz="half" idx="10"/>
          </p:nvPr>
        </p:nvSpPr>
        <p:spPr/>
        <p:txBody>
          <a:bodyPr/>
          <a:lstStyle/>
          <a:p>
            <a:fld id="{5586B75A-687E-405C-8A0B-8D00578BA2C3}" type="datetimeFigureOut">
              <a:rPr lang="en-US" dirty="0"/>
              <a:pPr/>
              <a:t>3/31/2021</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BA8CF1B3-96A0-D24B-B5C9-B5B93FF4523E}" type="slidenum">
              <a:rPr lang="uk-UA" smtClean="0"/>
              <a:pPr/>
              <a:t>‹#›</a:t>
            </a:fld>
            <a:endParaRPr lang="uk-UA"/>
          </a:p>
        </p:txBody>
      </p:sp>
    </p:spTree>
    <p:extLst>
      <p:ext uri="{BB962C8B-B14F-4D97-AF65-F5344CB8AC3E}">
        <p14:creationId xmlns:p14="http://schemas.microsoft.com/office/powerpoint/2010/main" val="17080956"/>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a:xfrm>
            <a:off x="7736831" y="2047172"/>
            <a:ext cx="6950345" cy="1615440"/>
          </a:xfrm>
        </p:spPr>
        <p:txBody>
          <a:bodyPr anchor="b">
            <a:normAutofit/>
          </a:bodyPr>
          <a:lstStyle>
            <a:lvl1pPr marL="0" indent="0">
              <a:spcBef>
                <a:spcPts val="0"/>
              </a:spcBef>
              <a:buNone/>
              <a:defRPr sz="4000" b="1">
                <a:solidFill>
                  <a:schemeClr val="tx1">
                    <a:lumMod val="65000"/>
                    <a:lumOff val="35000"/>
                  </a:schemeClr>
                </a:solidFill>
              </a:defRPr>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en-US"/>
              <a:t>Click to edit Master text styles</a:t>
            </a:r>
          </a:p>
        </p:txBody>
      </p:sp>
      <p:sp>
        <p:nvSpPr>
          <p:cNvPr id="4" name="Content Placeholder 3"/>
          <p:cNvSpPr>
            <a:spLocks noGrp="1"/>
          </p:cNvSpPr>
          <p:nvPr>
            <p:ph sz="half" idx="2"/>
          </p:nvPr>
        </p:nvSpPr>
        <p:spPr>
          <a:xfrm>
            <a:off x="7736831" y="3861872"/>
            <a:ext cx="6950345" cy="8046720"/>
          </a:xfrm>
        </p:spPr>
        <p:txBody>
          <a:bodyPr/>
          <a:lstStyle>
            <a:lvl1pPr>
              <a:defRPr sz="4000"/>
            </a:lvl1pPr>
            <a:lvl2pPr>
              <a:defRPr sz="3600"/>
            </a:lvl2pPr>
            <a:lvl3pPr>
              <a:defRPr sz="3200"/>
            </a:lvl3pPr>
            <a:lvl4pPr>
              <a:defRPr sz="2800"/>
            </a:lvl4pPr>
            <a:lvl5pPr>
              <a:defRPr sz="2800"/>
            </a:lvl5pPr>
            <a:lvl6pPr>
              <a:defRPr sz="2800"/>
            </a:lvl6pPr>
            <a:lvl7pPr>
              <a:defRPr sz="2800"/>
            </a:lvl7pPr>
            <a:lvl8pPr>
              <a:defRPr sz="2800"/>
            </a:lvl8pPr>
            <a:lvl9pPr>
              <a:defRPr sz="2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5638962" y="2047173"/>
            <a:ext cx="6950345" cy="1626342"/>
          </a:xfrm>
        </p:spPr>
        <p:txBody>
          <a:bodyPr anchor="b">
            <a:normAutofit/>
          </a:bodyPr>
          <a:lstStyle>
            <a:lvl1pPr marL="0" indent="0">
              <a:spcBef>
                <a:spcPts val="0"/>
              </a:spcBef>
              <a:buNone/>
              <a:defRPr sz="4000" b="1">
                <a:solidFill>
                  <a:schemeClr val="tx1">
                    <a:lumMod val="65000"/>
                    <a:lumOff val="35000"/>
                  </a:schemeClr>
                </a:solidFill>
              </a:defRPr>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en-US"/>
              <a:t>Click to edit Master text styles</a:t>
            </a:r>
          </a:p>
        </p:txBody>
      </p:sp>
      <p:sp>
        <p:nvSpPr>
          <p:cNvPr id="6" name="Content Placeholder 5"/>
          <p:cNvSpPr>
            <a:spLocks noGrp="1"/>
          </p:cNvSpPr>
          <p:nvPr>
            <p:ph sz="quarter" idx="4"/>
          </p:nvPr>
        </p:nvSpPr>
        <p:spPr>
          <a:xfrm>
            <a:off x="15638962" y="3861872"/>
            <a:ext cx="6950345" cy="8046720"/>
          </a:xfrm>
        </p:spPr>
        <p:txBody>
          <a:bodyPr/>
          <a:lstStyle>
            <a:lvl1pPr>
              <a:defRPr sz="4000"/>
            </a:lvl1pPr>
            <a:lvl2pPr>
              <a:defRPr sz="3600"/>
            </a:lvl2pPr>
            <a:lvl3pPr>
              <a:defRPr sz="3200"/>
            </a:lvl3pPr>
            <a:lvl4pPr>
              <a:defRPr sz="2800"/>
            </a:lvl4pPr>
            <a:lvl5pPr>
              <a:defRPr sz="2800"/>
            </a:lvl5pPr>
            <a:lvl6pPr>
              <a:defRPr sz="2800"/>
            </a:lvl6pPr>
            <a:lvl7pPr>
              <a:defRPr sz="2800"/>
            </a:lvl7pPr>
            <a:lvl8pPr>
              <a:defRPr sz="2800"/>
            </a:lvl8pPr>
            <a:lvl9pPr>
              <a:defRPr sz="2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Date Placeholder 1"/>
          <p:cNvSpPr>
            <a:spLocks noGrp="1"/>
          </p:cNvSpPr>
          <p:nvPr>
            <p:ph type="dt" sz="half" idx="10"/>
          </p:nvPr>
        </p:nvSpPr>
        <p:spPr/>
        <p:txBody>
          <a:bodyPr/>
          <a:lstStyle/>
          <a:p>
            <a:fld id="{5586B75A-687E-405C-8A0B-8D00578BA2C3}" type="datetimeFigureOut">
              <a:rPr lang="en-US" dirty="0"/>
              <a:pPr/>
              <a:t>3/31/2021</a:t>
            </a:fld>
            <a:endParaRPr lang="en-US"/>
          </a:p>
        </p:txBody>
      </p:sp>
      <p:sp>
        <p:nvSpPr>
          <p:cNvPr id="11" name="Footer Placeholder 10"/>
          <p:cNvSpPr>
            <a:spLocks noGrp="1"/>
          </p:cNvSpPr>
          <p:nvPr>
            <p:ph type="ftr" sz="quarter" idx="11"/>
          </p:nvPr>
        </p:nvSpPr>
        <p:spPr/>
        <p:txBody>
          <a:bodyPr/>
          <a:lstStyle/>
          <a:p>
            <a:endParaRPr lang="en-US"/>
          </a:p>
        </p:txBody>
      </p:sp>
      <p:sp>
        <p:nvSpPr>
          <p:cNvPr id="12" name="Slide Number Placeholder 11"/>
          <p:cNvSpPr>
            <a:spLocks noGrp="1"/>
          </p:cNvSpPr>
          <p:nvPr>
            <p:ph type="sldNum" sz="quarter" idx="12"/>
          </p:nvPr>
        </p:nvSpPr>
        <p:spPr/>
        <p:txBody>
          <a:bodyPr/>
          <a:lstStyle/>
          <a:p>
            <a:fld id="{BA8CF1B3-96A0-D24B-B5C9-B5B93FF4523E}" type="slidenum">
              <a:rPr lang="uk-UA" smtClean="0"/>
              <a:pPr/>
              <a:t>‹#›</a:t>
            </a:fld>
            <a:endParaRPr lang="uk-UA"/>
          </a:p>
        </p:txBody>
      </p:sp>
    </p:spTree>
    <p:extLst>
      <p:ext uri="{BB962C8B-B14F-4D97-AF65-F5344CB8AC3E}">
        <p14:creationId xmlns:p14="http://schemas.microsoft.com/office/powerpoint/2010/main" val="3702658202"/>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2" name="Date Placeholder 1"/>
          <p:cNvSpPr>
            <a:spLocks noGrp="1"/>
          </p:cNvSpPr>
          <p:nvPr>
            <p:ph type="dt" sz="half" idx="10"/>
          </p:nvPr>
        </p:nvSpPr>
        <p:spPr/>
        <p:txBody>
          <a:bodyPr/>
          <a:lstStyle/>
          <a:p>
            <a:fld id="{5586B75A-687E-405C-8A0B-8D00578BA2C3}" type="datetimeFigureOut">
              <a:rPr lang="en-US" dirty="0"/>
              <a:pPr/>
              <a:t>3/31/2021</a:t>
            </a:fld>
            <a:endParaRPr lang="en-US"/>
          </a:p>
        </p:txBody>
      </p:sp>
      <p:sp>
        <p:nvSpPr>
          <p:cNvPr id="7" name="Footer Placeholder 6"/>
          <p:cNvSpPr>
            <a:spLocks noGrp="1"/>
          </p:cNvSpPr>
          <p:nvPr>
            <p:ph type="ftr" sz="quarter" idx="11"/>
          </p:nvPr>
        </p:nvSpPr>
        <p:spPr/>
        <p:txBody>
          <a:bodyPr/>
          <a:lstStyle/>
          <a:p>
            <a:endParaRPr lang="en-US"/>
          </a:p>
        </p:txBody>
      </p:sp>
      <p:sp>
        <p:nvSpPr>
          <p:cNvPr id="8" name="Slide Number Placeholder 7"/>
          <p:cNvSpPr>
            <a:spLocks noGrp="1"/>
          </p:cNvSpPr>
          <p:nvPr>
            <p:ph type="sldNum" sz="quarter" idx="12"/>
          </p:nvPr>
        </p:nvSpPr>
        <p:spPr/>
        <p:txBody>
          <a:bodyPr/>
          <a:lstStyle/>
          <a:p>
            <a:fld id="{BA8CF1B3-96A0-D24B-B5C9-B5B93FF4523E}" type="slidenum">
              <a:rPr lang="uk-UA" smtClean="0"/>
              <a:pPr/>
              <a:t>‹#›</a:t>
            </a:fld>
            <a:endParaRPr lang="uk-UA"/>
          </a:p>
        </p:txBody>
      </p:sp>
    </p:spTree>
    <p:extLst>
      <p:ext uri="{BB962C8B-B14F-4D97-AF65-F5344CB8AC3E}">
        <p14:creationId xmlns:p14="http://schemas.microsoft.com/office/powerpoint/2010/main" val="530715348"/>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5586B75A-687E-405C-8A0B-8D00578BA2C3}" type="datetimeFigureOut">
              <a:rPr lang="en-US" dirty="0"/>
              <a:pPr/>
              <a:t>3/31/2021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8CF1B3-96A0-D24B-B5C9-B5B93FF4523E}" type="slidenum">
              <a:rPr lang="uk-UA" smtClean="0"/>
              <a:pPr/>
              <a:t>‹#›</a:t>
            </a:fld>
            <a:endParaRPr lang="uk-UA"/>
          </a:p>
        </p:txBody>
      </p:sp>
    </p:spTree>
    <p:extLst>
      <p:ext uri="{BB962C8B-B14F-4D97-AF65-F5344CB8AC3E}">
        <p14:creationId xmlns:p14="http://schemas.microsoft.com/office/powerpoint/2010/main" val="3547573105"/>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2131" y="2286000"/>
            <a:ext cx="5670018" cy="4754880"/>
          </a:xfrm>
        </p:spPr>
        <p:txBody>
          <a:bodyPr anchor="b">
            <a:normAutofit/>
          </a:bodyPr>
          <a:lstStyle>
            <a:lvl1pPr>
              <a:defRPr sz="6400" b="0" baseline="0"/>
            </a:lvl1pPr>
          </a:lstStyle>
          <a:p>
            <a:r>
              <a:rPr lang="en-US"/>
              <a:t>Click to edit Master title style</a:t>
            </a:r>
          </a:p>
        </p:txBody>
      </p:sp>
      <p:sp>
        <p:nvSpPr>
          <p:cNvPr id="3" name="Content Placeholder 2"/>
          <p:cNvSpPr>
            <a:spLocks noGrp="1"/>
          </p:cNvSpPr>
          <p:nvPr>
            <p:ph idx="1"/>
          </p:nvPr>
        </p:nvSpPr>
        <p:spPr>
          <a:xfrm>
            <a:off x="7736831" y="1737360"/>
            <a:ext cx="14632305" cy="10241280"/>
          </a:xfrm>
        </p:spPr>
        <p:txBody>
          <a:bodyPr/>
          <a:lstStyle>
            <a:lvl1pPr>
              <a:defRPr sz="4000"/>
            </a:lvl1pPr>
            <a:lvl2pPr>
              <a:defRPr sz="3600"/>
            </a:lvl2pPr>
            <a:lvl3pPr>
              <a:defRPr sz="3200"/>
            </a:lvl3pPr>
            <a:lvl4pPr>
              <a:defRPr sz="2800"/>
            </a:lvl4pPr>
            <a:lvl5pPr>
              <a:defRPr sz="2800"/>
            </a:lvl5pPr>
            <a:lvl6pPr>
              <a:defRPr sz="2800"/>
            </a:lvl6pPr>
            <a:lvl7pPr>
              <a:defRPr sz="2800"/>
            </a:lvl7pPr>
            <a:lvl8pPr>
              <a:defRPr sz="2800"/>
            </a:lvl8pPr>
            <a:lvl9pPr>
              <a:defRPr sz="2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12131" y="6988352"/>
            <a:ext cx="5670018" cy="4643980"/>
          </a:xfrm>
        </p:spPr>
        <p:txBody>
          <a:bodyPr anchor="t">
            <a:normAutofit/>
          </a:bodyPr>
          <a:lstStyle>
            <a:lvl1pPr marL="0" indent="0">
              <a:lnSpc>
                <a:spcPct val="100000"/>
              </a:lnSpc>
              <a:buNone/>
              <a:defRPr sz="2800">
                <a:solidFill>
                  <a:srgbClr val="FFFFFF"/>
                </a:solidFill>
              </a:defRPr>
            </a:lvl1pPr>
            <a:lvl2pPr marL="914400" indent="0">
              <a:buNone/>
              <a:defRPr sz="2400"/>
            </a:lvl2pPr>
            <a:lvl3pPr marL="1828800" indent="0">
              <a:buNone/>
              <a:defRPr sz="2000"/>
            </a:lvl3pPr>
            <a:lvl4pPr marL="2743200" indent="0">
              <a:buNone/>
              <a:defRPr sz="1800"/>
            </a:lvl4pPr>
            <a:lvl5pPr marL="3657600" indent="0">
              <a:buNone/>
              <a:defRPr sz="1800"/>
            </a:lvl5pPr>
            <a:lvl6pPr marL="4572000" indent="0">
              <a:buNone/>
              <a:defRPr sz="1800"/>
            </a:lvl6pPr>
            <a:lvl7pPr marL="5486400" indent="0">
              <a:buNone/>
              <a:defRPr sz="1800"/>
            </a:lvl7pPr>
            <a:lvl8pPr marL="6400800" indent="0">
              <a:buNone/>
              <a:defRPr sz="1800"/>
            </a:lvl8pPr>
            <a:lvl9pPr marL="7315200" indent="0">
              <a:buNone/>
              <a:defRPr sz="1800"/>
            </a:lvl9pPr>
          </a:lstStyle>
          <a:p>
            <a:pPr lvl="0"/>
            <a:r>
              <a:rPr lang="en-US"/>
              <a:t>Click to edit Master text styles</a:t>
            </a:r>
          </a:p>
        </p:txBody>
      </p:sp>
      <p:sp>
        <p:nvSpPr>
          <p:cNvPr id="8" name="Date Placeholder 7"/>
          <p:cNvSpPr>
            <a:spLocks noGrp="1"/>
          </p:cNvSpPr>
          <p:nvPr>
            <p:ph type="dt" sz="half" idx="10"/>
          </p:nvPr>
        </p:nvSpPr>
        <p:spPr/>
        <p:txBody>
          <a:bodyPr/>
          <a:lstStyle/>
          <a:p>
            <a:fld id="{5586B75A-687E-405C-8A0B-8D00578BA2C3}" type="datetimeFigureOut">
              <a:rPr lang="en-US" dirty="0"/>
              <a:pPr/>
              <a:t>3/31/2021</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BA8CF1B3-96A0-D24B-B5C9-B5B93FF4523E}" type="slidenum">
              <a:rPr lang="uk-UA" smtClean="0"/>
              <a:pPr/>
              <a:t>‹#›</a:t>
            </a:fld>
            <a:endParaRPr lang="uk-UA"/>
          </a:p>
        </p:txBody>
      </p:sp>
    </p:spTree>
    <p:extLst>
      <p:ext uri="{BB962C8B-B14F-4D97-AF65-F5344CB8AC3E}">
        <p14:creationId xmlns:p14="http://schemas.microsoft.com/office/powerpoint/2010/main" val="1020583269"/>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2131" y="2286000"/>
            <a:ext cx="5670018" cy="4754880"/>
          </a:xfrm>
        </p:spPr>
        <p:txBody>
          <a:bodyPr anchor="b">
            <a:normAutofit/>
          </a:bodyPr>
          <a:lstStyle>
            <a:lvl1pPr>
              <a:defRPr sz="6400" b="0"/>
            </a:lvl1pPr>
          </a:lstStyle>
          <a:p>
            <a:r>
              <a:rPr lang="en-US"/>
              <a:t>Click to edit Master title style</a:t>
            </a:r>
          </a:p>
        </p:txBody>
      </p:sp>
      <p:sp>
        <p:nvSpPr>
          <p:cNvPr id="3" name="Picture Placeholder 2"/>
          <p:cNvSpPr>
            <a:spLocks noGrp="1" noChangeAspect="1"/>
          </p:cNvSpPr>
          <p:nvPr>
            <p:ph type="pic" idx="1"/>
          </p:nvPr>
        </p:nvSpPr>
        <p:spPr>
          <a:xfrm>
            <a:off x="7142218" y="1534838"/>
            <a:ext cx="16232573" cy="10661904"/>
          </a:xfrm>
          <a:solidFill>
            <a:schemeClr val="bg1">
              <a:lumMod val="75000"/>
            </a:schemeClr>
          </a:solidFill>
        </p:spPr>
        <p:txBody>
          <a:bodyPr anchor="t"/>
          <a:lstStyle>
            <a:lvl1pPr marL="0" indent="0">
              <a:buNone/>
              <a:defRPr sz="6400"/>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r>
              <a:rPr lang="en-US"/>
              <a:t>Click icon to add picture</a:t>
            </a:r>
          </a:p>
        </p:txBody>
      </p:sp>
      <p:sp>
        <p:nvSpPr>
          <p:cNvPr id="4" name="Text Placeholder 3"/>
          <p:cNvSpPr>
            <a:spLocks noGrp="1"/>
          </p:cNvSpPr>
          <p:nvPr>
            <p:ph type="body" sz="half" idx="2"/>
          </p:nvPr>
        </p:nvSpPr>
        <p:spPr>
          <a:xfrm>
            <a:off x="512131" y="6986016"/>
            <a:ext cx="5670018" cy="4645152"/>
          </a:xfrm>
        </p:spPr>
        <p:txBody>
          <a:bodyPr anchor="t">
            <a:normAutofit/>
          </a:bodyPr>
          <a:lstStyle>
            <a:lvl1pPr marL="0" indent="0">
              <a:lnSpc>
                <a:spcPct val="100000"/>
              </a:lnSpc>
              <a:buNone/>
              <a:defRPr sz="2800">
                <a:solidFill>
                  <a:srgbClr val="FFFFFF"/>
                </a:solidFill>
              </a:defRPr>
            </a:lvl1pPr>
            <a:lvl2pPr marL="914400" indent="0">
              <a:buNone/>
              <a:defRPr sz="2400"/>
            </a:lvl2pPr>
            <a:lvl3pPr marL="1828800" indent="0">
              <a:buNone/>
              <a:defRPr sz="2000"/>
            </a:lvl3pPr>
            <a:lvl4pPr marL="2743200" indent="0">
              <a:buNone/>
              <a:defRPr sz="1800"/>
            </a:lvl4pPr>
            <a:lvl5pPr marL="3657600" indent="0">
              <a:buNone/>
              <a:defRPr sz="1800"/>
            </a:lvl5pPr>
            <a:lvl6pPr marL="4572000" indent="0">
              <a:buNone/>
              <a:defRPr sz="1800"/>
            </a:lvl6pPr>
            <a:lvl7pPr marL="5486400" indent="0">
              <a:buNone/>
              <a:defRPr sz="1800"/>
            </a:lvl7pPr>
            <a:lvl8pPr marL="6400800" indent="0">
              <a:buNone/>
              <a:defRPr sz="1800"/>
            </a:lvl8pPr>
            <a:lvl9pPr marL="7315200" indent="0">
              <a:buNone/>
              <a:defRPr sz="1800"/>
            </a:lvl9pPr>
          </a:lstStyle>
          <a:p>
            <a:pPr lvl="0"/>
            <a:r>
              <a:rPr lang="en-US"/>
              <a:t>Click to edit Master text styles</a:t>
            </a:r>
          </a:p>
        </p:txBody>
      </p:sp>
      <p:sp>
        <p:nvSpPr>
          <p:cNvPr id="8" name="Date Placeholder 7"/>
          <p:cNvSpPr>
            <a:spLocks noGrp="1"/>
          </p:cNvSpPr>
          <p:nvPr>
            <p:ph type="dt" sz="half" idx="10"/>
          </p:nvPr>
        </p:nvSpPr>
        <p:spPr/>
        <p:txBody>
          <a:bodyPr/>
          <a:lstStyle/>
          <a:p>
            <a:fld id="{5586B75A-687E-405C-8A0B-8D00578BA2C3}" type="datetimeFigureOut">
              <a:rPr lang="en-US" dirty="0"/>
              <a:pPr/>
              <a:t>3/31/2021</a:t>
            </a:fld>
            <a:endParaRPr lang="en-US"/>
          </a:p>
        </p:txBody>
      </p:sp>
      <p:sp>
        <p:nvSpPr>
          <p:cNvPr id="9" name="Footer Placeholder 8"/>
          <p:cNvSpPr>
            <a:spLocks noGrp="1"/>
          </p:cNvSpPr>
          <p:nvPr>
            <p:ph type="ftr" sz="quarter" idx="11"/>
          </p:nvPr>
        </p:nvSpPr>
        <p:spPr>
          <a:xfrm>
            <a:off x="6999114" y="12712701"/>
            <a:ext cx="11824573" cy="730250"/>
          </a:xfrm>
        </p:spPr>
        <p:txBody>
          <a:bodyPr/>
          <a:lstStyle/>
          <a:p>
            <a:endParaRPr lang="en-US"/>
          </a:p>
        </p:txBody>
      </p:sp>
      <p:sp>
        <p:nvSpPr>
          <p:cNvPr id="10" name="Slide Number Placeholder 9"/>
          <p:cNvSpPr>
            <a:spLocks noGrp="1"/>
          </p:cNvSpPr>
          <p:nvPr>
            <p:ph type="sldNum" sz="quarter" idx="12"/>
          </p:nvPr>
        </p:nvSpPr>
        <p:spPr/>
        <p:txBody>
          <a:bodyPr/>
          <a:lstStyle/>
          <a:p>
            <a:fld id="{BA8CF1B3-96A0-D24B-B5C9-B5B93FF4523E}" type="slidenum">
              <a:rPr lang="uk-UA" smtClean="0"/>
              <a:pPr/>
              <a:t>‹#›</a:t>
            </a:fld>
            <a:endParaRPr lang="uk-UA"/>
          </a:p>
        </p:txBody>
      </p:sp>
    </p:spTree>
    <p:extLst>
      <p:ext uri="{BB962C8B-B14F-4D97-AF65-F5344CB8AC3E}">
        <p14:creationId xmlns:p14="http://schemas.microsoft.com/office/powerpoint/2010/main" val="2777862200"/>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2" y="1517904"/>
            <a:ext cx="6888077" cy="106619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505904" y="2247675"/>
            <a:ext cx="5895732" cy="9202366"/>
          </a:xfrm>
          <a:prstGeom prst="rect">
            <a:avLst/>
          </a:prstGeom>
        </p:spPr>
        <p:txBody>
          <a:bodyPr vert="horz" lIns="91440" tIns="45720" rIns="91440" bIns="45720" rtlCol="0" anchor="ctr">
            <a:normAutofit/>
          </a:bodyPr>
          <a:lstStyle/>
          <a:p>
            <a:r>
              <a:rPr lang="en-US"/>
              <a:t>Click to edit Master title style</a:t>
            </a:r>
          </a:p>
        </p:txBody>
      </p:sp>
      <p:sp>
        <p:nvSpPr>
          <p:cNvPr id="38" name="Rectangle 37"/>
          <p:cNvSpPr/>
          <p:nvPr/>
        </p:nvSpPr>
        <p:spPr>
          <a:xfrm>
            <a:off x="23634805" y="1517904"/>
            <a:ext cx="768196" cy="10661904"/>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7739544" y="1728216"/>
            <a:ext cx="14632305" cy="10241280"/>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524999" y="12712701"/>
            <a:ext cx="5487114" cy="730250"/>
          </a:xfrm>
          <a:prstGeom prst="rect">
            <a:avLst/>
          </a:prstGeom>
        </p:spPr>
        <p:txBody>
          <a:bodyPr vert="horz" lIns="91440" tIns="45720" rIns="91440" bIns="45720" rtlCol="0" anchor="ctr"/>
          <a:lstStyle>
            <a:lvl1pPr algn="l">
              <a:defRPr sz="2200">
                <a:solidFill>
                  <a:schemeClr val="tx1">
                    <a:lumMod val="50000"/>
                    <a:lumOff val="50000"/>
                  </a:schemeClr>
                </a:solidFill>
              </a:defRPr>
            </a:lvl1pPr>
          </a:lstStyle>
          <a:p>
            <a:fld id="{5586B75A-687E-405C-8A0B-8D00578BA2C3}" type="datetimeFigureOut">
              <a:rPr lang="en-US" dirty="0"/>
              <a:pPr/>
              <a:t>3/31/2021</a:t>
            </a:fld>
            <a:endParaRPr lang="en-US"/>
          </a:p>
        </p:txBody>
      </p:sp>
      <p:sp>
        <p:nvSpPr>
          <p:cNvPr id="5" name="Footer Placeholder 4"/>
          <p:cNvSpPr>
            <a:spLocks noGrp="1"/>
          </p:cNvSpPr>
          <p:nvPr>
            <p:ph type="ftr" sz="quarter" idx="3"/>
          </p:nvPr>
        </p:nvSpPr>
        <p:spPr>
          <a:xfrm>
            <a:off x="7739545" y="12712701"/>
            <a:ext cx="11824573" cy="730250"/>
          </a:xfrm>
          <a:prstGeom prst="rect">
            <a:avLst/>
          </a:prstGeom>
        </p:spPr>
        <p:txBody>
          <a:bodyPr vert="horz" lIns="91440" tIns="45720" rIns="91440" bIns="45720" rtlCol="0" anchor="ctr"/>
          <a:lstStyle>
            <a:lvl1pPr algn="l">
              <a:defRPr sz="2200">
                <a:solidFill>
                  <a:schemeClr val="tx1">
                    <a:lumMod val="50000"/>
                    <a:lumOff val="50000"/>
                  </a:schemeClr>
                </a:solidFill>
              </a:defRPr>
            </a:lvl1pPr>
          </a:lstStyle>
          <a:p>
            <a:endParaRPr lang="en-US"/>
          </a:p>
        </p:txBody>
      </p:sp>
      <p:sp>
        <p:nvSpPr>
          <p:cNvPr id="6" name="Slide Number Placeholder 5"/>
          <p:cNvSpPr>
            <a:spLocks noGrp="1"/>
          </p:cNvSpPr>
          <p:nvPr>
            <p:ph type="sldNum" sz="quarter" idx="4"/>
          </p:nvPr>
        </p:nvSpPr>
        <p:spPr>
          <a:xfrm>
            <a:off x="21271040" y="12712701"/>
            <a:ext cx="3062253" cy="730250"/>
          </a:xfrm>
          <a:prstGeom prst="rect">
            <a:avLst/>
          </a:prstGeom>
        </p:spPr>
        <p:txBody>
          <a:bodyPr vert="horz" lIns="91440" tIns="45720" rIns="91440" bIns="45720" rtlCol="0" anchor="ctr"/>
          <a:lstStyle>
            <a:lvl1pPr algn="r">
              <a:defRPr sz="2400" b="1">
                <a:solidFill>
                  <a:schemeClr val="accent1"/>
                </a:solidFill>
              </a:defRPr>
            </a:lvl1pPr>
          </a:lstStyle>
          <a:p>
            <a:fld id="{BA8CF1B3-96A0-D24B-B5C9-B5B93FF4523E}" type="slidenum">
              <a:rPr lang="uk-UA" smtClean="0"/>
              <a:pPr/>
              <a:t>‹#›</a:t>
            </a:fld>
            <a:endParaRPr lang="uk-UA"/>
          </a:p>
        </p:txBody>
      </p:sp>
    </p:spTree>
    <p:extLst>
      <p:ext uri="{BB962C8B-B14F-4D97-AF65-F5344CB8AC3E}">
        <p14:creationId xmlns:p14="http://schemas.microsoft.com/office/powerpoint/2010/main" val="1759514985"/>
      </p:ext>
    </p:extLst>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 id="2147483772" r:id="rId6"/>
    <p:sldLayoutId id="2147483773" r:id="rId7"/>
    <p:sldLayoutId id="2147483774" r:id="rId8"/>
    <p:sldLayoutId id="2147483775" r:id="rId9"/>
    <p:sldLayoutId id="2147483776" r:id="rId10"/>
    <p:sldLayoutId id="2147483777" r:id="rId11"/>
    <p:sldLayoutId id="2147483779" r:id="rId12"/>
    <p:sldLayoutId id="2147483780" r:id="rId13"/>
    <p:sldLayoutId id="2147483781" r:id="rId14"/>
    <p:sldLayoutId id="2147483782" r:id="rId15"/>
    <p:sldLayoutId id="2147483783" r:id="rId16"/>
    <p:sldLayoutId id="2147483784" r:id="rId17"/>
    <p:sldLayoutId id="2147483785" r:id="rId18"/>
    <p:sldLayoutId id="2147483751" r:id="rId19"/>
    <p:sldLayoutId id="2147483760" r:id="rId20"/>
    <p:sldLayoutId id="2147483765" r:id="rId21"/>
    <p:sldLayoutId id="2147483756" r:id="rId22"/>
    <p:sldLayoutId id="2147483757" r:id="rId23"/>
    <p:sldLayoutId id="2147483758" r:id="rId24"/>
  </p:sldLayoutIdLst>
  <p:hf hdr="0" ftr="0" dt="0"/>
  <p:txStyles>
    <p:titleStyle>
      <a:lvl1pPr algn="l" defTabSz="1828800" rtl="0" eaLnBrk="1" latinLnBrk="0" hangingPunct="1">
        <a:lnSpc>
          <a:spcPct val="90000"/>
        </a:lnSpc>
        <a:spcBef>
          <a:spcPct val="0"/>
        </a:spcBef>
        <a:buNone/>
        <a:defRPr sz="7200" kern="1200" spc="-120" baseline="0">
          <a:solidFill>
            <a:srgbClr val="FFFFFF"/>
          </a:solidFill>
          <a:latin typeface="+mj-lt"/>
          <a:ea typeface="+mj-ea"/>
          <a:cs typeface="+mj-cs"/>
        </a:defRPr>
      </a:lvl1pPr>
    </p:titleStyle>
    <p:bodyStyle>
      <a:lvl1pPr marL="365760" indent="-365760" algn="l" defTabSz="1828800" rtl="0" eaLnBrk="1" latinLnBrk="0" hangingPunct="1">
        <a:lnSpc>
          <a:spcPct val="90000"/>
        </a:lnSpc>
        <a:spcBef>
          <a:spcPts val="2400"/>
        </a:spcBef>
        <a:buClr>
          <a:schemeClr val="accent1"/>
        </a:buClr>
        <a:buFont typeface="Wingdings 2" pitchFamily="18" charset="2"/>
        <a:buChar char=""/>
        <a:defRPr sz="4000" kern="1200">
          <a:solidFill>
            <a:schemeClr val="tx1">
              <a:lumMod val="65000"/>
              <a:lumOff val="35000"/>
            </a:schemeClr>
          </a:solidFill>
          <a:latin typeface="+mn-lt"/>
          <a:ea typeface="+mn-ea"/>
          <a:cs typeface="+mn-cs"/>
        </a:defRPr>
      </a:lvl1pPr>
      <a:lvl2pPr marL="1371600" indent="-365760" algn="l" defTabSz="1828800" rtl="0" eaLnBrk="1" latinLnBrk="0" hangingPunct="1">
        <a:lnSpc>
          <a:spcPct val="90000"/>
        </a:lnSpc>
        <a:spcBef>
          <a:spcPts val="500"/>
        </a:spcBef>
        <a:spcAft>
          <a:spcPts val="500"/>
        </a:spcAft>
        <a:buClr>
          <a:schemeClr val="accent1"/>
        </a:buClr>
        <a:buFont typeface="Wingdings 2" pitchFamily="18" charset="2"/>
        <a:buChar char=""/>
        <a:defRPr sz="3600" kern="1200">
          <a:solidFill>
            <a:schemeClr val="tx1">
              <a:lumMod val="65000"/>
              <a:lumOff val="35000"/>
            </a:schemeClr>
          </a:solidFill>
          <a:latin typeface="+mn-lt"/>
          <a:ea typeface="+mn-ea"/>
          <a:cs typeface="+mn-cs"/>
        </a:defRPr>
      </a:lvl2pPr>
      <a:lvl3pPr marL="2286000" indent="-365760" algn="l" defTabSz="1828800" rtl="0" eaLnBrk="1" latinLnBrk="0" hangingPunct="1">
        <a:lnSpc>
          <a:spcPct val="90000"/>
        </a:lnSpc>
        <a:spcBef>
          <a:spcPts val="500"/>
        </a:spcBef>
        <a:spcAft>
          <a:spcPts val="500"/>
        </a:spcAft>
        <a:buClr>
          <a:schemeClr val="accent1"/>
        </a:buClr>
        <a:buFont typeface="Wingdings 2" pitchFamily="18" charset="2"/>
        <a:buChar char=""/>
        <a:defRPr sz="3200" kern="1200">
          <a:solidFill>
            <a:schemeClr val="tx1">
              <a:lumMod val="65000"/>
              <a:lumOff val="35000"/>
            </a:schemeClr>
          </a:solidFill>
          <a:latin typeface="+mn-lt"/>
          <a:ea typeface="+mn-ea"/>
          <a:cs typeface="+mn-cs"/>
        </a:defRPr>
      </a:lvl3pPr>
      <a:lvl4pPr marL="3200400" indent="-365760" algn="l" defTabSz="1828800" rtl="0" eaLnBrk="1" latinLnBrk="0" hangingPunct="1">
        <a:lnSpc>
          <a:spcPct val="90000"/>
        </a:lnSpc>
        <a:spcBef>
          <a:spcPts val="500"/>
        </a:spcBef>
        <a:spcAft>
          <a:spcPts val="500"/>
        </a:spcAft>
        <a:buClr>
          <a:schemeClr val="accent1"/>
        </a:buClr>
        <a:buFont typeface="Wingdings 2" pitchFamily="18" charset="2"/>
        <a:buChar char=""/>
        <a:defRPr sz="2800" kern="1200">
          <a:solidFill>
            <a:schemeClr val="tx1">
              <a:lumMod val="65000"/>
              <a:lumOff val="35000"/>
            </a:schemeClr>
          </a:solidFill>
          <a:latin typeface="+mn-lt"/>
          <a:ea typeface="+mn-ea"/>
          <a:cs typeface="+mn-cs"/>
        </a:defRPr>
      </a:lvl4pPr>
      <a:lvl5pPr marL="4114800" indent="-365760" algn="l" defTabSz="1828800" rtl="0" eaLnBrk="1" latinLnBrk="0" hangingPunct="1">
        <a:lnSpc>
          <a:spcPct val="90000"/>
        </a:lnSpc>
        <a:spcBef>
          <a:spcPts val="500"/>
        </a:spcBef>
        <a:spcAft>
          <a:spcPts val="500"/>
        </a:spcAft>
        <a:buClr>
          <a:schemeClr val="accent1"/>
        </a:buClr>
        <a:buFont typeface="Wingdings 2" pitchFamily="18" charset="2"/>
        <a:buChar char=""/>
        <a:defRPr sz="2800" kern="1200">
          <a:solidFill>
            <a:schemeClr val="tx1">
              <a:lumMod val="65000"/>
              <a:lumOff val="35000"/>
            </a:schemeClr>
          </a:solidFill>
          <a:latin typeface="+mn-lt"/>
          <a:ea typeface="+mn-ea"/>
          <a:cs typeface="+mn-cs"/>
        </a:defRPr>
      </a:lvl5pPr>
      <a:lvl6pPr marL="5029200" indent="-457200" algn="l" defTabSz="1828800" rtl="0" eaLnBrk="1" latinLnBrk="0" hangingPunct="1">
        <a:lnSpc>
          <a:spcPct val="90000"/>
        </a:lnSpc>
        <a:spcBef>
          <a:spcPts val="500"/>
        </a:spcBef>
        <a:spcAft>
          <a:spcPts val="500"/>
        </a:spcAft>
        <a:buClr>
          <a:schemeClr val="accent1"/>
        </a:buClr>
        <a:buFont typeface="Wingdings 2" pitchFamily="18" charset="2"/>
        <a:buChar char=""/>
        <a:defRPr sz="2800" kern="1200">
          <a:solidFill>
            <a:schemeClr val="tx1">
              <a:lumMod val="65000"/>
              <a:lumOff val="35000"/>
            </a:schemeClr>
          </a:solidFill>
          <a:latin typeface="+mn-lt"/>
          <a:ea typeface="+mn-ea"/>
          <a:cs typeface="+mn-cs"/>
        </a:defRPr>
      </a:lvl6pPr>
      <a:lvl7pPr marL="5943600" indent="-457200" algn="l" defTabSz="1828800" rtl="0" eaLnBrk="1" latinLnBrk="0" hangingPunct="1">
        <a:lnSpc>
          <a:spcPct val="90000"/>
        </a:lnSpc>
        <a:spcBef>
          <a:spcPts val="500"/>
        </a:spcBef>
        <a:spcAft>
          <a:spcPts val="500"/>
        </a:spcAft>
        <a:buClr>
          <a:schemeClr val="accent1"/>
        </a:buClr>
        <a:buFont typeface="Wingdings 2" pitchFamily="18" charset="2"/>
        <a:buChar char=""/>
        <a:defRPr sz="2800" kern="1200">
          <a:solidFill>
            <a:schemeClr val="tx1">
              <a:lumMod val="65000"/>
              <a:lumOff val="35000"/>
            </a:schemeClr>
          </a:solidFill>
          <a:latin typeface="+mn-lt"/>
          <a:ea typeface="+mn-ea"/>
          <a:cs typeface="+mn-cs"/>
        </a:defRPr>
      </a:lvl7pPr>
      <a:lvl8pPr marL="6858000" indent="-457200" algn="l" defTabSz="1828800" rtl="0" eaLnBrk="1" latinLnBrk="0" hangingPunct="1">
        <a:lnSpc>
          <a:spcPct val="90000"/>
        </a:lnSpc>
        <a:spcBef>
          <a:spcPts val="500"/>
        </a:spcBef>
        <a:spcAft>
          <a:spcPts val="500"/>
        </a:spcAft>
        <a:buClr>
          <a:schemeClr val="accent1"/>
        </a:buClr>
        <a:buFont typeface="Wingdings 2" pitchFamily="18" charset="2"/>
        <a:buChar char=""/>
        <a:defRPr sz="2800" kern="1200">
          <a:solidFill>
            <a:schemeClr val="tx1">
              <a:lumMod val="65000"/>
              <a:lumOff val="35000"/>
            </a:schemeClr>
          </a:solidFill>
          <a:latin typeface="+mn-lt"/>
          <a:ea typeface="+mn-ea"/>
          <a:cs typeface="+mn-cs"/>
        </a:defRPr>
      </a:lvl8pPr>
      <a:lvl9pPr marL="7772400" indent="-457200" algn="l" defTabSz="1828800" rtl="0" eaLnBrk="1" latinLnBrk="0" hangingPunct="1">
        <a:lnSpc>
          <a:spcPct val="90000"/>
        </a:lnSpc>
        <a:spcBef>
          <a:spcPts val="500"/>
        </a:spcBef>
        <a:spcAft>
          <a:spcPts val="500"/>
        </a:spcAft>
        <a:buClr>
          <a:schemeClr val="accent1"/>
        </a:buClr>
        <a:buFont typeface="Wingdings 2" pitchFamily="18" charset="2"/>
        <a:buChar char=""/>
        <a:defRPr sz="2800" kern="1200">
          <a:solidFill>
            <a:schemeClr val="tx1">
              <a:lumMod val="65000"/>
              <a:lumOff val="35000"/>
            </a:schemeClr>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ies.ed.gov/ncee/edlabs/regions/appalachia/events/materials/12-08-20_Workshop-1_student-engage_slides_acc.pdf"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4.xml"/><Relationship Id="rId6" Type="http://schemas.openxmlformats.org/officeDocument/2006/relationships/image" Target="../media/image17.png"/><Relationship Id="rId5" Type="http://schemas.openxmlformats.org/officeDocument/2006/relationships/image" Target="../media/image16.jpe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hyperlink" Target="https://ies.ed.gov/ncee/edlabs/regions/appalachia/"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3.xml"/><Relationship Id="rId1" Type="http://schemas.openxmlformats.org/officeDocument/2006/relationships/slideLayout" Target="../slideLayouts/slideLayout13.xml"/><Relationship Id="rId5" Type="http://schemas.openxmlformats.org/officeDocument/2006/relationships/image" Target="../media/image21.sv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3.xml"/><Relationship Id="rId1" Type="http://schemas.openxmlformats.org/officeDocument/2006/relationships/slideLayout" Target="../slideLayouts/slideLayout15.xml"/><Relationship Id="rId4" Type="http://schemas.openxmlformats.org/officeDocument/2006/relationships/image" Target="../media/image9.jpeg"/></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7.xml"/><Relationship Id="rId1" Type="http://schemas.openxmlformats.org/officeDocument/2006/relationships/slideLayout" Target="../slideLayouts/slideLayout13.xml"/><Relationship Id="rId4" Type="http://schemas.openxmlformats.org/officeDocument/2006/relationships/image" Target="../media/image21.svg"/></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8.xml"/><Relationship Id="rId1" Type="http://schemas.openxmlformats.org/officeDocument/2006/relationships/slideLayout" Target="../slideLayouts/slideLayout16.xml"/><Relationship Id="rId4" Type="http://schemas.openxmlformats.org/officeDocument/2006/relationships/image" Target="../media/image21.sv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9.xml"/><Relationship Id="rId1" Type="http://schemas.openxmlformats.org/officeDocument/2006/relationships/slideLayout" Target="../slideLayouts/slideLayout13.xml"/><Relationship Id="rId4" Type="http://schemas.openxmlformats.org/officeDocument/2006/relationships/image" Target="../media/image21.sv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2.xml"/><Relationship Id="rId1" Type="http://schemas.openxmlformats.org/officeDocument/2006/relationships/slideLayout" Target="../slideLayouts/slideLayout15.xml"/><Relationship Id="rId4" Type="http://schemas.openxmlformats.org/officeDocument/2006/relationships/image" Target="../media/image9.jpeg"/></Relationships>
</file>

<file path=ppt/slides/_rels/slide3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6.xml"/><Relationship Id="rId1" Type="http://schemas.openxmlformats.org/officeDocument/2006/relationships/slideLayout" Target="../slideLayouts/slideLayout13.xml"/><Relationship Id="rId4" Type="http://schemas.openxmlformats.org/officeDocument/2006/relationships/image" Target="../media/image21.svg"/></Relationships>
</file>

<file path=ppt/slides/_rels/slide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7.xml"/><Relationship Id="rId1" Type="http://schemas.openxmlformats.org/officeDocument/2006/relationships/slideLayout" Target="../slideLayouts/slideLayout13.xml"/><Relationship Id="rId4" Type="http://schemas.openxmlformats.org/officeDocument/2006/relationships/image" Target="../media/image21.sv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openxmlformats.org/officeDocument/2006/relationships/image" Target="../media/image4.png"/><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0.xml"/><Relationship Id="rId1" Type="http://schemas.openxmlformats.org/officeDocument/2006/relationships/slideLayout" Target="../slideLayouts/slideLayout15.xml"/><Relationship Id="rId4" Type="http://schemas.openxmlformats.org/officeDocument/2006/relationships/image" Target="../media/image9.jpeg"/></Relationships>
</file>

<file path=ppt/slides/_rels/slide4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1.xml"/><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3.xml"/><Relationship Id="rId1" Type="http://schemas.openxmlformats.org/officeDocument/2006/relationships/slideLayout" Target="../slideLayouts/slideLayout13.xml"/><Relationship Id="rId4" Type="http://schemas.openxmlformats.org/officeDocument/2006/relationships/image" Target="../media/image32.svg"/></Relationships>
</file>

<file path=ppt/slides/_rels/slide4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4.xml"/><Relationship Id="rId1" Type="http://schemas.openxmlformats.org/officeDocument/2006/relationships/slideLayout" Target="../slideLayouts/slideLayout13.xml"/><Relationship Id="rId4" Type="http://schemas.openxmlformats.org/officeDocument/2006/relationships/image" Target="../media/image21.svg"/></Relationships>
</file>

<file path=ppt/slides/_rels/slide4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5.xml"/><Relationship Id="rId1" Type="http://schemas.openxmlformats.org/officeDocument/2006/relationships/slideLayout" Target="../slideLayouts/slideLayout13.xml"/><Relationship Id="rId4" Type="http://schemas.openxmlformats.org/officeDocument/2006/relationships/image" Target="../media/image21.sv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8.xml"/><Relationship Id="rId1" Type="http://schemas.openxmlformats.org/officeDocument/2006/relationships/slideLayout" Target="../slideLayouts/slideLayout15.xml"/><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9.xml"/><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51.xml"/><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2.xml"/><Relationship Id="rId1" Type="http://schemas.openxmlformats.org/officeDocument/2006/relationships/slideLayout" Target="../slideLayouts/slideLayout1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54.xml"/><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3" Type="http://schemas.openxmlformats.org/officeDocument/2006/relationships/hyperlink" Target="https://twitter.com/rel_appalachia?lang=en" TargetMode="External"/><Relationship Id="rId2" Type="http://schemas.openxmlformats.org/officeDocument/2006/relationships/notesSlide" Target="../notesSlides/notesSlide56.xml"/><Relationship Id="rId1" Type="http://schemas.openxmlformats.org/officeDocument/2006/relationships/slideLayout" Target="../slideLayouts/slideLayout13.xml"/><Relationship Id="rId6" Type="http://schemas.openxmlformats.org/officeDocument/2006/relationships/image" Target="../media/image36.png"/><Relationship Id="rId5" Type="http://schemas.openxmlformats.org/officeDocument/2006/relationships/hyperlink" Target="https://ies.ed.gov/ncee/edlabs/regions/appalachia" TargetMode="External"/><Relationship Id="rId4" Type="http://schemas.openxmlformats.org/officeDocument/2006/relationships/hyperlink" Target="mailto:RELAppalachia@sri.com"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8.sv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hyperlink" Target="https://ies.ed.gov/ncee/edlabs/regions/appalachia/"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E6DEF7AF-962D-4C48-8EE7-0D529A96F7C8}"/>
              </a:ext>
            </a:extLst>
          </p:cNvPr>
          <p:cNvSpPr>
            <a:spLocks noGrp="1"/>
          </p:cNvSpPr>
          <p:nvPr>
            <p:ph type="title"/>
          </p:nvPr>
        </p:nvSpPr>
        <p:spPr/>
        <p:txBody>
          <a:bodyPr/>
          <a:lstStyle/>
          <a:p>
            <a:r>
              <a:rPr lang="en-US" dirty="0"/>
              <a:t>Contract info</a:t>
            </a:r>
          </a:p>
        </p:txBody>
      </p:sp>
      <p:sp>
        <p:nvSpPr>
          <p:cNvPr id="3" name="Content Placeholder 2" descr="https://ies.ed.gov/ncee/edlabs/regions/appalachia/events/materials/12-08-20_Workshop-1_student-engage_slides_acc.pdf">
            <a:extLst>
              <a:ext uri="{FF2B5EF4-FFF2-40B4-BE49-F238E27FC236}">
                <a16:creationId xmlns:a16="http://schemas.microsoft.com/office/drawing/2014/main" id="{B42283D1-4096-3142-9F53-7769D9C2F973}"/>
              </a:ext>
            </a:extLst>
          </p:cNvPr>
          <p:cNvSpPr>
            <a:spLocks noGrp="1"/>
          </p:cNvSpPr>
          <p:nvPr>
            <p:ph idx="1"/>
          </p:nvPr>
        </p:nvSpPr>
        <p:spPr/>
        <p:txBody>
          <a:bodyPr>
            <a:normAutofit lnSpcReduction="10000"/>
          </a:bodyPr>
          <a:lstStyle/>
          <a:p>
            <a:pPr marL="0" indent="0">
              <a:lnSpc>
                <a:spcPct val="100000"/>
              </a:lnSpc>
              <a:buNone/>
            </a:pPr>
            <a:r>
              <a:rPr lang="en-US" sz="3600" dirty="0"/>
              <a:t>This presentation was prepared for the Institute of Education Sciences (IES) under Contract ED-IES-17-C-0004 by the Regional Educational Laboratory (REL) Appalachia administered by SRI International. The content of the presentation does not necessarily reflect the views or policies of IES or the U.S. Department of Education nor does mention of trade names, commercial products, or organizations imply endorsement by the U.S. Government. </a:t>
            </a:r>
          </a:p>
          <a:p>
            <a:pPr marL="0" indent="0">
              <a:lnSpc>
                <a:spcPct val="100000"/>
              </a:lnSpc>
              <a:buNone/>
            </a:pPr>
            <a:r>
              <a:rPr lang="en-US" sz="3600" dirty="0"/>
              <a:t>The original version of the presentation can be found on the REL Appalachia website: </a:t>
            </a:r>
            <a:r>
              <a:rPr lang="en-US" sz="3600" dirty="0">
                <a:ea typeface="+mn-lt"/>
                <a:cs typeface="+mn-lt"/>
                <a:hlinkClick r:id="rId3"/>
              </a:rPr>
              <a:t>https://ies.ed.gov/ncee/edlabs/regions/appalachia/events/materials/12-08-20_Workshop-1_student-engage_slides_acc.pdf</a:t>
            </a:r>
            <a:r>
              <a:rPr lang="en-US" sz="3600" dirty="0">
                <a:ea typeface="+mn-lt"/>
                <a:cs typeface="+mn-lt"/>
              </a:rPr>
              <a:t> </a:t>
            </a:r>
            <a:endParaRPr lang="en-US" sz="3600" dirty="0">
              <a:highlight>
                <a:srgbClr val="FFFF00"/>
              </a:highlight>
            </a:endParaRPr>
          </a:p>
          <a:p>
            <a:pPr marL="0" indent="0">
              <a:lnSpc>
                <a:spcPct val="100000"/>
              </a:lnSpc>
              <a:buNone/>
            </a:pPr>
            <a:r>
              <a:rPr lang="en-US" sz="3600" dirty="0"/>
              <a:t>If you plan to use these slides to facilitate a training or professional development session, please retain this disclaimer at the beginning of the presentation, even if you choose to add your organization’s logo or make revisions to the slides to meet the needs of your audience. In the occurrence that changes are made, please add a note that: Amendments to the original slides have been made as necessary in order to specifically address the purpose of this presentation.</a:t>
            </a:r>
          </a:p>
        </p:txBody>
      </p:sp>
    </p:spTree>
    <p:extLst>
      <p:ext uri="{BB962C8B-B14F-4D97-AF65-F5344CB8AC3E}">
        <p14:creationId xmlns:p14="http://schemas.microsoft.com/office/powerpoint/2010/main" val="18198277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A08E589-A753-45F4-8736-7B30FE184851}"/>
              </a:ext>
            </a:extLst>
          </p:cNvPr>
          <p:cNvSpPr>
            <a:spLocks noGrp="1"/>
          </p:cNvSpPr>
          <p:nvPr>
            <p:ph type="sldNum" sz="quarter" idx="12"/>
          </p:nvPr>
        </p:nvSpPr>
        <p:spPr/>
        <p:txBody>
          <a:bodyPr/>
          <a:lstStyle/>
          <a:p>
            <a:pPr defTabSz="1828800">
              <a:defRPr/>
            </a:pPr>
            <a:r>
              <a:rPr lang="en-US">
                <a:latin typeface="Arial" panose="020B0604020202020204"/>
                <a:cs typeface="+mn-cs"/>
              </a:rPr>
              <a:t>9</a:t>
            </a:r>
          </a:p>
        </p:txBody>
      </p:sp>
      <p:sp>
        <p:nvSpPr>
          <p:cNvPr id="3" name="Title 2">
            <a:extLst>
              <a:ext uri="{FF2B5EF4-FFF2-40B4-BE49-F238E27FC236}">
                <a16:creationId xmlns:a16="http://schemas.microsoft.com/office/drawing/2014/main" id="{7BA728EE-FEA9-445B-9D3C-3D315EE469C3}"/>
              </a:ext>
            </a:extLst>
          </p:cNvPr>
          <p:cNvSpPr>
            <a:spLocks noGrp="1"/>
          </p:cNvSpPr>
          <p:nvPr>
            <p:ph type="title" idx="4294967295"/>
          </p:nvPr>
        </p:nvSpPr>
        <p:spPr/>
        <p:txBody>
          <a:bodyPr/>
          <a:lstStyle/>
          <a:p>
            <a:r>
              <a:rPr lang="en-US" dirty="0"/>
              <a:t>Wide research</a:t>
            </a:r>
          </a:p>
        </p:txBody>
      </p:sp>
      <p:sp>
        <p:nvSpPr>
          <p:cNvPr id="9" name="TextBox 8">
            <a:extLst>
              <a:ext uri="{FF2B5EF4-FFF2-40B4-BE49-F238E27FC236}">
                <a16:creationId xmlns:a16="http://schemas.microsoft.com/office/drawing/2014/main" id="{E6246CE1-78E3-48A3-921F-5CC4A7DC7328}"/>
              </a:ext>
            </a:extLst>
          </p:cNvPr>
          <p:cNvSpPr txBox="1"/>
          <p:nvPr/>
        </p:nvSpPr>
        <p:spPr>
          <a:xfrm>
            <a:off x="914056" y="1547313"/>
            <a:ext cx="6953250" cy="892552"/>
          </a:xfrm>
          <a:prstGeom prst="rect">
            <a:avLst/>
          </a:prstGeom>
          <a:noFill/>
        </p:spPr>
        <p:txBody>
          <a:bodyPr wrap="square" rtlCol="0" anchor="t">
            <a:spAutoFit/>
          </a:bodyPr>
          <a:lstStyle/>
          <a:p>
            <a:pPr algn="ctr" defTabSz="1828800">
              <a:defRPr/>
            </a:pPr>
            <a:r>
              <a:rPr lang="en-US" sz="5200" b="1">
                <a:solidFill>
                  <a:srgbClr val="071D49"/>
                </a:solidFill>
                <a:cs typeface="Times New Roman"/>
              </a:rPr>
              <a:t>Applied Research</a:t>
            </a:r>
          </a:p>
        </p:txBody>
      </p:sp>
      <p:pic>
        <p:nvPicPr>
          <p:cNvPr id="4" name="Picture 3" descr="Applied research resource">
            <a:extLst>
              <a:ext uri="{FF2B5EF4-FFF2-40B4-BE49-F238E27FC236}">
                <a16:creationId xmlns:a16="http://schemas.microsoft.com/office/drawing/2014/main" id="{C756D08F-A3B0-4836-BE6D-0B5A5032AC58}"/>
              </a:ext>
            </a:extLst>
          </p:cNvPr>
          <p:cNvPicPr>
            <a:picLocks noChangeAspect="1"/>
          </p:cNvPicPr>
          <p:nvPr/>
        </p:nvPicPr>
        <p:blipFill>
          <a:blip r:embed="rId3"/>
          <a:stretch>
            <a:fillRect/>
          </a:stretch>
        </p:blipFill>
        <p:spPr>
          <a:xfrm>
            <a:off x="914056" y="3133372"/>
            <a:ext cx="6953250" cy="8791575"/>
          </a:xfrm>
          <a:prstGeom prst="rect">
            <a:avLst/>
          </a:prstGeom>
        </p:spPr>
      </p:pic>
      <p:sp>
        <p:nvSpPr>
          <p:cNvPr id="10" name="TextBox 9">
            <a:extLst>
              <a:ext uri="{FF2B5EF4-FFF2-40B4-BE49-F238E27FC236}">
                <a16:creationId xmlns:a16="http://schemas.microsoft.com/office/drawing/2014/main" id="{BFA9247F-D3D8-4C21-9029-69B4FEF270ED}"/>
              </a:ext>
            </a:extLst>
          </p:cNvPr>
          <p:cNvSpPr txBox="1"/>
          <p:nvPr/>
        </p:nvSpPr>
        <p:spPr>
          <a:xfrm>
            <a:off x="9291495" y="1147204"/>
            <a:ext cx="6650687" cy="1692771"/>
          </a:xfrm>
          <a:prstGeom prst="rect">
            <a:avLst/>
          </a:prstGeom>
          <a:noFill/>
        </p:spPr>
        <p:txBody>
          <a:bodyPr wrap="square" rtlCol="0">
            <a:spAutoFit/>
          </a:bodyPr>
          <a:lstStyle/>
          <a:p>
            <a:pPr algn="ctr" defTabSz="1828800">
              <a:defRPr/>
            </a:pPr>
            <a:r>
              <a:rPr lang="en-US" sz="5200" b="1">
                <a:solidFill>
                  <a:srgbClr val="071D49"/>
                </a:solidFill>
                <a:cs typeface="Times New Roman" panose="02020603050405020304" pitchFamily="18" charset="0"/>
              </a:rPr>
              <a:t>Training, Coaching, </a:t>
            </a:r>
          </a:p>
          <a:p>
            <a:pPr algn="ctr" defTabSz="1828800">
              <a:defRPr/>
            </a:pPr>
            <a:r>
              <a:rPr lang="en-US" sz="5200" b="1">
                <a:solidFill>
                  <a:srgbClr val="071D49"/>
                </a:solidFill>
                <a:cs typeface="Times New Roman" panose="02020603050405020304" pitchFamily="18" charset="0"/>
              </a:rPr>
              <a:t>and Technical Support</a:t>
            </a:r>
          </a:p>
        </p:txBody>
      </p:sp>
      <p:pic>
        <p:nvPicPr>
          <p:cNvPr id="16" name="Picture 15" descr="A teacher guiding a student in a crafts activity. ">
            <a:extLst>
              <a:ext uri="{FF2B5EF4-FFF2-40B4-BE49-F238E27FC236}">
                <a16:creationId xmlns:a16="http://schemas.microsoft.com/office/drawing/2014/main" id="{2D372431-0F0A-4A58-870B-BC0C3BC99EB6}"/>
              </a:ext>
            </a:extLst>
          </p:cNvPr>
          <p:cNvPicPr>
            <a:picLocks noChangeAspect="1"/>
          </p:cNvPicPr>
          <p:nvPr/>
        </p:nvPicPr>
        <p:blipFill>
          <a:blip r:embed="rId4"/>
          <a:stretch>
            <a:fillRect/>
          </a:stretch>
        </p:blipFill>
        <p:spPr>
          <a:xfrm>
            <a:off x="9291496" y="3133372"/>
            <a:ext cx="6650688" cy="4553485"/>
          </a:xfrm>
          <a:prstGeom prst="rect">
            <a:avLst/>
          </a:prstGeom>
        </p:spPr>
      </p:pic>
      <p:pic>
        <p:nvPicPr>
          <p:cNvPr id="17" name="Picture 16" descr="A professional development training among school staff. ">
            <a:extLst>
              <a:ext uri="{FF2B5EF4-FFF2-40B4-BE49-F238E27FC236}">
                <a16:creationId xmlns:a16="http://schemas.microsoft.com/office/drawing/2014/main" id="{120940AB-2465-447F-B5C3-78CFB2F90B24}"/>
              </a:ext>
            </a:extLst>
          </p:cNvPr>
          <p:cNvPicPr>
            <a:picLocks noChangeAspect="1"/>
          </p:cNvPicPr>
          <p:nvPr/>
        </p:nvPicPr>
        <p:blipFill rotWithShape="1">
          <a:blip r:embed="rId5"/>
          <a:srcRect t="16362" b="6115"/>
          <a:stretch/>
        </p:blipFill>
        <p:spPr>
          <a:xfrm>
            <a:off x="9291497" y="7714641"/>
            <a:ext cx="6650687" cy="4210306"/>
          </a:xfrm>
          <a:prstGeom prst="rect">
            <a:avLst/>
          </a:prstGeom>
        </p:spPr>
      </p:pic>
      <p:sp>
        <p:nvSpPr>
          <p:cNvPr id="11" name="TextBox 10">
            <a:extLst>
              <a:ext uri="{FF2B5EF4-FFF2-40B4-BE49-F238E27FC236}">
                <a16:creationId xmlns:a16="http://schemas.microsoft.com/office/drawing/2014/main" id="{25075612-C405-49C4-B18E-6BB9CB483864}"/>
              </a:ext>
            </a:extLst>
          </p:cNvPr>
          <p:cNvSpPr txBox="1"/>
          <p:nvPr/>
        </p:nvSpPr>
        <p:spPr>
          <a:xfrm>
            <a:off x="17366372" y="1504507"/>
            <a:ext cx="5307992" cy="892552"/>
          </a:xfrm>
          <a:prstGeom prst="rect">
            <a:avLst/>
          </a:prstGeom>
          <a:noFill/>
        </p:spPr>
        <p:txBody>
          <a:bodyPr wrap="square" rtlCol="0">
            <a:spAutoFit/>
          </a:bodyPr>
          <a:lstStyle/>
          <a:p>
            <a:pPr algn="ctr" defTabSz="1828800">
              <a:defRPr/>
            </a:pPr>
            <a:r>
              <a:rPr lang="en-US" sz="5200" b="1">
                <a:solidFill>
                  <a:srgbClr val="071D49"/>
                </a:solidFill>
                <a:cs typeface="Times New Roman" panose="02020603050405020304" pitchFamily="18" charset="0"/>
              </a:rPr>
              <a:t>Dissemination</a:t>
            </a:r>
          </a:p>
        </p:txBody>
      </p:sp>
      <p:pic>
        <p:nvPicPr>
          <p:cNvPr id="2" name="Picture 1" descr="Dissemination resources">
            <a:extLst>
              <a:ext uri="{FF2B5EF4-FFF2-40B4-BE49-F238E27FC236}">
                <a16:creationId xmlns:a16="http://schemas.microsoft.com/office/drawing/2014/main" id="{07A5C015-0D0B-48FF-A672-84122ACF3BC0}"/>
              </a:ext>
            </a:extLst>
          </p:cNvPr>
          <p:cNvPicPr>
            <a:picLocks noChangeAspect="1"/>
          </p:cNvPicPr>
          <p:nvPr/>
        </p:nvPicPr>
        <p:blipFill>
          <a:blip r:embed="rId6"/>
          <a:stretch>
            <a:fillRect/>
          </a:stretch>
        </p:blipFill>
        <p:spPr>
          <a:xfrm>
            <a:off x="17366374" y="3130895"/>
            <a:ext cx="5338388" cy="8796528"/>
          </a:xfrm>
          <a:prstGeom prst="rect">
            <a:avLst/>
          </a:prstGeom>
        </p:spPr>
      </p:pic>
    </p:spTree>
    <p:extLst>
      <p:ext uri="{BB962C8B-B14F-4D97-AF65-F5344CB8AC3E}">
        <p14:creationId xmlns:p14="http://schemas.microsoft.com/office/powerpoint/2010/main" val="34952740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defTabSz="1828800">
              <a:defRPr/>
            </a:pPr>
            <a:r>
              <a:rPr lang="en-US" sz="1800">
                <a:latin typeface="Arial" panose="020B0604020202020204"/>
                <a:cs typeface="Arial Hebrew"/>
              </a:rPr>
              <a:t>10</a:t>
            </a:r>
          </a:p>
        </p:txBody>
      </p:sp>
      <p:sp>
        <p:nvSpPr>
          <p:cNvPr id="2" name="Title 1">
            <a:extLst>
              <a:ext uri="{FF2B5EF4-FFF2-40B4-BE49-F238E27FC236}">
                <a16:creationId xmlns:a16="http://schemas.microsoft.com/office/drawing/2014/main" id="{D2363715-B1AA-4A44-BC14-6DD9BD45BC61}"/>
              </a:ext>
            </a:extLst>
          </p:cNvPr>
          <p:cNvSpPr>
            <a:spLocks noGrp="1"/>
          </p:cNvSpPr>
          <p:nvPr>
            <p:ph type="ctrTitle"/>
          </p:nvPr>
        </p:nvSpPr>
        <p:spPr/>
        <p:txBody>
          <a:bodyPr/>
          <a:lstStyle/>
          <a:p>
            <a:r>
              <a:rPr lang="en-US" dirty="0"/>
              <a:t>Cross state</a:t>
            </a:r>
          </a:p>
        </p:txBody>
      </p:sp>
      <p:pic>
        <p:nvPicPr>
          <p:cNvPr id="6" name="Picture 5" descr="Regional map of REL Appalachia partnerships and projects. Tennessee: Early Literacy. Kentucky: Postsecondary Transitions, Boosting Early Literacy and Numeracy, Community Math Nights. West Virginia: Workforce Readiness, Community Math Nights. Virginia: Student Success in Mathematics, Implementing Performance Assessments, Postsecondary Transitions. Tennessee, Kentucky, West Virginia, and Virginia: Cross-State Collaborative to Support Schools in the Opioid Crisis, Using Data &amp; Evidence.  ">
            <a:extLst>
              <a:ext uri="{FF2B5EF4-FFF2-40B4-BE49-F238E27FC236}">
                <a16:creationId xmlns:a16="http://schemas.microsoft.com/office/drawing/2014/main" id="{7CF54C18-A7ED-4F1A-8333-AAF633CD11DD}"/>
              </a:ext>
            </a:extLst>
          </p:cNvPr>
          <p:cNvPicPr>
            <a:picLocks noChangeAspect="1"/>
          </p:cNvPicPr>
          <p:nvPr/>
        </p:nvPicPr>
        <p:blipFill>
          <a:blip r:embed="rId3"/>
          <a:stretch>
            <a:fillRect/>
          </a:stretch>
        </p:blipFill>
        <p:spPr>
          <a:xfrm>
            <a:off x="2047261" y="1012538"/>
            <a:ext cx="20627102" cy="10506065"/>
          </a:xfrm>
          <a:prstGeom prst="rect">
            <a:avLst/>
          </a:prstGeom>
        </p:spPr>
      </p:pic>
      <p:sp>
        <p:nvSpPr>
          <p:cNvPr id="20" name="Content Placeholder 2">
            <a:extLst>
              <a:ext uri="{FF2B5EF4-FFF2-40B4-BE49-F238E27FC236}">
                <a16:creationId xmlns:a16="http://schemas.microsoft.com/office/drawing/2014/main" id="{EA3CD4B7-0E85-074B-8EE0-53386974A6FF}"/>
              </a:ext>
            </a:extLst>
          </p:cNvPr>
          <p:cNvSpPr txBox="1">
            <a:spLocks/>
          </p:cNvSpPr>
          <p:nvPr/>
        </p:nvSpPr>
        <p:spPr>
          <a:xfrm>
            <a:off x="10154712" y="9718450"/>
            <a:ext cx="12519651" cy="732365"/>
          </a:xfrm>
          <a:prstGeom prst="rect">
            <a:avLst/>
          </a:prstGeom>
        </p:spPr>
        <p:txBody>
          <a:bodyPr/>
          <a:lstStyle>
            <a:lvl1pPr marL="68580" indent="-68580" algn="l" defTabSz="685800" rtl="0" eaLnBrk="1" latinLnBrk="0" hangingPunct="1">
              <a:lnSpc>
                <a:spcPct val="90000"/>
              </a:lnSpc>
              <a:spcBef>
                <a:spcPts val="900"/>
              </a:spcBef>
              <a:spcAft>
                <a:spcPts val="150"/>
              </a:spcAft>
              <a:buClr>
                <a:schemeClr val="accent1"/>
              </a:buClr>
              <a:buSzPct val="100000"/>
              <a:buFont typeface="Calibri" panose="020F0502020204030204" pitchFamily="34" charset="0"/>
              <a:buChar char=" "/>
              <a:defRPr sz="2100" kern="1200">
                <a:solidFill>
                  <a:schemeClr val="tx1"/>
                </a:solidFill>
                <a:latin typeface="Arial" panose="020B0604020202020204" pitchFamily="34" charset="0"/>
                <a:ea typeface="Arial" panose="020B0604020202020204" pitchFamily="34" charset="0"/>
                <a:cs typeface="Arial" panose="020B0604020202020204" pitchFamily="34" charset="0"/>
              </a:defRPr>
            </a:lvl1pPr>
            <a:lvl2pPr marL="347472" indent="-347472" algn="l" defTabSz="685800" rtl="0" eaLnBrk="1" latinLnBrk="0" hangingPunct="1">
              <a:lnSpc>
                <a:spcPct val="90000"/>
              </a:lnSpc>
              <a:spcBef>
                <a:spcPts val="900"/>
              </a:spcBef>
              <a:spcAft>
                <a:spcPts val="150"/>
              </a:spcAft>
              <a:buClr>
                <a:schemeClr val="accent1"/>
              </a:buClr>
              <a:buSzPct val="110000"/>
              <a:buFont typeface="Arial" charset="0"/>
              <a:buChar char="•"/>
              <a:defRPr sz="2100" kern="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694944" indent="-347472" algn="l" defTabSz="685800" rtl="0" eaLnBrk="1" latinLnBrk="0" hangingPunct="1">
              <a:lnSpc>
                <a:spcPct val="90000"/>
              </a:lnSpc>
              <a:spcBef>
                <a:spcPts val="150"/>
              </a:spcBef>
              <a:spcAft>
                <a:spcPts val="300"/>
              </a:spcAft>
              <a:buClr>
                <a:schemeClr val="accent1"/>
              </a:buClr>
              <a:buSzPct val="110000"/>
              <a:buFont typeface="Courier New" charset="0"/>
              <a:buChar char="o"/>
              <a:defRPr sz="1800" kern="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042416" indent="-347472" algn="l" defTabSz="685800" rtl="0" eaLnBrk="1" latinLnBrk="0" hangingPunct="1">
              <a:lnSpc>
                <a:spcPct val="90000"/>
              </a:lnSpc>
              <a:spcBef>
                <a:spcPts val="150"/>
              </a:spcBef>
              <a:spcAft>
                <a:spcPts val="300"/>
              </a:spcAft>
              <a:buClr>
                <a:schemeClr val="accent1"/>
              </a:buClr>
              <a:buSzPct val="90000"/>
              <a:buFont typeface="Courier New" panose="02070309020205020404" pitchFamily="49" charset="0"/>
              <a:buChar char="o"/>
              <a:defRPr sz="1350" kern="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1389888" indent="-347472" algn="l" defTabSz="685800" rtl="0" eaLnBrk="1" latinLnBrk="0" hangingPunct="1">
              <a:lnSpc>
                <a:spcPct val="90000"/>
              </a:lnSpc>
              <a:spcBef>
                <a:spcPts val="150"/>
              </a:spcBef>
              <a:spcAft>
                <a:spcPts val="300"/>
              </a:spcAft>
              <a:buClr>
                <a:schemeClr val="accent1"/>
              </a:buClr>
              <a:buSzPct val="100000"/>
              <a:buFont typeface="Wingdings" panose="05000000000000000000" pitchFamily="2" charset="2"/>
              <a:buChar char="§"/>
              <a:defRPr sz="1350" kern="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82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6pPr>
            <a:lvl7pPr marL="97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7pPr>
            <a:lvl8pPr marL="112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8pPr>
            <a:lvl9pPr marL="127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9pPr>
          </a:lstStyle>
          <a:p>
            <a:pPr marL="0" indent="0" algn="ctr" defTabSz="1371600">
              <a:spcBef>
                <a:spcPts val="1800"/>
              </a:spcBef>
              <a:spcAft>
                <a:spcPts val="300"/>
              </a:spcAft>
              <a:buClr>
                <a:srgbClr val="3494BA"/>
              </a:buClr>
              <a:buNone/>
              <a:defRPr/>
            </a:pPr>
            <a:r>
              <a:rPr lang="en-US" sz="4000" b="1">
                <a:latin typeface="Times New Roman" panose="02020603050405020304" pitchFamily="18" charset="0"/>
                <a:cs typeface="Times New Roman" panose="02020603050405020304" pitchFamily="18" charset="0"/>
              </a:rPr>
              <a:t>For more information about our work, visit:</a:t>
            </a:r>
            <a:r>
              <a:rPr lang="en-US" sz="4000">
                <a:latin typeface="Times New Roman" panose="02020603050405020304" pitchFamily="18" charset="0"/>
                <a:cs typeface="Times New Roman" panose="02020603050405020304" pitchFamily="18" charset="0"/>
              </a:rPr>
              <a:t> </a:t>
            </a:r>
            <a:r>
              <a:rPr lang="en-US" sz="4000">
                <a:solidFill>
                  <a:prstClr val="black"/>
                </a:solidFill>
                <a:latin typeface="Times New Roman" panose="02020603050405020304" pitchFamily="18" charset="0"/>
                <a:cs typeface="Times New Roman" panose="02020603050405020304" pitchFamily="18" charset="0"/>
                <a:hlinkClick r:id="rId4"/>
              </a:rPr>
              <a:t>https://ies.ed.gov/ncee/edlabs/regions/appalachia/</a:t>
            </a:r>
            <a:r>
              <a:rPr lang="en-US" sz="4000">
                <a:solidFill>
                  <a:prstClr val="black"/>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3316280871"/>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7" name="Rectangle 12" descr="&quot; &quot;">
            <a:extLst>
              <a:ext uri="{FF2B5EF4-FFF2-40B4-BE49-F238E27FC236}">
                <a16:creationId xmlns:a16="http://schemas.microsoft.com/office/drawing/2014/main" id="{65545176-0CD1-4EE4-9063-A071470E3BA2}"/>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4387172" cy="1371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D3E58BA6-55C1-42FE-8516-AC01E94EA0B8}"/>
              </a:ext>
            </a:extLst>
          </p:cNvPr>
          <p:cNvSpPr>
            <a:spLocks noGrp="1"/>
          </p:cNvSpPr>
          <p:nvPr>
            <p:ph type="sldNum" sz="quarter" idx="12"/>
          </p:nvPr>
        </p:nvSpPr>
        <p:spPr>
          <a:xfrm>
            <a:off x="20557361" y="12588875"/>
            <a:ext cx="3062252" cy="730250"/>
          </a:xfrm>
        </p:spPr>
        <p:txBody>
          <a:bodyPr vert="horz" lIns="91440" tIns="45720" rIns="91440" bIns="45720" rtlCol="0" anchor="ctr">
            <a:normAutofit/>
          </a:bodyPr>
          <a:lstStyle/>
          <a:p>
            <a:pPr>
              <a:spcAft>
                <a:spcPts val="600"/>
              </a:spcAft>
            </a:pPr>
            <a:r>
              <a:rPr lang="en-US" b="1" kern="1200">
                <a:solidFill>
                  <a:schemeClr val="tx2"/>
                </a:solidFill>
                <a:latin typeface="+mn-lt"/>
                <a:ea typeface="+mn-ea"/>
                <a:cs typeface="+mn-cs"/>
              </a:rPr>
              <a:t>11</a:t>
            </a:r>
          </a:p>
        </p:txBody>
      </p:sp>
      <p:sp>
        <p:nvSpPr>
          <p:cNvPr id="28" name="Rectangle 14" descr="&quot; &quot;">
            <a:extLst>
              <a:ext uri="{FF2B5EF4-FFF2-40B4-BE49-F238E27FC236}">
                <a16:creationId xmlns:a16="http://schemas.microsoft.com/office/drawing/2014/main" id="{8AB35F32-8C3E-4AF2-A037-2D00C4CF1F45}"/>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523998"/>
            <a:ext cx="17799363" cy="1066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tle 2">
            <a:extLst>
              <a:ext uri="{FF2B5EF4-FFF2-40B4-BE49-F238E27FC236}">
                <a16:creationId xmlns:a16="http://schemas.microsoft.com/office/drawing/2014/main" id="{857D3DC7-D416-4147-9258-FFC5AF81E1D9}"/>
              </a:ext>
            </a:extLst>
          </p:cNvPr>
          <p:cNvSpPr>
            <a:spLocks noGrp="1"/>
          </p:cNvSpPr>
          <p:nvPr>
            <p:ph type="ctrTitle"/>
          </p:nvPr>
        </p:nvSpPr>
        <p:spPr>
          <a:xfrm>
            <a:off x="2139974" y="2596896"/>
            <a:ext cx="14632305" cy="6510528"/>
          </a:xfrm>
        </p:spPr>
        <p:txBody>
          <a:bodyPr vert="horz" lIns="91440" tIns="45720" rIns="91440" bIns="45720" rtlCol="0" anchor="b">
            <a:normAutofit/>
          </a:bodyPr>
          <a:lstStyle/>
          <a:p>
            <a:pPr defTabSz="914400"/>
            <a:r>
              <a:rPr lang="en-US" sz="8000" spc="-100" dirty="0">
                <a:solidFill>
                  <a:srgbClr val="FFFFFF"/>
                </a:solidFill>
                <a:latin typeface="+mj-lt"/>
                <a:cs typeface="+mj-cs"/>
              </a:rPr>
              <a:t>Train-the-Trainer Structure</a:t>
            </a:r>
          </a:p>
        </p:txBody>
      </p:sp>
      <p:pic>
        <p:nvPicPr>
          <p:cNvPr id="4" name="Picture 3" descr="Portrait Emma Pellerin">
            <a:extLst>
              <a:ext uri="{FF2B5EF4-FFF2-40B4-BE49-F238E27FC236}">
                <a16:creationId xmlns:a16="http://schemas.microsoft.com/office/drawing/2014/main" id="{9BEE13FA-7E3C-FA4B-80A0-7791AC35E615}"/>
              </a:ext>
            </a:extLst>
          </p:cNvPr>
          <p:cNvPicPr>
            <a:picLocks noChangeAspect="1"/>
          </p:cNvPicPr>
          <p:nvPr/>
        </p:nvPicPr>
        <p:blipFill>
          <a:blip r:embed="rId3"/>
          <a:stretch>
            <a:fillRect/>
          </a:stretch>
        </p:blipFill>
        <p:spPr>
          <a:xfrm>
            <a:off x="18594724" y="4622728"/>
            <a:ext cx="4823062" cy="4454239"/>
          </a:xfrm>
          <a:prstGeom prst="rect">
            <a:avLst/>
          </a:prstGeom>
        </p:spPr>
      </p:pic>
    </p:spTree>
    <p:extLst>
      <p:ext uri="{BB962C8B-B14F-4D97-AF65-F5344CB8AC3E}">
        <p14:creationId xmlns:p14="http://schemas.microsoft.com/office/powerpoint/2010/main" val="33075547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718E2A5-81FB-411B-8FEE-1AE7DDFA108A}"/>
              </a:ext>
            </a:extLst>
          </p:cNvPr>
          <p:cNvSpPr>
            <a:spLocks noGrp="1"/>
          </p:cNvSpPr>
          <p:nvPr>
            <p:ph type="sldNum" sz="quarter" idx="12"/>
          </p:nvPr>
        </p:nvSpPr>
        <p:spPr/>
        <p:txBody>
          <a:bodyPr/>
          <a:lstStyle/>
          <a:p>
            <a:r>
              <a:rPr lang="en-US"/>
              <a:t>12</a:t>
            </a:r>
            <a:endParaRPr lang="uk-UA"/>
          </a:p>
        </p:txBody>
      </p:sp>
      <p:sp>
        <p:nvSpPr>
          <p:cNvPr id="4" name="Title 3">
            <a:extLst>
              <a:ext uri="{FF2B5EF4-FFF2-40B4-BE49-F238E27FC236}">
                <a16:creationId xmlns:a16="http://schemas.microsoft.com/office/drawing/2014/main" id="{35C6D5F5-BF69-477A-8E04-C6B81D100C61}"/>
              </a:ext>
            </a:extLst>
          </p:cNvPr>
          <p:cNvSpPr>
            <a:spLocks noGrp="1"/>
          </p:cNvSpPr>
          <p:nvPr>
            <p:ph type="ctrTitle"/>
          </p:nvPr>
        </p:nvSpPr>
        <p:spPr/>
        <p:txBody>
          <a:bodyPr/>
          <a:lstStyle/>
          <a:p>
            <a:r>
              <a:rPr lang="en-US" dirty="0">
                <a:latin typeface="+mj-lt"/>
              </a:rPr>
              <a:t>Train-the-trainer structure</a:t>
            </a:r>
          </a:p>
        </p:txBody>
      </p:sp>
      <p:sp>
        <p:nvSpPr>
          <p:cNvPr id="5" name="Text Placeholder 4">
            <a:extLst>
              <a:ext uri="{FF2B5EF4-FFF2-40B4-BE49-F238E27FC236}">
                <a16:creationId xmlns:a16="http://schemas.microsoft.com/office/drawing/2014/main" id="{46416901-9973-43AB-A648-63AF4595BC03}"/>
              </a:ext>
            </a:extLst>
          </p:cNvPr>
          <p:cNvSpPr>
            <a:spLocks noGrp="1"/>
          </p:cNvSpPr>
          <p:nvPr>
            <p:ph type="body" sz="quarter" idx="14"/>
          </p:nvPr>
        </p:nvSpPr>
        <p:spPr>
          <a:xfrm>
            <a:off x="1144586" y="3152752"/>
            <a:ext cx="22098002" cy="9039248"/>
          </a:xfrm>
        </p:spPr>
        <p:txBody>
          <a:bodyPr vert="horz" lIns="0" tIns="0" rIns="0" bIns="0" rtlCol="0" anchor="t">
            <a:normAutofit/>
          </a:bodyPr>
          <a:lstStyle/>
          <a:p>
            <a:r>
              <a:rPr lang="en-US" sz="4600" dirty="0">
                <a:latin typeface="+mn-lt"/>
              </a:rPr>
              <a:t>The student engagement workshop is divided into three sections, each focusing on a different type of engagement: </a:t>
            </a:r>
          </a:p>
          <a:p>
            <a:pPr marL="1152525" lvl="1" indent="-465138"/>
            <a:r>
              <a:rPr lang="en-US" sz="4600" dirty="0">
                <a:latin typeface="+mn-lt"/>
              </a:rPr>
              <a:t>Behavioral engagement</a:t>
            </a:r>
          </a:p>
          <a:p>
            <a:pPr marL="1152525" lvl="1" indent="-465138"/>
            <a:r>
              <a:rPr lang="en-US" sz="4600" dirty="0">
                <a:latin typeface="+mn-lt"/>
              </a:rPr>
              <a:t>Emotional engagement</a:t>
            </a:r>
          </a:p>
          <a:p>
            <a:pPr marL="1152525" lvl="1" indent="-465138"/>
            <a:r>
              <a:rPr lang="en-US" sz="4600" dirty="0">
                <a:latin typeface="+mn-lt"/>
              </a:rPr>
              <a:t>Mental engagement</a:t>
            </a:r>
          </a:p>
          <a:p>
            <a:pPr>
              <a:spcBef>
                <a:spcPts val="1200"/>
              </a:spcBef>
            </a:pPr>
            <a:r>
              <a:rPr lang="en-US" sz="4600" dirty="0">
                <a:latin typeface="+mn-lt"/>
              </a:rPr>
              <a:t>The three sections can be presented all together or separately.</a:t>
            </a:r>
          </a:p>
          <a:p>
            <a:pPr>
              <a:spcBef>
                <a:spcPts val="1200"/>
              </a:spcBef>
            </a:pPr>
            <a:r>
              <a:rPr lang="en-US" sz="4600" dirty="0">
                <a:latin typeface="+mn-lt"/>
                <a:cs typeface="Times New Roman"/>
              </a:rPr>
              <a:t>We have provided you with:</a:t>
            </a:r>
          </a:p>
          <a:p>
            <a:pPr marL="1152525" lvl="1" indent="-465138"/>
            <a:r>
              <a:rPr lang="en-US" sz="4600" dirty="0">
                <a:latin typeface="+mn-lt"/>
              </a:rPr>
              <a:t>A slide deck you can use in your trainings</a:t>
            </a:r>
          </a:p>
          <a:p>
            <a:pPr marL="1152525" lvl="1" indent="-465138"/>
            <a:r>
              <a:rPr lang="en-US" sz="4600" dirty="0">
                <a:latin typeface="+mn-lt"/>
              </a:rPr>
              <a:t>Handouts</a:t>
            </a:r>
          </a:p>
          <a:p>
            <a:pPr marL="1152525" lvl="1" indent="-465138"/>
            <a:r>
              <a:rPr lang="en-US" sz="4600" dirty="0">
                <a:latin typeface="+mn-lt"/>
              </a:rPr>
              <a:t>Facilitator’s Handbook</a:t>
            </a:r>
            <a:endParaRPr lang="en-US" dirty="0"/>
          </a:p>
        </p:txBody>
      </p:sp>
    </p:spTree>
    <p:extLst>
      <p:ext uri="{BB962C8B-B14F-4D97-AF65-F5344CB8AC3E}">
        <p14:creationId xmlns:p14="http://schemas.microsoft.com/office/powerpoint/2010/main" val="5030645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2FCEA02-9D18-4E41-91FB-6F5A45F318F8}"/>
              </a:ext>
            </a:extLst>
          </p:cNvPr>
          <p:cNvSpPr>
            <a:spLocks noGrp="1"/>
          </p:cNvSpPr>
          <p:nvPr>
            <p:ph type="sldNum" sz="quarter" idx="12"/>
          </p:nvPr>
        </p:nvSpPr>
        <p:spPr/>
        <p:txBody>
          <a:bodyPr/>
          <a:lstStyle/>
          <a:p>
            <a:r>
              <a:rPr lang="en-US"/>
              <a:t>13</a:t>
            </a:r>
            <a:endParaRPr lang="uk-UA"/>
          </a:p>
        </p:txBody>
      </p:sp>
      <p:sp>
        <p:nvSpPr>
          <p:cNvPr id="2" name="Title 1">
            <a:extLst>
              <a:ext uri="{FF2B5EF4-FFF2-40B4-BE49-F238E27FC236}">
                <a16:creationId xmlns:a16="http://schemas.microsoft.com/office/drawing/2014/main" id="{155E7189-DAE9-47CF-BCD7-0A0062288A5D}"/>
              </a:ext>
            </a:extLst>
          </p:cNvPr>
          <p:cNvSpPr>
            <a:spLocks noGrp="1"/>
          </p:cNvSpPr>
          <p:nvPr>
            <p:ph type="ctrTitle"/>
          </p:nvPr>
        </p:nvSpPr>
        <p:spPr/>
        <p:txBody>
          <a:bodyPr/>
          <a:lstStyle/>
          <a:p>
            <a:r>
              <a:rPr lang="en-US" dirty="0">
                <a:latin typeface="+mj-lt"/>
                <a:cs typeface="Times New Roman"/>
              </a:rPr>
              <a:t>Facilitator’s Handbook</a:t>
            </a:r>
            <a:endParaRPr lang="en-US" dirty="0">
              <a:latin typeface="+mj-lt"/>
            </a:endParaRPr>
          </a:p>
        </p:txBody>
      </p:sp>
      <p:sp>
        <p:nvSpPr>
          <p:cNvPr id="4" name="Text Placeholder 3">
            <a:extLst>
              <a:ext uri="{FF2B5EF4-FFF2-40B4-BE49-F238E27FC236}">
                <a16:creationId xmlns:a16="http://schemas.microsoft.com/office/drawing/2014/main" id="{6692F881-99CB-4929-807B-CBB7477473EE}"/>
              </a:ext>
            </a:extLst>
          </p:cNvPr>
          <p:cNvSpPr>
            <a:spLocks noGrp="1"/>
          </p:cNvSpPr>
          <p:nvPr>
            <p:ph type="body" sz="quarter" idx="14"/>
          </p:nvPr>
        </p:nvSpPr>
        <p:spPr>
          <a:xfrm>
            <a:off x="10499307" y="1752588"/>
            <a:ext cx="10313291" cy="10541137"/>
          </a:xfrm>
        </p:spPr>
        <p:txBody>
          <a:bodyPr vert="horz" lIns="0" tIns="0" rIns="0" bIns="0" rtlCol="0" anchor="t">
            <a:normAutofit/>
          </a:bodyPr>
          <a:lstStyle/>
          <a:p>
            <a:pPr>
              <a:spcBef>
                <a:spcPts val="1200"/>
              </a:spcBef>
            </a:pPr>
            <a:r>
              <a:rPr lang="en-US" sz="4600">
                <a:latin typeface="+mn-lt"/>
                <a:cs typeface="Times New Roman"/>
              </a:rPr>
              <a:t>How to use the facilitator’s handbook</a:t>
            </a:r>
          </a:p>
          <a:p>
            <a:pPr>
              <a:spcBef>
                <a:spcPts val="1200"/>
              </a:spcBef>
            </a:pPr>
            <a:r>
              <a:rPr lang="en-US" sz="4600">
                <a:latin typeface="+mn-lt"/>
                <a:cs typeface="Times New Roman"/>
              </a:rPr>
              <a:t>Welcome and introductions</a:t>
            </a:r>
          </a:p>
          <a:p>
            <a:pPr>
              <a:spcBef>
                <a:spcPts val="1200"/>
              </a:spcBef>
            </a:pPr>
            <a:r>
              <a:rPr lang="en-US" sz="4600">
                <a:latin typeface="+mn-lt"/>
                <a:cs typeface="Times New Roman"/>
              </a:rPr>
              <a:t>Overview</a:t>
            </a:r>
          </a:p>
          <a:p>
            <a:pPr>
              <a:spcBef>
                <a:spcPts val="1200"/>
              </a:spcBef>
            </a:pPr>
            <a:r>
              <a:rPr lang="en-US" sz="4600">
                <a:latin typeface="+mn-lt"/>
                <a:cs typeface="Times New Roman"/>
              </a:rPr>
              <a:t>Section 1: Behavioral engagement</a:t>
            </a:r>
          </a:p>
          <a:p>
            <a:pPr>
              <a:spcBef>
                <a:spcPts val="1200"/>
              </a:spcBef>
            </a:pPr>
            <a:r>
              <a:rPr lang="en-US" sz="4600">
                <a:latin typeface="+mn-lt"/>
                <a:cs typeface="Times New Roman"/>
              </a:rPr>
              <a:t>Section 2: Emotional engagement</a:t>
            </a:r>
          </a:p>
          <a:p>
            <a:pPr>
              <a:spcBef>
                <a:spcPts val="1200"/>
              </a:spcBef>
            </a:pPr>
            <a:r>
              <a:rPr lang="en-US" sz="4600">
                <a:latin typeface="+mn-lt"/>
                <a:cs typeface="Times New Roman"/>
              </a:rPr>
              <a:t>Section 3: Mental engagement</a:t>
            </a:r>
          </a:p>
          <a:p>
            <a:pPr>
              <a:spcBef>
                <a:spcPts val="1200"/>
              </a:spcBef>
            </a:pPr>
            <a:r>
              <a:rPr lang="en-US" sz="4600">
                <a:latin typeface="+mn-lt"/>
                <a:cs typeface="Times New Roman"/>
              </a:rPr>
              <a:t>Wrap-up and next steps</a:t>
            </a:r>
          </a:p>
          <a:p>
            <a:pPr>
              <a:spcBef>
                <a:spcPts val="1200"/>
              </a:spcBef>
            </a:pPr>
            <a:r>
              <a:rPr lang="en-US" sz="4600">
                <a:latin typeface="+mn-lt"/>
                <a:cs typeface="Times New Roman"/>
              </a:rPr>
              <a:t>Best practices in facilitation</a:t>
            </a:r>
          </a:p>
          <a:p>
            <a:pPr>
              <a:spcBef>
                <a:spcPts val="1200"/>
              </a:spcBef>
            </a:pPr>
            <a:r>
              <a:rPr lang="en-US" sz="4600">
                <a:latin typeface="+mn-lt"/>
                <a:cs typeface="Times New Roman"/>
              </a:rPr>
              <a:t>Handouts</a:t>
            </a:r>
          </a:p>
          <a:p>
            <a:pPr>
              <a:spcBef>
                <a:spcPts val="1200"/>
              </a:spcBef>
            </a:pPr>
            <a:r>
              <a:rPr lang="en-US" sz="4600">
                <a:latin typeface="+mn-lt"/>
                <a:cs typeface="Times New Roman"/>
              </a:rPr>
              <a:t>Sample workshop invitation</a:t>
            </a:r>
          </a:p>
          <a:p>
            <a:pPr>
              <a:spcBef>
                <a:spcPts val="1200"/>
              </a:spcBef>
            </a:pPr>
            <a:r>
              <a:rPr lang="en-US" sz="4600">
                <a:latin typeface="+mn-lt"/>
                <a:cs typeface="Times New Roman"/>
              </a:rPr>
              <a:t>Alternative suggestions for creating breakout rooms and polls</a:t>
            </a:r>
          </a:p>
        </p:txBody>
      </p:sp>
      <p:pic>
        <p:nvPicPr>
          <p:cNvPr id="7" name="Picture 6" descr="Facilitator's Handbook resource">
            <a:extLst>
              <a:ext uri="{FF2B5EF4-FFF2-40B4-BE49-F238E27FC236}">
                <a16:creationId xmlns:a16="http://schemas.microsoft.com/office/drawing/2014/main" id="{5B01DF5D-DEC4-44A7-AB87-6500D17221CD}"/>
              </a:ext>
            </a:extLst>
          </p:cNvPr>
          <p:cNvPicPr>
            <a:picLocks noChangeAspect="1"/>
          </p:cNvPicPr>
          <p:nvPr/>
        </p:nvPicPr>
        <p:blipFill>
          <a:blip r:embed="rId3"/>
          <a:stretch>
            <a:fillRect/>
          </a:stretch>
        </p:blipFill>
        <p:spPr>
          <a:xfrm>
            <a:off x="1308914" y="2985453"/>
            <a:ext cx="5976063" cy="8684996"/>
          </a:xfrm>
          <a:prstGeom prst="rect">
            <a:avLst/>
          </a:prstGeom>
        </p:spPr>
      </p:pic>
      <p:pic>
        <p:nvPicPr>
          <p:cNvPr id="8" name="Graphic 5" descr="&quot; &quot;">
            <a:extLst>
              <a:ext uri="{FF2B5EF4-FFF2-40B4-BE49-F238E27FC236}">
                <a16:creationId xmlns:a16="http://schemas.microsoft.com/office/drawing/2014/main" id="{783A8B64-EEC3-364D-BF34-E81754721447}"/>
              </a:ext>
              <a:ext uri="{C183D7F6-B498-43B3-948B-1728B52AA6E4}">
                <adec:decorative xmlns:adec="http://schemas.microsoft.com/office/drawing/2017/decorative" val="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0812598" y="8929436"/>
            <a:ext cx="2812577" cy="2754701"/>
          </a:xfrm>
          <a:prstGeom prst="rect">
            <a:avLst/>
          </a:prstGeom>
        </p:spPr>
      </p:pic>
    </p:spTree>
    <p:extLst>
      <p:ext uri="{BB962C8B-B14F-4D97-AF65-F5344CB8AC3E}">
        <p14:creationId xmlns:p14="http://schemas.microsoft.com/office/powerpoint/2010/main" val="12661951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E19925A-6ED6-4802-9383-3E122AFFE826}"/>
              </a:ext>
            </a:extLst>
          </p:cNvPr>
          <p:cNvSpPr>
            <a:spLocks noGrp="1"/>
          </p:cNvSpPr>
          <p:nvPr>
            <p:ph type="sldNum" sz="quarter" idx="12"/>
          </p:nvPr>
        </p:nvSpPr>
        <p:spPr/>
        <p:txBody>
          <a:bodyPr/>
          <a:lstStyle/>
          <a:p>
            <a:r>
              <a:rPr lang="en-US"/>
              <a:t>14</a:t>
            </a:r>
            <a:endParaRPr lang="uk-UA"/>
          </a:p>
        </p:txBody>
      </p:sp>
      <p:sp>
        <p:nvSpPr>
          <p:cNvPr id="2" name="Title 1">
            <a:extLst>
              <a:ext uri="{FF2B5EF4-FFF2-40B4-BE49-F238E27FC236}">
                <a16:creationId xmlns:a16="http://schemas.microsoft.com/office/drawing/2014/main" id="{70B65294-7AE5-4583-ABC7-D11396FDCDD5}"/>
              </a:ext>
            </a:extLst>
          </p:cNvPr>
          <p:cNvSpPr>
            <a:spLocks noGrp="1"/>
          </p:cNvSpPr>
          <p:nvPr>
            <p:ph type="ctrTitle"/>
          </p:nvPr>
        </p:nvSpPr>
        <p:spPr/>
        <p:txBody>
          <a:bodyPr/>
          <a:lstStyle/>
          <a:p>
            <a:r>
              <a:rPr lang="en-US" dirty="0">
                <a:latin typeface="+mj-lt"/>
                <a:cs typeface="Times New Roman"/>
              </a:rPr>
              <a:t>Additional supports</a:t>
            </a:r>
          </a:p>
        </p:txBody>
      </p:sp>
      <p:graphicFrame>
        <p:nvGraphicFramePr>
          <p:cNvPr id="5" name="Diagram 4" descr="Additional supports: Office hours for trainers, FAQ document, email ">
            <a:extLst>
              <a:ext uri="{FF2B5EF4-FFF2-40B4-BE49-F238E27FC236}">
                <a16:creationId xmlns:a16="http://schemas.microsoft.com/office/drawing/2014/main" id="{DC4CA35B-69B2-4699-B7E6-D8E8EFC3A44B}"/>
              </a:ext>
            </a:extLst>
          </p:cNvPr>
          <p:cNvGraphicFramePr/>
          <p:nvPr>
            <p:extLst>
              <p:ext uri="{D42A27DB-BD31-4B8C-83A1-F6EECF244321}">
                <p14:modId xmlns:p14="http://schemas.microsoft.com/office/powerpoint/2010/main" val="321441597"/>
              </p:ext>
            </p:extLst>
          </p:nvPr>
        </p:nvGraphicFramePr>
        <p:xfrm>
          <a:off x="1422217" y="2891017"/>
          <a:ext cx="21820369" cy="89708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927712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descr="&quot; &quot;">
            <a:extLst>
              <a:ext uri="{FF2B5EF4-FFF2-40B4-BE49-F238E27FC236}">
                <a16:creationId xmlns:a16="http://schemas.microsoft.com/office/drawing/2014/main" id="{65545176-0CD1-4EE4-9063-A071470E3BA2}"/>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4387172" cy="1371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C65B30D5-AB72-4681-BF68-23276099F06E}"/>
              </a:ext>
            </a:extLst>
          </p:cNvPr>
          <p:cNvSpPr>
            <a:spLocks noGrp="1"/>
          </p:cNvSpPr>
          <p:nvPr>
            <p:ph type="sldNum" sz="quarter" idx="12"/>
          </p:nvPr>
        </p:nvSpPr>
        <p:spPr>
          <a:xfrm>
            <a:off x="20355534" y="12588875"/>
            <a:ext cx="3062252" cy="730250"/>
          </a:xfrm>
        </p:spPr>
        <p:txBody>
          <a:bodyPr vert="horz" lIns="91440" tIns="45720" rIns="91440" bIns="45720" rtlCol="0" anchor="ctr">
            <a:normAutofit/>
          </a:bodyPr>
          <a:lstStyle/>
          <a:p>
            <a:pPr>
              <a:spcAft>
                <a:spcPts val="600"/>
              </a:spcAft>
            </a:pPr>
            <a:r>
              <a:rPr lang="en-US" b="1" kern="1200">
                <a:solidFill>
                  <a:schemeClr val="tx2"/>
                </a:solidFill>
                <a:latin typeface="+mn-lt"/>
                <a:ea typeface="+mn-ea"/>
                <a:cs typeface="+mn-cs"/>
              </a:rPr>
              <a:t>15</a:t>
            </a:r>
          </a:p>
        </p:txBody>
      </p:sp>
      <p:sp>
        <p:nvSpPr>
          <p:cNvPr id="15" name="Rectangle 14" descr="&quot; &quot;">
            <a:extLst>
              <a:ext uri="{FF2B5EF4-FFF2-40B4-BE49-F238E27FC236}">
                <a16:creationId xmlns:a16="http://schemas.microsoft.com/office/drawing/2014/main" id="{8AB35F32-8C3E-4AF2-A037-2D00C4CF1F45}"/>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523998"/>
            <a:ext cx="17799363" cy="1066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tle 2">
            <a:extLst>
              <a:ext uri="{FF2B5EF4-FFF2-40B4-BE49-F238E27FC236}">
                <a16:creationId xmlns:a16="http://schemas.microsoft.com/office/drawing/2014/main" id="{7DDCFA8C-0D5F-44B5-86ED-EA5EBF0DEFD6}"/>
              </a:ext>
            </a:extLst>
          </p:cNvPr>
          <p:cNvSpPr>
            <a:spLocks noGrp="1"/>
          </p:cNvSpPr>
          <p:nvPr>
            <p:ph type="ctrTitle"/>
          </p:nvPr>
        </p:nvSpPr>
        <p:spPr>
          <a:xfrm>
            <a:off x="2139974" y="2596896"/>
            <a:ext cx="14632305" cy="6510528"/>
          </a:xfrm>
        </p:spPr>
        <p:txBody>
          <a:bodyPr vert="horz" lIns="91440" tIns="45720" rIns="91440" bIns="45720" rtlCol="0" anchor="b">
            <a:normAutofit/>
          </a:bodyPr>
          <a:lstStyle/>
          <a:p>
            <a:pPr defTabSz="914400"/>
            <a:r>
              <a:rPr lang="en-US" sz="8000" spc="-100" dirty="0">
                <a:solidFill>
                  <a:srgbClr val="FFFFFF"/>
                </a:solidFill>
                <a:latin typeface="+mj-lt"/>
                <a:cs typeface="+mj-cs"/>
              </a:rPr>
              <a:t>Overview of Student Engagement</a:t>
            </a:r>
          </a:p>
        </p:txBody>
      </p:sp>
      <p:pic>
        <p:nvPicPr>
          <p:cNvPr id="4" name="Picture 3" descr="Portrait Mary Klute">
            <a:extLst>
              <a:ext uri="{FF2B5EF4-FFF2-40B4-BE49-F238E27FC236}">
                <a16:creationId xmlns:a16="http://schemas.microsoft.com/office/drawing/2014/main" id="{82F65405-225F-A646-B3C0-506DCE56A141}"/>
              </a:ext>
            </a:extLst>
          </p:cNvPr>
          <p:cNvPicPr>
            <a:picLocks noChangeAspect="1"/>
          </p:cNvPicPr>
          <p:nvPr/>
        </p:nvPicPr>
        <p:blipFill>
          <a:blip r:embed="rId3"/>
          <a:stretch>
            <a:fillRect/>
          </a:stretch>
        </p:blipFill>
        <p:spPr>
          <a:xfrm>
            <a:off x="18594724" y="4438317"/>
            <a:ext cx="4823062" cy="4823062"/>
          </a:xfrm>
          <a:prstGeom prst="rect">
            <a:avLst/>
          </a:prstGeom>
        </p:spPr>
      </p:pic>
    </p:spTree>
    <p:extLst>
      <p:ext uri="{BB962C8B-B14F-4D97-AF65-F5344CB8AC3E}">
        <p14:creationId xmlns:p14="http://schemas.microsoft.com/office/powerpoint/2010/main" val="42613592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355F21A-5B62-4034-91A5-17BD724867DA}"/>
              </a:ext>
            </a:extLst>
          </p:cNvPr>
          <p:cNvSpPr>
            <a:spLocks noGrp="1"/>
          </p:cNvSpPr>
          <p:nvPr>
            <p:ph type="sldNum" sz="quarter" idx="12"/>
          </p:nvPr>
        </p:nvSpPr>
        <p:spPr/>
        <p:txBody>
          <a:bodyPr/>
          <a:lstStyle/>
          <a:p>
            <a:r>
              <a:rPr lang="en-US"/>
              <a:t>16</a:t>
            </a:r>
            <a:endParaRPr lang="uk-UA"/>
          </a:p>
        </p:txBody>
      </p:sp>
      <p:sp>
        <p:nvSpPr>
          <p:cNvPr id="4" name="Title 3">
            <a:extLst>
              <a:ext uri="{FF2B5EF4-FFF2-40B4-BE49-F238E27FC236}">
                <a16:creationId xmlns:a16="http://schemas.microsoft.com/office/drawing/2014/main" id="{72B9A88E-F847-43B1-9DC4-580127E98622}"/>
              </a:ext>
            </a:extLst>
          </p:cNvPr>
          <p:cNvSpPr>
            <a:spLocks noGrp="1"/>
          </p:cNvSpPr>
          <p:nvPr>
            <p:ph type="ctrTitle"/>
          </p:nvPr>
        </p:nvSpPr>
        <p:spPr/>
        <p:txBody>
          <a:bodyPr/>
          <a:lstStyle/>
          <a:p>
            <a:r>
              <a:rPr lang="en-US" dirty="0">
                <a:latin typeface="+mj-lt"/>
              </a:rPr>
              <a:t>Focus of today’s workshop</a:t>
            </a:r>
          </a:p>
        </p:txBody>
      </p:sp>
      <p:sp>
        <p:nvSpPr>
          <p:cNvPr id="5" name="Text Placeholder 4">
            <a:extLst>
              <a:ext uri="{FF2B5EF4-FFF2-40B4-BE49-F238E27FC236}">
                <a16:creationId xmlns:a16="http://schemas.microsoft.com/office/drawing/2014/main" id="{5CC10384-61A0-4792-8D09-F0A1F33736AA}"/>
              </a:ext>
            </a:extLst>
          </p:cNvPr>
          <p:cNvSpPr>
            <a:spLocks noGrp="1"/>
          </p:cNvSpPr>
          <p:nvPr>
            <p:ph type="body" sz="quarter" idx="14"/>
          </p:nvPr>
        </p:nvSpPr>
        <p:spPr>
          <a:xfrm>
            <a:off x="1144586" y="3152751"/>
            <a:ext cx="22098002" cy="8802181"/>
          </a:xfrm>
        </p:spPr>
        <p:txBody>
          <a:bodyPr>
            <a:normAutofit/>
          </a:bodyPr>
          <a:lstStyle/>
          <a:p>
            <a:r>
              <a:rPr lang="en-US" sz="4600">
                <a:latin typeface="+mn-lt"/>
              </a:rPr>
              <a:t>A great deal of research has been conducted on the topic of online learning, but not in the context of a pandemic.</a:t>
            </a:r>
          </a:p>
          <a:p>
            <a:pPr marL="1150938" lvl="1" indent="-463550"/>
            <a:r>
              <a:rPr lang="en-US">
                <a:latin typeface="+mn-lt"/>
              </a:rPr>
              <a:t>Much research on online learning has been conducted in higher education.</a:t>
            </a:r>
          </a:p>
          <a:p>
            <a:pPr marL="1150938" lvl="1" indent="-463550"/>
            <a:r>
              <a:rPr lang="en-US">
                <a:latin typeface="+mn-lt"/>
              </a:rPr>
              <a:t>Not all of the strategies we present today have been rigorously tested with K–12 students.</a:t>
            </a:r>
          </a:p>
          <a:p>
            <a:r>
              <a:rPr lang="en-US" sz="4600">
                <a:latin typeface="+mn-lt"/>
              </a:rPr>
              <a:t>The research on online learning highlights different factors that can improve student engagement including:</a:t>
            </a:r>
          </a:p>
          <a:p>
            <a:pPr marL="1144588" lvl="1" indent="-447675"/>
            <a:r>
              <a:rPr lang="en-US">
                <a:latin typeface="+mn-lt"/>
              </a:rPr>
              <a:t>Features of software platforms.</a:t>
            </a:r>
          </a:p>
          <a:p>
            <a:pPr marL="1144588" lvl="1" indent="-447675"/>
            <a:r>
              <a:rPr lang="en-US">
                <a:latin typeface="+mn-lt"/>
              </a:rPr>
              <a:t>Strategies educators can use.</a:t>
            </a:r>
          </a:p>
          <a:p>
            <a:pPr marL="1144588" lvl="1" indent="-447675"/>
            <a:r>
              <a:rPr lang="en-US">
                <a:latin typeface="+mn-lt"/>
              </a:rPr>
              <a:t>The role of parents or online learning mentors.</a:t>
            </a:r>
          </a:p>
          <a:p>
            <a:r>
              <a:rPr lang="en-US" sz="4600">
                <a:latin typeface="+mn-lt"/>
              </a:rPr>
              <a:t>Our focus today will be on what educators can do to support student engagement.</a:t>
            </a:r>
          </a:p>
        </p:txBody>
      </p:sp>
    </p:spTree>
    <p:extLst>
      <p:ext uri="{BB962C8B-B14F-4D97-AF65-F5344CB8AC3E}">
        <p14:creationId xmlns:p14="http://schemas.microsoft.com/office/powerpoint/2010/main" val="26514814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6D3914A-7B3C-41FA-8F62-F715349DDDCD}"/>
              </a:ext>
            </a:extLst>
          </p:cNvPr>
          <p:cNvSpPr>
            <a:spLocks noGrp="1"/>
          </p:cNvSpPr>
          <p:nvPr>
            <p:ph type="sldNum" sz="quarter" idx="12"/>
          </p:nvPr>
        </p:nvSpPr>
        <p:spPr/>
        <p:txBody>
          <a:bodyPr/>
          <a:lstStyle/>
          <a:p>
            <a:r>
              <a:rPr lang="en-US"/>
              <a:t>17</a:t>
            </a:r>
            <a:endParaRPr lang="uk-UA"/>
          </a:p>
        </p:txBody>
      </p:sp>
      <p:sp>
        <p:nvSpPr>
          <p:cNvPr id="5" name="Title 4">
            <a:extLst>
              <a:ext uri="{FF2B5EF4-FFF2-40B4-BE49-F238E27FC236}">
                <a16:creationId xmlns:a16="http://schemas.microsoft.com/office/drawing/2014/main" id="{377AB81B-6ACC-4636-8F70-5CDEB7E7509E}"/>
              </a:ext>
            </a:extLst>
          </p:cNvPr>
          <p:cNvSpPr>
            <a:spLocks noGrp="1"/>
          </p:cNvSpPr>
          <p:nvPr>
            <p:ph type="ctrTitle"/>
          </p:nvPr>
        </p:nvSpPr>
        <p:spPr/>
        <p:txBody>
          <a:bodyPr/>
          <a:lstStyle/>
          <a:p>
            <a:r>
              <a:rPr lang="en-US" dirty="0">
                <a:latin typeface="+mj-lt"/>
              </a:rPr>
              <a:t>Types of engagement</a:t>
            </a:r>
          </a:p>
        </p:txBody>
      </p:sp>
      <p:graphicFrame>
        <p:nvGraphicFramePr>
          <p:cNvPr id="2" name="Diagram 1" descr="Chart showing behavioral engagement, emotional engagement and mental engagement.">
            <a:extLst>
              <a:ext uri="{FF2B5EF4-FFF2-40B4-BE49-F238E27FC236}">
                <a16:creationId xmlns:a16="http://schemas.microsoft.com/office/drawing/2014/main" id="{B9486391-24B4-46B0-A3E6-DFFDAD502FE9}"/>
              </a:ext>
            </a:extLst>
          </p:cNvPr>
          <p:cNvGraphicFramePr/>
          <p:nvPr>
            <p:extLst>
              <p:ext uri="{D42A27DB-BD31-4B8C-83A1-F6EECF244321}">
                <p14:modId xmlns:p14="http://schemas.microsoft.com/office/powerpoint/2010/main" val="3326854693"/>
              </p:ext>
            </p:extLst>
          </p:nvPr>
        </p:nvGraphicFramePr>
        <p:xfrm>
          <a:off x="1587630" y="1809446"/>
          <a:ext cx="21211912" cy="102647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3" name="TextBox 22">
            <a:extLst>
              <a:ext uri="{FF2B5EF4-FFF2-40B4-BE49-F238E27FC236}">
                <a16:creationId xmlns:a16="http://schemas.microsoft.com/office/drawing/2014/main" id="{29A2A095-67E8-4262-BB1F-75D7A32387C0}"/>
              </a:ext>
            </a:extLst>
          </p:cNvPr>
          <p:cNvSpPr txBox="1"/>
          <p:nvPr/>
        </p:nvSpPr>
        <p:spPr>
          <a:xfrm>
            <a:off x="1497515" y="11160917"/>
            <a:ext cx="15138400" cy="523220"/>
          </a:xfrm>
          <a:prstGeom prst="rect">
            <a:avLst/>
          </a:prstGeom>
          <a:noFill/>
        </p:spPr>
        <p:txBody>
          <a:bodyPr wrap="square" rtlCol="0">
            <a:spAutoFit/>
          </a:bodyPr>
          <a:lstStyle/>
          <a:p>
            <a:r>
              <a:rPr lang="en-US" sz="2800" i="1">
                <a:latin typeface="+mj-lt"/>
              </a:rPr>
              <a:t>(Borup et al., 2014; Borup et al., 2020)</a:t>
            </a:r>
          </a:p>
        </p:txBody>
      </p:sp>
    </p:spTree>
    <p:extLst>
      <p:ext uri="{BB962C8B-B14F-4D97-AF65-F5344CB8AC3E}">
        <p14:creationId xmlns:p14="http://schemas.microsoft.com/office/powerpoint/2010/main" val="15617449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BFE881B-FD78-491F-97A6-56C23BAAFCDB}"/>
              </a:ext>
            </a:extLst>
          </p:cNvPr>
          <p:cNvSpPr>
            <a:spLocks noGrp="1"/>
          </p:cNvSpPr>
          <p:nvPr>
            <p:ph type="sldNum" sz="quarter" idx="12"/>
          </p:nvPr>
        </p:nvSpPr>
        <p:spPr/>
        <p:txBody>
          <a:bodyPr/>
          <a:lstStyle/>
          <a:p>
            <a:r>
              <a:rPr lang="en-US"/>
              <a:t>18</a:t>
            </a:r>
            <a:endParaRPr lang="uk-UA"/>
          </a:p>
        </p:txBody>
      </p:sp>
      <p:sp>
        <p:nvSpPr>
          <p:cNvPr id="2" name="Title 1">
            <a:extLst>
              <a:ext uri="{FF2B5EF4-FFF2-40B4-BE49-F238E27FC236}">
                <a16:creationId xmlns:a16="http://schemas.microsoft.com/office/drawing/2014/main" id="{5311FAF3-FCB8-4680-A395-634B08EA8A43}"/>
              </a:ext>
            </a:extLst>
          </p:cNvPr>
          <p:cNvSpPr>
            <a:spLocks noGrp="1"/>
          </p:cNvSpPr>
          <p:nvPr>
            <p:ph type="ctrTitle"/>
          </p:nvPr>
        </p:nvSpPr>
        <p:spPr/>
        <p:txBody>
          <a:bodyPr/>
          <a:lstStyle/>
          <a:p>
            <a:r>
              <a:rPr lang="en-US" dirty="0">
                <a:latin typeface="+mj-lt"/>
              </a:rPr>
              <a:t>Model of student engagement in online learning (part 1)</a:t>
            </a:r>
          </a:p>
        </p:txBody>
      </p:sp>
      <p:sp>
        <p:nvSpPr>
          <p:cNvPr id="5" name="Content Placeholder 4" descr="Green triangle with each angle pointing towards mental, behavioral, and emotional">
            <a:extLst>
              <a:ext uri="{FF2B5EF4-FFF2-40B4-BE49-F238E27FC236}">
                <a16:creationId xmlns:a16="http://schemas.microsoft.com/office/drawing/2014/main" id="{D513A585-EDDA-434B-BDE8-182DBC07DFE9}"/>
              </a:ext>
            </a:extLst>
          </p:cNvPr>
          <p:cNvSpPr>
            <a:spLocks noGrp="1"/>
          </p:cNvSpPr>
          <p:nvPr>
            <p:ph sz="quarter" idx="16"/>
          </p:nvPr>
        </p:nvSpPr>
        <p:spPr>
          <a:xfrm>
            <a:off x="1525587" y="2781300"/>
            <a:ext cx="10667999" cy="9472053"/>
          </a:xfrm>
        </p:spPr>
        <p:txBody>
          <a:bodyPr>
            <a:normAutofit/>
          </a:bodyPr>
          <a:lstStyle/>
          <a:p>
            <a:pPr marL="0" indent="0" algn="ctr">
              <a:spcAft>
                <a:spcPts val="45600"/>
              </a:spcAft>
              <a:buNone/>
            </a:pPr>
            <a:r>
              <a:rPr lang="en-US" sz="5000" dirty="0"/>
              <a:t>Mental</a:t>
            </a:r>
            <a:endParaRPr lang="en-US" dirty="0"/>
          </a:p>
          <a:p>
            <a:pPr marL="0" indent="0">
              <a:spcBef>
                <a:spcPts val="5400"/>
              </a:spcBef>
              <a:buNone/>
            </a:pPr>
            <a:r>
              <a:rPr lang="en-US" sz="5000" dirty="0"/>
              <a:t>Behavioral			Emotional				</a:t>
            </a:r>
          </a:p>
        </p:txBody>
      </p:sp>
      <p:sp>
        <p:nvSpPr>
          <p:cNvPr id="6" name="Text Placeholder 5">
            <a:extLst>
              <a:ext uri="{FF2B5EF4-FFF2-40B4-BE49-F238E27FC236}">
                <a16:creationId xmlns:a16="http://schemas.microsoft.com/office/drawing/2014/main" id="{1FEFF077-5D08-41AA-937E-9B497CD39D98}"/>
              </a:ext>
            </a:extLst>
          </p:cNvPr>
          <p:cNvSpPr>
            <a:spLocks noGrp="1"/>
          </p:cNvSpPr>
          <p:nvPr>
            <p:ph type="body" sz="quarter" idx="17"/>
          </p:nvPr>
        </p:nvSpPr>
        <p:spPr>
          <a:xfrm>
            <a:off x="12574588" y="2781300"/>
            <a:ext cx="10667998" cy="8645824"/>
          </a:xfrm>
        </p:spPr>
        <p:txBody>
          <a:bodyPr vert="horz" lIns="0" tIns="0" rIns="0" bIns="0" rtlCol="0" anchor="t">
            <a:noAutofit/>
          </a:bodyPr>
          <a:lstStyle/>
          <a:p>
            <a:r>
              <a:rPr lang="en-US" sz="4600" dirty="0">
                <a:latin typeface="+mn-lt"/>
                <a:cs typeface="Times New Roman"/>
              </a:rPr>
              <a:t>The green triangle represents student engagement independent of support from others.</a:t>
            </a:r>
            <a:endParaRPr lang="en-US" sz="3600" dirty="0"/>
          </a:p>
        </p:txBody>
      </p:sp>
      <p:sp>
        <p:nvSpPr>
          <p:cNvPr id="10" name="Isosceles Triangle 9" descr="&quot; &quot;">
            <a:extLst>
              <a:ext uri="{FF2B5EF4-FFF2-40B4-BE49-F238E27FC236}">
                <a16:creationId xmlns:a16="http://schemas.microsoft.com/office/drawing/2014/main" id="{08C45154-AE98-4BDF-9985-743F3513B4EB}"/>
              </a:ext>
              <a:ext uri="{C183D7F6-B498-43B3-948B-1728B52AA6E4}">
                <adec:decorative xmlns:adec="http://schemas.microsoft.com/office/drawing/2017/decorative" val="0"/>
              </a:ext>
            </a:extLst>
          </p:cNvPr>
          <p:cNvSpPr/>
          <p:nvPr/>
        </p:nvSpPr>
        <p:spPr>
          <a:xfrm>
            <a:off x="4672499" y="6743506"/>
            <a:ext cx="3768401" cy="2743200"/>
          </a:xfrm>
          <a:prstGeom prst="triangle">
            <a:avLst/>
          </a:prstGeom>
          <a:solidFill>
            <a:schemeClr val="accent5"/>
          </a:solidFill>
          <a:effectLst/>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7151BC58-AD6B-49F1-8E0A-20467D6955BA}"/>
              </a:ext>
            </a:extLst>
          </p:cNvPr>
          <p:cNvSpPr txBox="1"/>
          <p:nvPr/>
        </p:nvSpPr>
        <p:spPr>
          <a:xfrm>
            <a:off x="1144587" y="12020550"/>
            <a:ext cx="6182969" cy="523220"/>
          </a:xfrm>
          <a:prstGeom prst="rect">
            <a:avLst/>
          </a:prstGeom>
          <a:noFill/>
        </p:spPr>
        <p:txBody>
          <a:bodyPr wrap="square" rtlCol="0">
            <a:spAutoFit/>
          </a:bodyPr>
          <a:lstStyle/>
          <a:p>
            <a:r>
              <a:rPr lang="en-US" sz="2800" i="1">
                <a:latin typeface="+mj-lt"/>
              </a:rPr>
              <a:t>(Borup et al., 2020)</a:t>
            </a:r>
          </a:p>
        </p:txBody>
      </p:sp>
    </p:spTree>
    <p:extLst>
      <p:ext uri="{BB962C8B-B14F-4D97-AF65-F5344CB8AC3E}">
        <p14:creationId xmlns:p14="http://schemas.microsoft.com/office/powerpoint/2010/main" val="20840165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0A387F-214F-4967-9D40-FE2C34CA5D1E}"/>
              </a:ext>
            </a:extLst>
          </p:cNvPr>
          <p:cNvSpPr>
            <a:spLocks noGrp="1"/>
          </p:cNvSpPr>
          <p:nvPr>
            <p:ph type="ctrTitle"/>
          </p:nvPr>
        </p:nvSpPr>
        <p:spPr/>
        <p:txBody>
          <a:bodyPr/>
          <a:lstStyle/>
          <a:p>
            <a:r>
              <a:rPr lang="en-US" dirty="0">
                <a:cs typeface="Times New Roman"/>
              </a:rPr>
              <a:t>Research-Based Strategies for Effective Remote Learning:</a:t>
            </a:r>
            <a:br>
              <a:rPr lang="en-US" dirty="0">
                <a:cs typeface="Times New Roman"/>
              </a:rPr>
            </a:br>
            <a:r>
              <a:rPr lang="en-US" sz="8000" i="1" dirty="0">
                <a:cs typeface="Times New Roman"/>
              </a:rPr>
              <a:t>Student Engagement</a:t>
            </a:r>
            <a:endParaRPr lang="en-US" dirty="0"/>
          </a:p>
        </p:txBody>
      </p:sp>
      <p:sp>
        <p:nvSpPr>
          <p:cNvPr id="4" name="TextBox 3">
            <a:extLst>
              <a:ext uri="{FF2B5EF4-FFF2-40B4-BE49-F238E27FC236}">
                <a16:creationId xmlns:a16="http://schemas.microsoft.com/office/drawing/2014/main" id="{280BCCB0-6B3C-46DF-9E06-75A9C8FA0DC5}"/>
              </a:ext>
            </a:extLst>
          </p:cNvPr>
          <p:cNvSpPr txBox="1"/>
          <p:nvPr/>
        </p:nvSpPr>
        <p:spPr>
          <a:xfrm>
            <a:off x="2414902" y="9385096"/>
            <a:ext cx="3286898" cy="1231106"/>
          </a:xfrm>
          <a:prstGeom prst="rect">
            <a:avLst/>
          </a:prstGeom>
          <a:noFill/>
        </p:spPr>
        <p:txBody>
          <a:bodyPr wrap="square" rtlCol="0">
            <a:spAutoFit/>
          </a:bodyPr>
          <a:lstStyle/>
          <a:p>
            <a:pPr>
              <a:lnSpc>
                <a:spcPct val="90000"/>
              </a:lnSpc>
              <a:spcBef>
                <a:spcPts val="2400"/>
              </a:spcBef>
            </a:pPr>
            <a:r>
              <a:rPr lang="en-US" sz="3000" dirty="0">
                <a:solidFill>
                  <a:schemeClr val="bg1"/>
                </a:solidFill>
                <a:cs typeface="Times New Roman"/>
              </a:rPr>
              <a:t>Jill Marcus</a:t>
            </a:r>
          </a:p>
          <a:p>
            <a:pPr>
              <a:lnSpc>
                <a:spcPct val="90000"/>
              </a:lnSpc>
              <a:spcBef>
                <a:spcPts val="2400"/>
              </a:spcBef>
            </a:pPr>
            <a:r>
              <a:rPr lang="en-US" sz="3000" dirty="0">
                <a:solidFill>
                  <a:schemeClr val="bg1"/>
                </a:solidFill>
                <a:cs typeface="Times New Roman"/>
              </a:rPr>
              <a:t>REL Appalachia</a:t>
            </a:r>
          </a:p>
        </p:txBody>
      </p:sp>
      <p:sp>
        <p:nvSpPr>
          <p:cNvPr id="5" name="TextBox 4">
            <a:extLst>
              <a:ext uri="{FF2B5EF4-FFF2-40B4-BE49-F238E27FC236}">
                <a16:creationId xmlns:a16="http://schemas.microsoft.com/office/drawing/2014/main" id="{E48A9700-1D92-49E1-B6D1-087411D9D35B}"/>
              </a:ext>
            </a:extLst>
          </p:cNvPr>
          <p:cNvSpPr txBox="1"/>
          <p:nvPr/>
        </p:nvSpPr>
        <p:spPr>
          <a:xfrm>
            <a:off x="5701800" y="9385096"/>
            <a:ext cx="3300761" cy="1231106"/>
          </a:xfrm>
          <a:prstGeom prst="rect">
            <a:avLst/>
          </a:prstGeom>
          <a:noFill/>
        </p:spPr>
        <p:txBody>
          <a:bodyPr wrap="square" rtlCol="0">
            <a:spAutoFit/>
          </a:bodyPr>
          <a:lstStyle/>
          <a:p>
            <a:pPr>
              <a:lnSpc>
                <a:spcPct val="90000"/>
              </a:lnSpc>
              <a:spcBef>
                <a:spcPts val="2400"/>
              </a:spcBef>
            </a:pPr>
            <a:r>
              <a:rPr lang="en-US" sz="3000" dirty="0">
                <a:solidFill>
                  <a:schemeClr val="bg1"/>
                </a:solidFill>
                <a:cs typeface="Times New Roman"/>
              </a:rPr>
              <a:t>Mary Klute</a:t>
            </a:r>
          </a:p>
          <a:p>
            <a:pPr>
              <a:lnSpc>
                <a:spcPct val="90000"/>
              </a:lnSpc>
              <a:spcBef>
                <a:spcPts val="2400"/>
              </a:spcBef>
            </a:pPr>
            <a:r>
              <a:rPr lang="en-US" sz="3000" dirty="0">
                <a:solidFill>
                  <a:schemeClr val="bg1"/>
                </a:solidFill>
                <a:cs typeface="Times New Roman"/>
              </a:rPr>
              <a:t>REL Appalachia</a:t>
            </a:r>
            <a:endParaRPr lang="en-US" sz="3000" dirty="0">
              <a:solidFill>
                <a:schemeClr val="bg1"/>
              </a:solidFill>
            </a:endParaRPr>
          </a:p>
        </p:txBody>
      </p:sp>
      <p:sp>
        <p:nvSpPr>
          <p:cNvPr id="7" name="TextBox 6">
            <a:extLst>
              <a:ext uri="{FF2B5EF4-FFF2-40B4-BE49-F238E27FC236}">
                <a16:creationId xmlns:a16="http://schemas.microsoft.com/office/drawing/2014/main" id="{A8F1AF8A-3429-4C80-B666-0EC99A7D0541}"/>
              </a:ext>
            </a:extLst>
          </p:cNvPr>
          <p:cNvSpPr txBox="1"/>
          <p:nvPr/>
        </p:nvSpPr>
        <p:spPr>
          <a:xfrm>
            <a:off x="9203283" y="9358564"/>
            <a:ext cx="3501483" cy="1231106"/>
          </a:xfrm>
          <a:prstGeom prst="rect">
            <a:avLst/>
          </a:prstGeom>
          <a:noFill/>
        </p:spPr>
        <p:txBody>
          <a:bodyPr wrap="square" rtlCol="0">
            <a:spAutoFit/>
          </a:bodyPr>
          <a:lstStyle/>
          <a:p>
            <a:pPr>
              <a:lnSpc>
                <a:spcPct val="90000"/>
              </a:lnSpc>
              <a:spcBef>
                <a:spcPts val="2400"/>
              </a:spcBef>
            </a:pPr>
            <a:r>
              <a:rPr lang="en-US" sz="3000">
                <a:solidFill>
                  <a:schemeClr val="bg1"/>
                </a:solidFill>
                <a:cs typeface="Times New Roman"/>
              </a:rPr>
              <a:t>Emma Pellerin</a:t>
            </a:r>
          </a:p>
          <a:p>
            <a:pPr>
              <a:lnSpc>
                <a:spcPct val="90000"/>
              </a:lnSpc>
              <a:spcBef>
                <a:spcPts val="2400"/>
              </a:spcBef>
            </a:pPr>
            <a:r>
              <a:rPr lang="en-US" sz="3000">
                <a:solidFill>
                  <a:schemeClr val="bg1"/>
                </a:solidFill>
                <a:cs typeface="Times New Roman"/>
              </a:rPr>
              <a:t>REL Appalachia</a:t>
            </a:r>
            <a:endParaRPr lang="en-US" sz="3000">
              <a:solidFill>
                <a:schemeClr val="bg1"/>
              </a:solidFill>
            </a:endParaRPr>
          </a:p>
        </p:txBody>
      </p:sp>
      <p:sp>
        <p:nvSpPr>
          <p:cNvPr id="6" name="TextBox 5">
            <a:extLst>
              <a:ext uri="{FF2B5EF4-FFF2-40B4-BE49-F238E27FC236}">
                <a16:creationId xmlns:a16="http://schemas.microsoft.com/office/drawing/2014/main" id="{B57DD004-B09A-43D0-A77E-E81059CF1CCF}"/>
              </a:ext>
            </a:extLst>
          </p:cNvPr>
          <p:cNvSpPr txBox="1"/>
          <p:nvPr/>
        </p:nvSpPr>
        <p:spPr>
          <a:xfrm>
            <a:off x="13061605" y="9358564"/>
            <a:ext cx="3947532" cy="1231106"/>
          </a:xfrm>
          <a:prstGeom prst="rect">
            <a:avLst/>
          </a:prstGeom>
          <a:noFill/>
        </p:spPr>
        <p:txBody>
          <a:bodyPr wrap="square" rtlCol="0">
            <a:spAutoFit/>
          </a:bodyPr>
          <a:lstStyle/>
          <a:p>
            <a:pPr>
              <a:lnSpc>
                <a:spcPct val="90000"/>
              </a:lnSpc>
              <a:spcBef>
                <a:spcPts val="2400"/>
              </a:spcBef>
            </a:pPr>
            <a:r>
              <a:rPr lang="en-US" sz="3000">
                <a:solidFill>
                  <a:schemeClr val="bg1"/>
                </a:solidFill>
                <a:cs typeface="Times New Roman"/>
              </a:rPr>
              <a:t>Victoria Schaefer</a:t>
            </a:r>
          </a:p>
          <a:p>
            <a:pPr>
              <a:lnSpc>
                <a:spcPct val="90000"/>
              </a:lnSpc>
              <a:spcBef>
                <a:spcPts val="2400"/>
              </a:spcBef>
            </a:pPr>
            <a:r>
              <a:rPr lang="en-US" sz="3000">
                <a:solidFill>
                  <a:schemeClr val="bg1"/>
                </a:solidFill>
                <a:cs typeface="Times New Roman"/>
              </a:rPr>
              <a:t>REL Appalachia</a:t>
            </a:r>
            <a:endParaRPr lang="en-US" sz="3000">
              <a:solidFill>
                <a:schemeClr val="bg1"/>
              </a:solidFill>
            </a:endParaRPr>
          </a:p>
        </p:txBody>
      </p:sp>
    </p:spTree>
    <p:extLst>
      <p:ext uri="{BB962C8B-B14F-4D97-AF65-F5344CB8AC3E}">
        <p14:creationId xmlns:p14="http://schemas.microsoft.com/office/powerpoint/2010/main" val="37980399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BFE881B-FD78-491F-97A6-56C23BAAFCDB}"/>
              </a:ext>
            </a:extLst>
          </p:cNvPr>
          <p:cNvSpPr>
            <a:spLocks noGrp="1"/>
          </p:cNvSpPr>
          <p:nvPr>
            <p:ph type="sldNum" sz="quarter" idx="12"/>
          </p:nvPr>
        </p:nvSpPr>
        <p:spPr/>
        <p:txBody>
          <a:bodyPr/>
          <a:lstStyle/>
          <a:p>
            <a:r>
              <a:rPr lang="en-US"/>
              <a:t>19</a:t>
            </a:r>
            <a:endParaRPr lang="uk-UA"/>
          </a:p>
        </p:txBody>
      </p:sp>
      <p:sp>
        <p:nvSpPr>
          <p:cNvPr id="2" name="Title 1">
            <a:extLst>
              <a:ext uri="{FF2B5EF4-FFF2-40B4-BE49-F238E27FC236}">
                <a16:creationId xmlns:a16="http://schemas.microsoft.com/office/drawing/2014/main" id="{5311FAF3-FCB8-4680-A395-634B08EA8A43}"/>
              </a:ext>
            </a:extLst>
          </p:cNvPr>
          <p:cNvSpPr>
            <a:spLocks noGrp="1"/>
          </p:cNvSpPr>
          <p:nvPr>
            <p:ph type="ctrTitle"/>
          </p:nvPr>
        </p:nvSpPr>
        <p:spPr/>
        <p:txBody>
          <a:bodyPr/>
          <a:lstStyle/>
          <a:p>
            <a:r>
              <a:rPr lang="en-US" dirty="0">
                <a:latin typeface="+mj-lt"/>
              </a:rPr>
              <a:t>Model of student engagement in online learning (part 2)</a:t>
            </a:r>
          </a:p>
        </p:txBody>
      </p:sp>
      <p:sp>
        <p:nvSpPr>
          <p:cNvPr id="6" name="Text Placeholder 5">
            <a:extLst>
              <a:ext uri="{FF2B5EF4-FFF2-40B4-BE49-F238E27FC236}">
                <a16:creationId xmlns:a16="http://schemas.microsoft.com/office/drawing/2014/main" id="{1FEFF077-5D08-41AA-937E-9B497CD39D98}"/>
              </a:ext>
            </a:extLst>
          </p:cNvPr>
          <p:cNvSpPr>
            <a:spLocks noGrp="1"/>
          </p:cNvSpPr>
          <p:nvPr>
            <p:ph type="body" sz="quarter" idx="17"/>
          </p:nvPr>
        </p:nvSpPr>
        <p:spPr>
          <a:xfrm>
            <a:off x="12574588" y="2781300"/>
            <a:ext cx="10667998" cy="8645824"/>
          </a:xfrm>
        </p:spPr>
        <p:txBody>
          <a:bodyPr vert="horz" lIns="0" tIns="0" rIns="0" bIns="0" rtlCol="0" anchor="t">
            <a:noAutofit/>
          </a:bodyPr>
          <a:lstStyle/>
          <a:p>
            <a:r>
              <a:rPr lang="en-US" sz="4600" dirty="0">
                <a:latin typeface="+mn-lt"/>
                <a:cs typeface="Times New Roman"/>
              </a:rPr>
              <a:t>The green triangle represents student engagement independent of support from others.</a:t>
            </a:r>
          </a:p>
          <a:p>
            <a:r>
              <a:rPr lang="en-US" sz="4600" dirty="0">
                <a:latin typeface="+mn-lt"/>
                <a:cs typeface="Times New Roman"/>
              </a:rPr>
              <a:t>The yellow triangle outline represents the amount of student engagement necessary for academic success.</a:t>
            </a:r>
            <a:endParaRPr lang="en-US" sz="3600" dirty="0"/>
          </a:p>
        </p:txBody>
      </p:sp>
      <p:sp>
        <p:nvSpPr>
          <p:cNvPr id="5" name="Content Placeholder 4" descr="Dark green triangle inside of a light green triangle outline with each angle pointing to Mental, Behavioral and Emotional.">
            <a:extLst>
              <a:ext uri="{FF2B5EF4-FFF2-40B4-BE49-F238E27FC236}">
                <a16:creationId xmlns:a16="http://schemas.microsoft.com/office/drawing/2014/main" id="{D513A585-EDDA-434B-BDE8-182DBC07DFE9}"/>
              </a:ext>
            </a:extLst>
          </p:cNvPr>
          <p:cNvSpPr>
            <a:spLocks noGrp="1"/>
          </p:cNvSpPr>
          <p:nvPr>
            <p:ph sz="quarter" idx="16"/>
          </p:nvPr>
        </p:nvSpPr>
        <p:spPr>
          <a:xfrm>
            <a:off x="1382751" y="2469803"/>
            <a:ext cx="10485019" cy="9861853"/>
          </a:xfrm>
        </p:spPr>
        <p:txBody>
          <a:bodyPr>
            <a:normAutofit/>
          </a:bodyPr>
          <a:lstStyle/>
          <a:p>
            <a:pPr marL="0" indent="0" algn="ctr">
              <a:spcAft>
                <a:spcPts val="63000"/>
              </a:spcAft>
              <a:buNone/>
            </a:pPr>
            <a:r>
              <a:rPr lang="en-US" dirty="0"/>
              <a:t> </a:t>
            </a:r>
            <a:r>
              <a:rPr lang="en-US" sz="5000" dirty="0"/>
              <a:t>Mental</a:t>
            </a:r>
            <a:endParaRPr lang="en-US" dirty="0"/>
          </a:p>
          <a:p>
            <a:pPr marL="0" indent="0">
              <a:buNone/>
            </a:pPr>
            <a:r>
              <a:rPr lang="en-US" sz="5000" dirty="0"/>
              <a:t>Behavioral			Emotional</a:t>
            </a:r>
          </a:p>
        </p:txBody>
      </p:sp>
      <p:sp>
        <p:nvSpPr>
          <p:cNvPr id="10" name="Isosceles Triangle 9" descr="&quot; &quot;">
            <a:extLst>
              <a:ext uri="{FF2B5EF4-FFF2-40B4-BE49-F238E27FC236}">
                <a16:creationId xmlns:a16="http://schemas.microsoft.com/office/drawing/2014/main" id="{08C45154-AE98-4BDF-9985-743F3513B4EB}"/>
              </a:ext>
            </a:extLst>
          </p:cNvPr>
          <p:cNvSpPr/>
          <p:nvPr/>
        </p:nvSpPr>
        <p:spPr>
          <a:xfrm>
            <a:off x="4672499" y="6743506"/>
            <a:ext cx="3768401" cy="2743200"/>
          </a:xfrm>
          <a:prstGeom prst="triangle">
            <a:avLst/>
          </a:prstGeom>
          <a:solidFill>
            <a:schemeClr val="accent5"/>
          </a:solidFill>
          <a:effectLst/>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a:p>
        </p:txBody>
      </p:sp>
      <p:sp>
        <p:nvSpPr>
          <p:cNvPr id="11" name="Isosceles Triangle 10" descr="&quot; &quot;">
            <a:extLst>
              <a:ext uri="{FF2B5EF4-FFF2-40B4-BE49-F238E27FC236}">
                <a16:creationId xmlns:a16="http://schemas.microsoft.com/office/drawing/2014/main" id="{6CB4B726-5DAF-453D-9844-08861C7199F5}"/>
              </a:ext>
            </a:extLst>
          </p:cNvPr>
          <p:cNvSpPr/>
          <p:nvPr/>
        </p:nvSpPr>
        <p:spPr>
          <a:xfrm flipH="1">
            <a:off x="1816745" y="3810000"/>
            <a:ext cx="9479903" cy="7181461"/>
          </a:xfrm>
          <a:prstGeom prst="triangle">
            <a:avLst>
              <a:gd name="adj" fmla="val 50164"/>
            </a:avLst>
          </a:prstGeom>
          <a:noFill/>
          <a:ln w="127000">
            <a:solidFill>
              <a:schemeClr val="accent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7151BC58-AD6B-49F1-8E0A-20467D6955BA}"/>
              </a:ext>
            </a:extLst>
          </p:cNvPr>
          <p:cNvSpPr txBox="1"/>
          <p:nvPr/>
        </p:nvSpPr>
        <p:spPr>
          <a:xfrm>
            <a:off x="1382751" y="12795537"/>
            <a:ext cx="6182969" cy="523220"/>
          </a:xfrm>
          <a:prstGeom prst="rect">
            <a:avLst/>
          </a:prstGeom>
          <a:noFill/>
        </p:spPr>
        <p:txBody>
          <a:bodyPr wrap="square" rtlCol="0">
            <a:spAutoFit/>
          </a:bodyPr>
          <a:lstStyle/>
          <a:p>
            <a:r>
              <a:rPr lang="en-US" sz="2800" i="1">
                <a:latin typeface="+mj-lt"/>
              </a:rPr>
              <a:t>(Borup et al., 2020)</a:t>
            </a:r>
          </a:p>
        </p:txBody>
      </p:sp>
    </p:spTree>
    <p:extLst>
      <p:ext uri="{BB962C8B-B14F-4D97-AF65-F5344CB8AC3E}">
        <p14:creationId xmlns:p14="http://schemas.microsoft.com/office/powerpoint/2010/main" val="26873353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BFE881B-FD78-491F-97A6-56C23BAAFCDB}"/>
              </a:ext>
            </a:extLst>
          </p:cNvPr>
          <p:cNvSpPr>
            <a:spLocks noGrp="1"/>
          </p:cNvSpPr>
          <p:nvPr>
            <p:ph type="sldNum" sz="quarter" idx="12"/>
          </p:nvPr>
        </p:nvSpPr>
        <p:spPr/>
        <p:txBody>
          <a:bodyPr/>
          <a:lstStyle/>
          <a:p>
            <a:r>
              <a:rPr lang="en-US"/>
              <a:t>20</a:t>
            </a:r>
            <a:endParaRPr lang="uk-UA"/>
          </a:p>
        </p:txBody>
      </p:sp>
      <p:sp>
        <p:nvSpPr>
          <p:cNvPr id="2" name="Title 1">
            <a:extLst>
              <a:ext uri="{FF2B5EF4-FFF2-40B4-BE49-F238E27FC236}">
                <a16:creationId xmlns:a16="http://schemas.microsoft.com/office/drawing/2014/main" id="{5311FAF3-FCB8-4680-A395-634B08EA8A43}"/>
              </a:ext>
            </a:extLst>
          </p:cNvPr>
          <p:cNvSpPr>
            <a:spLocks noGrp="1"/>
          </p:cNvSpPr>
          <p:nvPr>
            <p:ph type="ctrTitle"/>
          </p:nvPr>
        </p:nvSpPr>
        <p:spPr/>
        <p:txBody>
          <a:bodyPr>
            <a:normAutofit/>
          </a:bodyPr>
          <a:lstStyle/>
          <a:p>
            <a:r>
              <a:rPr lang="en-US" dirty="0">
                <a:latin typeface="+mj-lt"/>
              </a:rPr>
              <a:t>Model of student engagement in online learning (part 3)</a:t>
            </a:r>
          </a:p>
        </p:txBody>
      </p:sp>
      <p:sp>
        <p:nvSpPr>
          <p:cNvPr id="6" name="Text Placeholder 5">
            <a:extLst>
              <a:ext uri="{FF2B5EF4-FFF2-40B4-BE49-F238E27FC236}">
                <a16:creationId xmlns:a16="http://schemas.microsoft.com/office/drawing/2014/main" id="{1FEFF077-5D08-41AA-937E-9B497CD39D98}"/>
              </a:ext>
            </a:extLst>
          </p:cNvPr>
          <p:cNvSpPr>
            <a:spLocks noGrp="1"/>
          </p:cNvSpPr>
          <p:nvPr>
            <p:ph type="body" sz="quarter" idx="17"/>
          </p:nvPr>
        </p:nvSpPr>
        <p:spPr>
          <a:xfrm>
            <a:off x="12574588" y="2781299"/>
            <a:ext cx="10667998" cy="9105899"/>
          </a:xfrm>
        </p:spPr>
        <p:txBody>
          <a:bodyPr vert="horz" lIns="0" tIns="0" rIns="0" bIns="0" rtlCol="0" anchor="t">
            <a:noAutofit/>
          </a:bodyPr>
          <a:lstStyle/>
          <a:p>
            <a:r>
              <a:rPr lang="en-US" sz="4600" dirty="0">
                <a:latin typeface="+mn-lt"/>
                <a:cs typeface="Times New Roman"/>
              </a:rPr>
              <a:t>The green triangle represents student engagement independent of support from others.</a:t>
            </a:r>
          </a:p>
          <a:p>
            <a:r>
              <a:rPr lang="en-US" sz="4600" dirty="0">
                <a:latin typeface="+mn-lt"/>
                <a:cs typeface="Times New Roman"/>
              </a:rPr>
              <a:t>The yellow triangle outline represents the amount of student engagement necessary for academic success.</a:t>
            </a:r>
          </a:p>
          <a:p>
            <a:r>
              <a:rPr lang="en-US" sz="4600" dirty="0">
                <a:latin typeface="+mn-lt"/>
                <a:cs typeface="Times New Roman"/>
              </a:rPr>
              <a:t>The light blue triangle represents student engagement resulting from school support.</a:t>
            </a:r>
          </a:p>
          <a:p>
            <a:r>
              <a:rPr lang="en-US" sz="4600" dirty="0">
                <a:latin typeface="+mn-lt"/>
                <a:cs typeface="Times New Roman"/>
              </a:rPr>
              <a:t>The dark blue triangle represents student engagement resulting from personal community support.</a:t>
            </a:r>
            <a:endParaRPr lang="en-US" sz="3600" dirty="0"/>
          </a:p>
        </p:txBody>
      </p:sp>
      <p:sp>
        <p:nvSpPr>
          <p:cNvPr id="5" name="Content Placeholder 4" descr="Layered triangle with each angle pointing to Mental, Behavioral and Emotional. ">
            <a:extLst>
              <a:ext uri="{FF2B5EF4-FFF2-40B4-BE49-F238E27FC236}">
                <a16:creationId xmlns:a16="http://schemas.microsoft.com/office/drawing/2014/main" id="{D513A585-EDDA-434B-BDE8-182DBC07DFE9}"/>
              </a:ext>
            </a:extLst>
          </p:cNvPr>
          <p:cNvSpPr>
            <a:spLocks noGrp="1"/>
          </p:cNvSpPr>
          <p:nvPr>
            <p:ph sz="quarter" idx="16"/>
          </p:nvPr>
        </p:nvSpPr>
        <p:spPr>
          <a:xfrm>
            <a:off x="1151414" y="2724539"/>
            <a:ext cx="10831279" cy="9671743"/>
          </a:xfrm>
        </p:spPr>
        <p:txBody>
          <a:bodyPr>
            <a:normAutofit fontScale="92500"/>
          </a:bodyPr>
          <a:lstStyle/>
          <a:p>
            <a:pPr marL="0" indent="0" algn="ctr">
              <a:spcAft>
                <a:spcPts val="63000"/>
              </a:spcAft>
              <a:buNone/>
            </a:pPr>
            <a:r>
              <a:rPr lang="en-US" sz="5000" dirty="0"/>
              <a:t>Mental</a:t>
            </a:r>
            <a:endParaRPr lang="en-US" dirty="0"/>
          </a:p>
          <a:p>
            <a:pPr marL="0" indent="0">
              <a:buNone/>
            </a:pPr>
            <a:r>
              <a:rPr lang="en-US" sz="5000" dirty="0"/>
              <a:t>Behavioral			     Emotional</a:t>
            </a:r>
          </a:p>
        </p:txBody>
      </p:sp>
      <p:sp>
        <p:nvSpPr>
          <p:cNvPr id="7" name="Isosceles Triangle 6" descr="&quot; &quot;">
            <a:extLst>
              <a:ext uri="{FF2B5EF4-FFF2-40B4-BE49-F238E27FC236}">
                <a16:creationId xmlns:a16="http://schemas.microsoft.com/office/drawing/2014/main" id="{599A8A95-8AFB-4C6D-871A-379D81674657}"/>
              </a:ext>
            </a:extLst>
          </p:cNvPr>
          <p:cNvSpPr/>
          <p:nvPr/>
        </p:nvSpPr>
        <p:spPr>
          <a:xfrm>
            <a:off x="1816746" y="3810000"/>
            <a:ext cx="9479902" cy="7203232"/>
          </a:xfrm>
          <a:prstGeom prst="triangle">
            <a:avLst/>
          </a:prstGeom>
          <a:solidFill>
            <a:schemeClr val="bg2"/>
          </a:solidFill>
          <a:ln w="76200">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Isosceles Triangle 8" descr="&quot; &quot;">
            <a:extLst>
              <a:ext uri="{FF2B5EF4-FFF2-40B4-BE49-F238E27FC236}">
                <a16:creationId xmlns:a16="http://schemas.microsoft.com/office/drawing/2014/main" id="{717B4791-ED58-46BA-AC9C-D73C5E4C7420}"/>
              </a:ext>
            </a:extLst>
          </p:cNvPr>
          <p:cNvSpPr/>
          <p:nvPr/>
        </p:nvSpPr>
        <p:spPr>
          <a:xfrm>
            <a:off x="3432499" y="5467350"/>
            <a:ext cx="6248400" cy="4610100"/>
          </a:xfrm>
          <a:prstGeom prst="triangle">
            <a:avLst/>
          </a:prstGeom>
          <a:solidFill>
            <a:schemeClr val="accent4"/>
          </a:solidFill>
          <a:ln>
            <a:noFill/>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sz="3200"/>
          </a:p>
          <a:p>
            <a:pPr algn="ctr"/>
            <a:endParaRPr lang="en-US" sz="3200"/>
          </a:p>
          <a:p>
            <a:pPr algn="ctr"/>
            <a:endParaRPr lang="en-US" sz="3200"/>
          </a:p>
          <a:p>
            <a:pPr algn="ctr"/>
            <a:endParaRPr lang="en-US" sz="3200"/>
          </a:p>
        </p:txBody>
      </p:sp>
      <p:sp>
        <p:nvSpPr>
          <p:cNvPr id="10" name="Isosceles Triangle 9" descr="&quot; &quot;">
            <a:extLst>
              <a:ext uri="{FF2B5EF4-FFF2-40B4-BE49-F238E27FC236}">
                <a16:creationId xmlns:a16="http://schemas.microsoft.com/office/drawing/2014/main" id="{08C45154-AE98-4BDF-9985-743F3513B4EB}"/>
              </a:ext>
            </a:extLst>
          </p:cNvPr>
          <p:cNvSpPr/>
          <p:nvPr/>
        </p:nvSpPr>
        <p:spPr>
          <a:xfrm>
            <a:off x="4672499" y="6743506"/>
            <a:ext cx="3768401" cy="2743200"/>
          </a:xfrm>
          <a:prstGeom prst="triangle">
            <a:avLst/>
          </a:prstGeom>
          <a:solidFill>
            <a:schemeClr val="accent5"/>
          </a:solidFill>
          <a:effectLst/>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sz="2400"/>
          </a:p>
        </p:txBody>
      </p:sp>
      <p:sp>
        <p:nvSpPr>
          <p:cNvPr id="14" name="TextBox 13">
            <a:extLst>
              <a:ext uri="{FF2B5EF4-FFF2-40B4-BE49-F238E27FC236}">
                <a16:creationId xmlns:a16="http://schemas.microsoft.com/office/drawing/2014/main" id="{9B114F66-BBBD-4EB6-A7CF-B51A452430ED}"/>
              </a:ext>
            </a:extLst>
          </p:cNvPr>
          <p:cNvSpPr txBox="1"/>
          <p:nvPr/>
        </p:nvSpPr>
        <p:spPr>
          <a:xfrm>
            <a:off x="5514109" y="8118764"/>
            <a:ext cx="2105891" cy="1477328"/>
          </a:xfrm>
          <a:prstGeom prst="rect">
            <a:avLst/>
          </a:prstGeom>
          <a:noFill/>
        </p:spPr>
        <p:txBody>
          <a:bodyPr wrap="square" rtlCol="0">
            <a:spAutoFit/>
          </a:bodyPr>
          <a:lstStyle/>
          <a:p>
            <a:pPr algn="ctr"/>
            <a:r>
              <a:rPr lang="en-US" sz="2400" b="1">
                <a:solidFill>
                  <a:schemeClr val="bg1"/>
                </a:solidFill>
              </a:rPr>
              <a:t>Independent Student Engagement</a:t>
            </a:r>
          </a:p>
          <a:p>
            <a:pPr algn="ctr"/>
            <a:endParaRPr lang="en-US" sz="1600" b="1">
              <a:solidFill>
                <a:schemeClr val="bg1"/>
              </a:solidFill>
            </a:endParaRPr>
          </a:p>
        </p:txBody>
      </p:sp>
      <p:sp>
        <p:nvSpPr>
          <p:cNvPr id="12" name="TextBox 11">
            <a:extLst>
              <a:ext uri="{FF2B5EF4-FFF2-40B4-BE49-F238E27FC236}">
                <a16:creationId xmlns:a16="http://schemas.microsoft.com/office/drawing/2014/main" id="{05BCACF9-9D26-4975-8EC7-E60E68EC4B96}"/>
              </a:ext>
            </a:extLst>
          </p:cNvPr>
          <p:cNvSpPr txBox="1"/>
          <p:nvPr/>
        </p:nvSpPr>
        <p:spPr>
          <a:xfrm>
            <a:off x="4672499" y="9569833"/>
            <a:ext cx="3768401" cy="461665"/>
          </a:xfrm>
          <a:prstGeom prst="rect">
            <a:avLst/>
          </a:prstGeom>
          <a:noFill/>
        </p:spPr>
        <p:txBody>
          <a:bodyPr wrap="square" rtlCol="0">
            <a:spAutoFit/>
          </a:bodyPr>
          <a:lstStyle/>
          <a:p>
            <a:pPr algn="ctr"/>
            <a:r>
              <a:rPr lang="en-US" sz="2400" b="1">
                <a:solidFill>
                  <a:schemeClr val="bg1"/>
                </a:solidFill>
              </a:rPr>
              <a:t>School Support</a:t>
            </a:r>
          </a:p>
        </p:txBody>
      </p:sp>
      <p:sp>
        <p:nvSpPr>
          <p:cNvPr id="13" name="TextBox 12">
            <a:extLst>
              <a:ext uri="{FF2B5EF4-FFF2-40B4-BE49-F238E27FC236}">
                <a16:creationId xmlns:a16="http://schemas.microsoft.com/office/drawing/2014/main" id="{B6760D90-8646-4C4C-9965-07FBD2AB2C51}"/>
              </a:ext>
            </a:extLst>
          </p:cNvPr>
          <p:cNvSpPr txBox="1"/>
          <p:nvPr/>
        </p:nvSpPr>
        <p:spPr>
          <a:xfrm>
            <a:off x="3432499" y="10253170"/>
            <a:ext cx="6248400" cy="461665"/>
          </a:xfrm>
          <a:prstGeom prst="rect">
            <a:avLst/>
          </a:prstGeom>
          <a:noFill/>
        </p:spPr>
        <p:txBody>
          <a:bodyPr wrap="square" rtlCol="0">
            <a:spAutoFit/>
          </a:bodyPr>
          <a:lstStyle/>
          <a:p>
            <a:pPr algn="ctr"/>
            <a:r>
              <a:rPr lang="en-US" sz="2400" b="1">
                <a:solidFill>
                  <a:schemeClr val="bg1"/>
                </a:solidFill>
              </a:rPr>
              <a:t>Personal Community Support</a:t>
            </a:r>
          </a:p>
        </p:txBody>
      </p:sp>
      <p:sp>
        <p:nvSpPr>
          <p:cNvPr id="11" name="Isosceles Triangle 10" descr="&quot; &quot;">
            <a:extLst>
              <a:ext uri="{FF2B5EF4-FFF2-40B4-BE49-F238E27FC236}">
                <a16:creationId xmlns:a16="http://schemas.microsoft.com/office/drawing/2014/main" id="{6CB4B726-5DAF-453D-9844-08861C7199F5}"/>
              </a:ext>
            </a:extLst>
          </p:cNvPr>
          <p:cNvSpPr/>
          <p:nvPr/>
        </p:nvSpPr>
        <p:spPr>
          <a:xfrm flipH="1">
            <a:off x="1816745" y="3810000"/>
            <a:ext cx="9479903" cy="7181461"/>
          </a:xfrm>
          <a:prstGeom prst="triangle">
            <a:avLst>
              <a:gd name="adj" fmla="val 50164"/>
            </a:avLst>
          </a:prstGeom>
          <a:noFill/>
          <a:ln w="127000">
            <a:solidFill>
              <a:schemeClr val="accent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79B02AE8-9662-49F8-BB92-6B46D31029EE}"/>
              </a:ext>
            </a:extLst>
          </p:cNvPr>
          <p:cNvSpPr txBox="1"/>
          <p:nvPr/>
        </p:nvSpPr>
        <p:spPr>
          <a:xfrm>
            <a:off x="1144587" y="12762112"/>
            <a:ext cx="6182969" cy="523220"/>
          </a:xfrm>
          <a:prstGeom prst="rect">
            <a:avLst/>
          </a:prstGeom>
          <a:noFill/>
        </p:spPr>
        <p:txBody>
          <a:bodyPr wrap="square" rtlCol="0">
            <a:spAutoFit/>
          </a:bodyPr>
          <a:lstStyle/>
          <a:p>
            <a:r>
              <a:rPr lang="en-US" sz="2800" i="1">
                <a:latin typeface="+mj-lt"/>
              </a:rPr>
              <a:t>(Borup et al., 2020)</a:t>
            </a:r>
          </a:p>
        </p:txBody>
      </p:sp>
    </p:spTree>
    <p:extLst>
      <p:ext uri="{BB962C8B-B14F-4D97-AF65-F5344CB8AC3E}">
        <p14:creationId xmlns:p14="http://schemas.microsoft.com/office/powerpoint/2010/main" val="21875233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BFE881B-FD78-491F-97A6-56C23BAAFCDB}"/>
              </a:ext>
            </a:extLst>
          </p:cNvPr>
          <p:cNvSpPr>
            <a:spLocks noGrp="1"/>
          </p:cNvSpPr>
          <p:nvPr>
            <p:ph type="sldNum" sz="quarter" idx="12"/>
          </p:nvPr>
        </p:nvSpPr>
        <p:spPr/>
        <p:txBody>
          <a:bodyPr/>
          <a:lstStyle/>
          <a:p>
            <a:r>
              <a:rPr lang="en-US"/>
              <a:t>21</a:t>
            </a:r>
            <a:endParaRPr lang="uk-UA"/>
          </a:p>
        </p:txBody>
      </p:sp>
      <p:sp>
        <p:nvSpPr>
          <p:cNvPr id="2" name="Title 1">
            <a:extLst>
              <a:ext uri="{FF2B5EF4-FFF2-40B4-BE49-F238E27FC236}">
                <a16:creationId xmlns:a16="http://schemas.microsoft.com/office/drawing/2014/main" id="{5311FAF3-FCB8-4680-A395-634B08EA8A43}"/>
              </a:ext>
            </a:extLst>
          </p:cNvPr>
          <p:cNvSpPr>
            <a:spLocks noGrp="1"/>
          </p:cNvSpPr>
          <p:nvPr>
            <p:ph type="ctrTitle"/>
          </p:nvPr>
        </p:nvSpPr>
        <p:spPr/>
        <p:txBody>
          <a:bodyPr>
            <a:noAutofit/>
          </a:bodyPr>
          <a:lstStyle/>
          <a:p>
            <a:r>
              <a:rPr lang="en-US" sz="6200" dirty="0">
                <a:latin typeface="+mj-lt"/>
              </a:rPr>
              <a:t>Students’ needs for support may vary across types of engagement</a:t>
            </a:r>
          </a:p>
        </p:txBody>
      </p:sp>
      <p:grpSp>
        <p:nvGrpSpPr>
          <p:cNvPr id="9" name="Group 8" descr="Dark green triangle inside a light green triangle. Dark green triangle is pointing towards the behavioral angle of the light green triangle.">
            <a:extLst>
              <a:ext uri="{FF2B5EF4-FFF2-40B4-BE49-F238E27FC236}">
                <a16:creationId xmlns:a16="http://schemas.microsoft.com/office/drawing/2014/main" id="{418DE94D-C6DF-4574-996C-8DF29EE1BB09}"/>
              </a:ext>
            </a:extLst>
          </p:cNvPr>
          <p:cNvGrpSpPr/>
          <p:nvPr/>
        </p:nvGrpSpPr>
        <p:grpSpPr>
          <a:xfrm>
            <a:off x="1847214" y="2903403"/>
            <a:ext cx="10028645" cy="8620278"/>
            <a:chOff x="1862615" y="2902373"/>
            <a:chExt cx="10351178" cy="9124510"/>
          </a:xfrm>
        </p:grpSpPr>
        <p:sp>
          <p:nvSpPr>
            <p:cNvPr id="10" name="Isosceles Triangle 9">
              <a:extLst>
                <a:ext uri="{FF2B5EF4-FFF2-40B4-BE49-F238E27FC236}">
                  <a16:creationId xmlns:a16="http://schemas.microsoft.com/office/drawing/2014/main" id="{08C45154-AE98-4BDF-9985-743F3513B4EB}"/>
                </a:ext>
              </a:extLst>
            </p:cNvPr>
            <p:cNvSpPr/>
            <p:nvPr/>
          </p:nvSpPr>
          <p:spPr>
            <a:xfrm rot="20925089">
              <a:off x="2662031" y="7065449"/>
              <a:ext cx="6002895" cy="2874134"/>
            </a:xfrm>
            <a:prstGeom prst="triangle">
              <a:avLst>
                <a:gd name="adj" fmla="val 71066"/>
              </a:avLst>
            </a:prstGeom>
            <a:solidFill>
              <a:schemeClr val="accent5"/>
            </a:solidFill>
            <a:effectLst/>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sz="2400"/>
            </a:p>
          </p:txBody>
        </p:sp>
        <p:sp>
          <p:nvSpPr>
            <p:cNvPr id="11" name="Isosceles Triangle 10" descr="Light green triangle inside of a dark green triangle outline with each angle pointing to Mental, Behavioral and Emotional. The dark green triangle is skewed towards Behavioral. ">
              <a:extLst>
                <a:ext uri="{FF2B5EF4-FFF2-40B4-BE49-F238E27FC236}">
                  <a16:creationId xmlns:a16="http://schemas.microsoft.com/office/drawing/2014/main" id="{6CB4B726-5DAF-453D-9844-08861C7199F5}"/>
                </a:ext>
              </a:extLst>
            </p:cNvPr>
            <p:cNvSpPr/>
            <p:nvPr/>
          </p:nvSpPr>
          <p:spPr>
            <a:xfrm flipH="1">
              <a:off x="2012687" y="3810000"/>
              <a:ext cx="9479903" cy="7181461"/>
            </a:xfrm>
            <a:prstGeom prst="triangle">
              <a:avLst>
                <a:gd name="adj" fmla="val 50164"/>
              </a:avLst>
            </a:prstGeom>
            <a:noFill/>
            <a:ln w="127000">
              <a:solidFill>
                <a:schemeClr val="accent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9B114F66-BBBD-4EB6-A7CF-B51A452430ED}"/>
                </a:ext>
              </a:extLst>
            </p:cNvPr>
            <p:cNvSpPr txBox="1"/>
            <p:nvPr/>
          </p:nvSpPr>
          <p:spPr>
            <a:xfrm>
              <a:off x="5710051" y="7881695"/>
              <a:ext cx="2105890" cy="1477328"/>
            </a:xfrm>
            <a:prstGeom prst="rect">
              <a:avLst/>
            </a:prstGeom>
            <a:noFill/>
          </p:spPr>
          <p:txBody>
            <a:bodyPr wrap="square" rtlCol="0">
              <a:spAutoFit/>
            </a:bodyPr>
            <a:lstStyle/>
            <a:p>
              <a:pPr algn="ctr"/>
              <a:r>
                <a:rPr lang="en-US" sz="2400" b="1">
                  <a:solidFill>
                    <a:schemeClr val="bg1"/>
                  </a:solidFill>
                </a:rPr>
                <a:t>Independent Student Engagement</a:t>
              </a:r>
            </a:p>
            <a:p>
              <a:pPr algn="ctr"/>
              <a:endParaRPr lang="en-US" sz="1600" b="1">
                <a:solidFill>
                  <a:schemeClr val="bg1"/>
                </a:solidFill>
              </a:endParaRPr>
            </a:p>
          </p:txBody>
        </p:sp>
        <p:sp>
          <p:nvSpPr>
            <p:cNvPr id="7" name="TextBox 6">
              <a:extLst>
                <a:ext uri="{FF2B5EF4-FFF2-40B4-BE49-F238E27FC236}">
                  <a16:creationId xmlns:a16="http://schemas.microsoft.com/office/drawing/2014/main" id="{EC6C1E85-4825-4C54-9BDE-012AC20BBC9B}"/>
                </a:ext>
              </a:extLst>
            </p:cNvPr>
            <p:cNvSpPr txBox="1"/>
            <p:nvPr/>
          </p:nvSpPr>
          <p:spPr>
            <a:xfrm>
              <a:off x="5889302" y="2902373"/>
              <a:ext cx="2089062" cy="847027"/>
            </a:xfrm>
            <a:prstGeom prst="rect">
              <a:avLst/>
            </a:prstGeom>
            <a:noFill/>
          </p:spPr>
          <p:txBody>
            <a:bodyPr wrap="square" rtlCol="0">
              <a:spAutoFit/>
            </a:bodyPr>
            <a:lstStyle/>
            <a:p>
              <a:r>
                <a:rPr lang="en-US" sz="4600">
                  <a:solidFill>
                    <a:srgbClr val="576F7F"/>
                  </a:solidFill>
                  <a:cs typeface="Times New Roman" panose="02020603050405020304" pitchFamily="18" charset="0"/>
                </a:rPr>
                <a:t>Mental</a:t>
              </a:r>
              <a:endParaRPr lang="en-US" sz="4600"/>
            </a:p>
          </p:txBody>
        </p:sp>
        <p:sp>
          <p:nvSpPr>
            <p:cNvPr id="18" name="TextBox 17">
              <a:extLst>
                <a:ext uri="{FF2B5EF4-FFF2-40B4-BE49-F238E27FC236}">
                  <a16:creationId xmlns:a16="http://schemas.microsoft.com/office/drawing/2014/main" id="{F0409E90-35BB-4A50-A989-9910582F6ED1}"/>
                </a:ext>
              </a:extLst>
            </p:cNvPr>
            <p:cNvSpPr txBox="1"/>
            <p:nvPr/>
          </p:nvSpPr>
          <p:spPr>
            <a:xfrm>
              <a:off x="1862615" y="11121233"/>
              <a:ext cx="3058425" cy="847027"/>
            </a:xfrm>
            <a:prstGeom prst="rect">
              <a:avLst/>
            </a:prstGeom>
            <a:noFill/>
          </p:spPr>
          <p:txBody>
            <a:bodyPr wrap="square" rtlCol="0">
              <a:spAutoFit/>
            </a:bodyPr>
            <a:lstStyle/>
            <a:p>
              <a:r>
                <a:rPr lang="en-US" sz="4600">
                  <a:solidFill>
                    <a:srgbClr val="576F7F"/>
                  </a:solidFill>
                  <a:cs typeface="Times New Roman" panose="02020603050405020304" pitchFamily="18" charset="0"/>
                </a:rPr>
                <a:t>Behavioral</a:t>
              </a:r>
              <a:endParaRPr lang="en-US" sz="4600"/>
            </a:p>
          </p:txBody>
        </p:sp>
        <p:sp>
          <p:nvSpPr>
            <p:cNvPr id="19" name="TextBox 18">
              <a:extLst>
                <a:ext uri="{FF2B5EF4-FFF2-40B4-BE49-F238E27FC236}">
                  <a16:creationId xmlns:a16="http://schemas.microsoft.com/office/drawing/2014/main" id="{8B25FD1E-4B04-43A6-8C98-6DEAF29C7D15}"/>
                </a:ext>
              </a:extLst>
            </p:cNvPr>
            <p:cNvSpPr txBox="1"/>
            <p:nvPr/>
          </p:nvSpPr>
          <p:spPr>
            <a:xfrm>
              <a:off x="9382513" y="11179856"/>
              <a:ext cx="2831280" cy="847027"/>
            </a:xfrm>
            <a:prstGeom prst="rect">
              <a:avLst/>
            </a:prstGeom>
            <a:noFill/>
          </p:spPr>
          <p:txBody>
            <a:bodyPr wrap="square" rtlCol="0">
              <a:spAutoFit/>
            </a:bodyPr>
            <a:lstStyle/>
            <a:p>
              <a:r>
                <a:rPr lang="en-US" sz="4600">
                  <a:solidFill>
                    <a:srgbClr val="576F7F"/>
                  </a:solidFill>
                  <a:cs typeface="Times New Roman" panose="02020603050405020304" pitchFamily="18" charset="0"/>
                </a:rPr>
                <a:t>Emotional</a:t>
              </a:r>
              <a:endParaRPr lang="en-US" sz="4600"/>
            </a:p>
          </p:txBody>
        </p:sp>
      </p:grpSp>
      <p:grpSp>
        <p:nvGrpSpPr>
          <p:cNvPr id="12" name="Group 11" descr="Light green triangle inside of a dark green triangle outline with each angle pointing to Mental, Behavioral and Emotional. The dark green triangle is skewed towards Mental. ">
            <a:extLst>
              <a:ext uri="{FF2B5EF4-FFF2-40B4-BE49-F238E27FC236}">
                <a16:creationId xmlns:a16="http://schemas.microsoft.com/office/drawing/2014/main" id="{4647C2C6-4D2C-47D9-BB67-290A5C93418C}"/>
              </a:ext>
            </a:extLst>
          </p:cNvPr>
          <p:cNvGrpSpPr/>
          <p:nvPr/>
        </p:nvGrpSpPr>
        <p:grpSpPr>
          <a:xfrm>
            <a:off x="12967578" y="2910539"/>
            <a:ext cx="9884617" cy="8603240"/>
            <a:chOff x="12994752" y="2909222"/>
            <a:chExt cx="10351155" cy="9106140"/>
          </a:xfrm>
        </p:grpSpPr>
        <p:sp>
          <p:nvSpPr>
            <p:cNvPr id="27" name="Isosceles Triangle 26">
              <a:extLst>
                <a:ext uri="{FF2B5EF4-FFF2-40B4-BE49-F238E27FC236}">
                  <a16:creationId xmlns:a16="http://schemas.microsoft.com/office/drawing/2014/main" id="{801D59C5-0BD0-4943-9A1E-2752CDF484DF}"/>
                </a:ext>
              </a:extLst>
            </p:cNvPr>
            <p:cNvSpPr/>
            <p:nvPr/>
          </p:nvSpPr>
          <p:spPr>
            <a:xfrm>
              <a:off x="15892053" y="4639732"/>
              <a:ext cx="3768401" cy="4913165"/>
            </a:xfrm>
            <a:prstGeom prst="triangle">
              <a:avLst>
                <a:gd name="adj" fmla="val 49936"/>
              </a:avLst>
            </a:prstGeom>
            <a:solidFill>
              <a:schemeClr val="accent5"/>
            </a:solidFill>
            <a:effectLst/>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sz="2400"/>
            </a:p>
          </p:txBody>
        </p:sp>
        <p:sp>
          <p:nvSpPr>
            <p:cNvPr id="28" name="Isosceles Triangle 27">
              <a:extLst>
                <a:ext uri="{FF2B5EF4-FFF2-40B4-BE49-F238E27FC236}">
                  <a16:creationId xmlns:a16="http://schemas.microsoft.com/office/drawing/2014/main" id="{67B5B35A-0C4C-449F-951F-4DF3C6617124}"/>
                </a:ext>
              </a:extLst>
            </p:cNvPr>
            <p:cNvSpPr/>
            <p:nvPr/>
          </p:nvSpPr>
          <p:spPr>
            <a:xfrm flipH="1">
              <a:off x="13036299" y="3793065"/>
              <a:ext cx="9479903" cy="7181461"/>
            </a:xfrm>
            <a:prstGeom prst="triangle">
              <a:avLst>
                <a:gd name="adj" fmla="val 50164"/>
              </a:avLst>
            </a:prstGeom>
            <a:noFill/>
            <a:ln w="127000">
              <a:solidFill>
                <a:schemeClr val="accent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57440930-8874-4632-A380-620AC283A5A8}"/>
                </a:ext>
              </a:extLst>
            </p:cNvPr>
            <p:cNvSpPr txBox="1"/>
            <p:nvPr/>
          </p:nvSpPr>
          <p:spPr>
            <a:xfrm>
              <a:off x="16585358" y="8036291"/>
              <a:ext cx="2381786" cy="1531108"/>
            </a:xfrm>
            <a:prstGeom prst="rect">
              <a:avLst/>
            </a:prstGeom>
            <a:noFill/>
          </p:spPr>
          <p:txBody>
            <a:bodyPr wrap="square" rtlCol="0">
              <a:spAutoFit/>
            </a:bodyPr>
            <a:lstStyle/>
            <a:p>
              <a:pPr algn="ctr"/>
              <a:r>
                <a:rPr lang="en-US" sz="2400" b="1">
                  <a:solidFill>
                    <a:schemeClr val="bg1"/>
                  </a:solidFill>
                </a:rPr>
                <a:t>Independent Student Engagement</a:t>
              </a:r>
            </a:p>
            <a:p>
              <a:pPr algn="ctr"/>
              <a:endParaRPr lang="en-US" sz="1600" b="1">
                <a:solidFill>
                  <a:schemeClr val="bg1"/>
                </a:solidFill>
              </a:endParaRPr>
            </a:p>
          </p:txBody>
        </p:sp>
        <p:sp>
          <p:nvSpPr>
            <p:cNvPr id="17" name="TextBox 16">
              <a:extLst>
                <a:ext uri="{FF2B5EF4-FFF2-40B4-BE49-F238E27FC236}">
                  <a16:creationId xmlns:a16="http://schemas.microsoft.com/office/drawing/2014/main" id="{258A1E3F-365B-4DCF-A810-76E6E8C6824F}"/>
                </a:ext>
              </a:extLst>
            </p:cNvPr>
            <p:cNvSpPr txBox="1"/>
            <p:nvPr/>
          </p:nvSpPr>
          <p:spPr>
            <a:xfrm>
              <a:off x="16950837" y="2909222"/>
              <a:ext cx="2016306" cy="846996"/>
            </a:xfrm>
            <a:prstGeom prst="rect">
              <a:avLst/>
            </a:prstGeom>
            <a:noFill/>
          </p:spPr>
          <p:txBody>
            <a:bodyPr wrap="square" rtlCol="0">
              <a:spAutoFit/>
            </a:bodyPr>
            <a:lstStyle/>
            <a:p>
              <a:r>
                <a:rPr lang="en-US" sz="4600">
                  <a:solidFill>
                    <a:srgbClr val="576F7F"/>
                  </a:solidFill>
                  <a:cs typeface="Times New Roman" panose="02020603050405020304" pitchFamily="18" charset="0"/>
                </a:rPr>
                <a:t>Mental</a:t>
              </a:r>
              <a:endParaRPr lang="en-US" sz="4600"/>
            </a:p>
          </p:txBody>
        </p:sp>
        <p:sp>
          <p:nvSpPr>
            <p:cNvPr id="20" name="TextBox 19">
              <a:extLst>
                <a:ext uri="{FF2B5EF4-FFF2-40B4-BE49-F238E27FC236}">
                  <a16:creationId xmlns:a16="http://schemas.microsoft.com/office/drawing/2014/main" id="{C0B78E16-0868-42B7-B282-D82B10EA0802}"/>
                </a:ext>
              </a:extLst>
            </p:cNvPr>
            <p:cNvSpPr txBox="1"/>
            <p:nvPr/>
          </p:nvSpPr>
          <p:spPr>
            <a:xfrm>
              <a:off x="12994752" y="11116441"/>
              <a:ext cx="3102983" cy="846996"/>
            </a:xfrm>
            <a:prstGeom prst="rect">
              <a:avLst/>
            </a:prstGeom>
            <a:noFill/>
          </p:spPr>
          <p:txBody>
            <a:bodyPr wrap="square" rtlCol="0">
              <a:spAutoFit/>
            </a:bodyPr>
            <a:lstStyle/>
            <a:p>
              <a:r>
                <a:rPr lang="en-US" sz="4600">
                  <a:solidFill>
                    <a:srgbClr val="576F7F"/>
                  </a:solidFill>
                  <a:cs typeface="Times New Roman" panose="02020603050405020304" pitchFamily="18" charset="0"/>
                </a:rPr>
                <a:t>Behavioral</a:t>
              </a:r>
              <a:endParaRPr lang="en-US" sz="4600"/>
            </a:p>
          </p:txBody>
        </p:sp>
        <p:sp>
          <p:nvSpPr>
            <p:cNvPr id="21" name="TextBox 20">
              <a:extLst>
                <a:ext uri="{FF2B5EF4-FFF2-40B4-BE49-F238E27FC236}">
                  <a16:creationId xmlns:a16="http://schemas.microsoft.com/office/drawing/2014/main" id="{8177241B-D52F-4517-9125-11904B3320CC}"/>
                </a:ext>
              </a:extLst>
            </p:cNvPr>
            <p:cNvSpPr txBox="1"/>
            <p:nvPr/>
          </p:nvSpPr>
          <p:spPr>
            <a:xfrm>
              <a:off x="20473232" y="11168366"/>
              <a:ext cx="2872675" cy="846996"/>
            </a:xfrm>
            <a:prstGeom prst="rect">
              <a:avLst/>
            </a:prstGeom>
            <a:noFill/>
          </p:spPr>
          <p:txBody>
            <a:bodyPr wrap="square" rtlCol="0">
              <a:spAutoFit/>
            </a:bodyPr>
            <a:lstStyle/>
            <a:p>
              <a:r>
                <a:rPr lang="en-US" sz="4600">
                  <a:solidFill>
                    <a:srgbClr val="576F7F"/>
                  </a:solidFill>
                  <a:cs typeface="Times New Roman" panose="02020603050405020304" pitchFamily="18" charset="0"/>
                </a:rPr>
                <a:t>Emotional</a:t>
              </a:r>
              <a:endParaRPr lang="en-US" sz="4600"/>
            </a:p>
          </p:txBody>
        </p:sp>
      </p:grpSp>
      <p:sp>
        <p:nvSpPr>
          <p:cNvPr id="31" name="TextBox 30">
            <a:extLst>
              <a:ext uri="{FF2B5EF4-FFF2-40B4-BE49-F238E27FC236}">
                <a16:creationId xmlns:a16="http://schemas.microsoft.com/office/drawing/2014/main" id="{2E010E62-E2E4-4C28-AFD0-62F06C15AC05}"/>
              </a:ext>
            </a:extLst>
          </p:cNvPr>
          <p:cNvSpPr txBox="1"/>
          <p:nvPr/>
        </p:nvSpPr>
        <p:spPr>
          <a:xfrm>
            <a:off x="1847214" y="11944173"/>
            <a:ext cx="6582315" cy="523220"/>
          </a:xfrm>
          <a:prstGeom prst="rect">
            <a:avLst/>
          </a:prstGeom>
          <a:noFill/>
        </p:spPr>
        <p:txBody>
          <a:bodyPr wrap="square" rtlCol="0">
            <a:spAutoFit/>
          </a:bodyPr>
          <a:lstStyle/>
          <a:p>
            <a:r>
              <a:rPr lang="en-US" sz="2800" i="1">
                <a:latin typeface="Times New Roman" panose="02020603050405020304" pitchFamily="18" charset="0"/>
                <a:cs typeface="Times New Roman" panose="02020603050405020304" pitchFamily="18" charset="0"/>
              </a:rPr>
              <a:t>(Ben-Eliyahu et al.,2018; Borup et al., 2020)</a:t>
            </a:r>
          </a:p>
        </p:txBody>
      </p:sp>
    </p:spTree>
    <p:extLst>
      <p:ext uri="{BB962C8B-B14F-4D97-AF65-F5344CB8AC3E}">
        <p14:creationId xmlns:p14="http://schemas.microsoft.com/office/powerpoint/2010/main" val="30687030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8451AE4-3DCF-46FA-8032-9249B72BA747}"/>
              </a:ext>
            </a:extLst>
          </p:cNvPr>
          <p:cNvSpPr>
            <a:spLocks noGrp="1"/>
          </p:cNvSpPr>
          <p:nvPr>
            <p:ph type="sldNum" sz="quarter" idx="12"/>
          </p:nvPr>
        </p:nvSpPr>
        <p:spPr/>
        <p:txBody>
          <a:bodyPr/>
          <a:lstStyle/>
          <a:p>
            <a:r>
              <a:rPr lang="en-US"/>
              <a:t>22</a:t>
            </a:r>
            <a:endParaRPr lang="uk-UA"/>
          </a:p>
        </p:txBody>
      </p:sp>
      <p:sp>
        <p:nvSpPr>
          <p:cNvPr id="2" name="Title 1">
            <a:extLst>
              <a:ext uri="{FF2B5EF4-FFF2-40B4-BE49-F238E27FC236}">
                <a16:creationId xmlns:a16="http://schemas.microsoft.com/office/drawing/2014/main" id="{E81C0609-D521-4B61-9F76-86AF553843C3}"/>
              </a:ext>
            </a:extLst>
          </p:cNvPr>
          <p:cNvSpPr>
            <a:spLocks noGrp="1"/>
          </p:cNvSpPr>
          <p:nvPr>
            <p:ph type="ctrTitle"/>
          </p:nvPr>
        </p:nvSpPr>
        <p:spPr/>
        <p:txBody>
          <a:bodyPr/>
          <a:lstStyle/>
          <a:p>
            <a:r>
              <a:rPr lang="en-US" dirty="0">
                <a:latin typeface="+mj-lt"/>
              </a:rPr>
              <a:t>Poll</a:t>
            </a:r>
          </a:p>
        </p:txBody>
      </p:sp>
      <p:sp>
        <p:nvSpPr>
          <p:cNvPr id="7" name="Text Placeholder 4">
            <a:extLst>
              <a:ext uri="{FF2B5EF4-FFF2-40B4-BE49-F238E27FC236}">
                <a16:creationId xmlns:a16="http://schemas.microsoft.com/office/drawing/2014/main" id="{8C280294-C43B-D944-A87D-DBADB0493DE9}"/>
              </a:ext>
            </a:extLst>
          </p:cNvPr>
          <p:cNvSpPr txBox="1">
            <a:spLocks/>
          </p:cNvSpPr>
          <p:nvPr/>
        </p:nvSpPr>
        <p:spPr>
          <a:xfrm>
            <a:off x="1144585" y="3152751"/>
            <a:ext cx="22480589" cy="8802181"/>
          </a:xfrm>
          <a:prstGeom prst="rect">
            <a:avLst/>
          </a:prstGeom>
        </p:spPr>
        <p:txBody>
          <a:bodyPr vert="horz" lIns="0" tIns="0" rIns="0" bIns="0" rtlCol="0">
            <a:normAutofit/>
          </a:bodyPr>
          <a:lstStyle>
            <a:lvl1pPr marL="457200" marR="0" indent="-365760" algn="l" defTabSz="1219215" rtl="0" eaLnBrk="1" fontAlgn="auto" latinLnBrk="0" hangingPunct="1">
              <a:lnSpc>
                <a:spcPct val="100000"/>
              </a:lnSpc>
              <a:spcBef>
                <a:spcPts val="600"/>
              </a:spcBef>
              <a:spcAft>
                <a:spcPts val="300"/>
              </a:spcAft>
              <a:buClrTx/>
              <a:buSzTx/>
              <a:buFont typeface="Arial" panose="020B0604020202020204" pitchFamily="34" charset="0"/>
              <a:buChar char="•"/>
              <a:tabLst/>
              <a:defRPr lang="tr-TR" sz="4800" b="0" i="0" kern="1200">
                <a:solidFill>
                  <a:srgbClr val="576F7F"/>
                </a:solidFill>
                <a:latin typeface="Times New Roman" panose="02020603050405020304" pitchFamily="18" charset="0"/>
                <a:ea typeface="+mn-ea"/>
                <a:cs typeface="Times New Roman" panose="02020603050405020304" pitchFamily="18" charset="0"/>
              </a:defRPr>
            </a:lvl1pPr>
            <a:lvl2pPr marL="822960" marR="0" indent="-365125" algn="l" defTabSz="1219215" rtl="0" eaLnBrk="1" fontAlgn="auto" latinLnBrk="0" hangingPunct="1">
              <a:lnSpc>
                <a:spcPct val="100000"/>
              </a:lnSpc>
              <a:spcBef>
                <a:spcPts val="300"/>
              </a:spcBef>
              <a:spcAft>
                <a:spcPts val="300"/>
              </a:spcAft>
              <a:buClrTx/>
              <a:buSzTx/>
              <a:buFont typeface="Times New Roman" panose="02020603050405020304" pitchFamily="18" charset="0"/>
              <a:buChar char="–"/>
              <a:tabLst/>
              <a:defRPr lang="tr-TR" sz="4000" b="0" i="0" kern="1200">
                <a:solidFill>
                  <a:srgbClr val="576F7F"/>
                </a:solidFill>
                <a:latin typeface="Times New Roman" panose="02020603050405020304" pitchFamily="18" charset="0"/>
                <a:ea typeface="+mn-ea"/>
                <a:cs typeface="Times New Roman" panose="02020603050405020304" pitchFamily="18" charset="0"/>
              </a:defRPr>
            </a:lvl2pPr>
            <a:lvl3pPr marL="1188720" marR="0" indent="-365760" algn="l" defTabSz="1219215" rtl="0" eaLnBrk="1" fontAlgn="auto" latinLnBrk="0" hangingPunct="1">
              <a:lnSpc>
                <a:spcPct val="100000"/>
              </a:lnSpc>
              <a:spcBef>
                <a:spcPts val="300"/>
              </a:spcBef>
              <a:spcAft>
                <a:spcPts val="300"/>
              </a:spcAft>
              <a:buClrTx/>
              <a:buSzTx/>
              <a:buFont typeface="Courier New" panose="02070309020205020404" pitchFamily="49" charset="0"/>
              <a:buChar char="o"/>
              <a:tabLst/>
              <a:defRPr lang="tr-TR" sz="3600" b="0" i="0" kern="1200">
                <a:solidFill>
                  <a:srgbClr val="576F7F"/>
                </a:solidFill>
                <a:latin typeface="Times New Roman" panose="02020603050405020304" pitchFamily="18" charset="0"/>
                <a:ea typeface="+mn-ea"/>
                <a:cs typeface="Times New Roman" panose="02020603050405020304" pitchFamily="18" charset="0"/>
              </a:defRPr>
            </a:lvl3pPr>
            <a:lvl4pPr marL="1554480" marR="0" indent="-365760" algn="l" defTabSz="1219215" rtl="0" eaLnBrk="1" fontAlgn="auto" latinLnBrk="0" hangingPunct="1">
              <a:lnSpc>
                <a:spcPct val="100000"/>
              </a:lnSpc>
              <a:spcBef>
                <a:spcPts val="0"/>
              </a:spcBef>
              <a:spcAft>
                <a:spcPts val="0"/>
              </a:spcAft>
              <a:buClrTx/>
              <a:buSzTx/>
              <a:buFont typeface="Wingdings" panose="05000000000000000000" pitchFamily="2" charset="2"/>
              <a:buChar char="§"/>
              <a:tabLst/>
              <a:defRPr sz="3200" kern="1200">
                <a:solidFill>
                  <a:schemeClr val="tx1"/>
                </a:solidFill>
                <a:latin typeface="Times New Roman" panose="02020603050405020304" pitchFamily="18" charset="0"/>
                <a:ea typeface="+mn-ea"/>
                <a:cs typeface="Times New Roman" panose="02020603050405020304" pitchFamily="18" charset="0"/>
              </a:defRPr>
            </a:lvl4pPr>
            <a:lvl5pPr marL="1920240" marR="0" indent="-365760" algn="l" defTabSz="1219215" rtl="0" eaLnBrk="1" fontAlgn="auto" latinLnBrk="0" hangingPunct="1">
              <a:lnSpc>
                <a:spcPct val="100000"/>
              </a:lnSpc>
              <a:spcBef>
                <a:spcPts val="0"/>
              </a:spcBef>
              <a:spcAft>
                <a:spcPts val="0"/>
              </a:spcAft>
              <a:buClrTx/>
              <a:buSzTx/>
              <a:buFont typeface="Times New Roman" panose="02020603050405020304" pitchFamily="18" charset="0"/>
              <a:buChar char="‣"/>
              <a:tabLst/>
              <a:defRPr sz="3200" kern="1200">
                <a:solidFill>
                  <a:schemeClr val="tx1"/>
                </a:solidFill>
                <a:latin typeface="Times New Roman" panose="02020603050405020304" pitchFamily="18" charset="0"/>
                <a:ea typeface="+mn-ea"/>
                <a:cs typeface="Times New Roman" panose="02020603050405020304" pitchFamily="18" charset="0"/>
              </a:defRPr>
            </a:lvl5pPr>
            <a:lvl6pPr marL="6705684" indent="-609608" algn="l" defTabSz="1219215" rtl="0" eaLnBrk="1" latinLnBrk="0" hangingPunct="1">
              <a:spcBef>
                <a:spcPct val="20000"/>
              </a:spcBef>
              <a:buFont typeface="Arial"/>
              <a:buChar char="•"/>
              <a:defRPr sz="5333" kern="1200">
                <a:solidFill>
                  <a:schemeClr val="tx1"/>
                </a:solidFill>
                <a:latin typeface="+mn-lt"/>
                <a:ea typeface="+mn-ea"/>
                <a:cs typeface="+mn-cs"/>
              </a:defRPr>
            </a:lvl6pPr>
            <a:lvl7pPr marL="7924899" indent="-609608" algn="l" defTabSz="1219215" rtl="0" eaLnBrk="1" latinLnBrk="0" hangingPunct="1">
              <a:spcBef>
                <a:spcPct val="20000"/>
              </a:spcBef>
              <a:buFont typeface="Arial"/>
              <a:buChar char="•"/>
              <a:defRPr sz="5333" kern="1200">
                <a:solidFill>
                  <a:schemeClr val="tx1"/>
                </a:solidFill>
                <a:latin typeface="+mn-lt"/>
                <a:ea typeface="+mn-ea"/>
                <a:cs typeface="+mn-cs"/>
              </a:defRPr>
            </a:lvl7pPr>
            <a:lvl8pPr marL="9144114" indent="-609608" algn="l" defTabSz="1219215" rtl="0" eaLnBrk="1" latinLnBrk="0" hangingPunct="1">
              <a:spcBef>
                <a:spcPct val="20000"/>
              </a:spcBef>
              <a:buFont typeface="Arial"/>
              <a:buChar char="•"/>
              <a:defRPr sz="5333" kern="1200">
                <a:solidFill>
                  <a:schemeClr val="tx1"/>
                </a:solidFill>
                <a:latin typeface="+mn-lt"/>
                <a:ea typeface="+mn-ea"/>
                <a:cs typeface="+mn-cs"/>
              </a:defRPr>
            </a:lvl8pPr>
            <a:lvl9pPr marL="10363330" indent="-609608" algn="l" defTabSz="1219215" rtl="0" eaLnBrk="1" latinLnBrk="0" hangingPunct="1">
              <a:spcBef>
                <a:spcPct val="20000"/>
              </a:spcBef>
              <a:buFont typeface="Arial"/>
              <a:buChar char="•"/>
              <a:defRPr sz="5333" kern="1200">
                <a:solidFill>
                  <a:schemeClr val="tx1"/>
                </a:solidFill>
                <a:latin typeface="+mn-lt"/>
                <a:ea typeface="+mn-ea"/>
                <a:cs typeface="+mn-cs"/>
              </a:defRPr>
            </a:lvl9pPr>
          </a:lstStyle>
          <a:p>
            <a:pPr marL="91440" indent="0">
              <a:spcBef>
                <a:spcPts val="1800"/>
              </a:spcBef>
              <a:spcAft>
                <a:spcPts val="2100"/>
              </a:spcAft>
              <a:buNone/>
            </a:pPr>
            <a:r>
              <a:rPr lang="en-US" sz="4600">
                <a:latin typeface="+mn-lt"/>
              </a:rPr>
              <a:t>Thinking about the students you work with now and the modalities being used for teaching, which type of engagement do you think is the easiest to influence in an online environment?</a:t>
            </a:r>
          </a:p>
          <a:p>
            <a:pPr>
              <a:buClr>
                <a:schemeClr val="accent1"/>
              </a:buClr>
            </a:pPr>
            <a:r>
              <a:rPr lang="en-US" sz="4600" b="1">
                <a:latin typeface="+mn-lt"/>
              </a:rPr>
              <a:t>Behavioral</a:t>
            </a:r>
            <a:r>
              <a:rPr lang="en-US" sz="4600">
                <a:latin typeface="+mn-lt"/>
              </a:rPr>
              <a:t>: Energy exerted to complete classwork assignments. </a:t>
            </a:r>
          </a:p>
          <a:p>
            <a:pPr lvl="1"/>
            <a:r>
              <a:rPr lang="en-US">
                <a:latin typeface="+mn-lt"/>
              </a:rPr>
              <a:t>Examples: attendance, participation, completing work, following procedures, time on task.</a:t>
            </a:r>
          </a:p>
          <a:p>
            <a:pPr>
              <a:buClr>
                <a:schemeClr val="accent1"/>
              </a:buClr>
            </a:pPr>
            <a:r>
              <a:rPr lang="en-US" sz="4600" b="1">
                <a:latin typeface="+mn-lt"/>
              </a:rPr>
              <a:t>Emotional</a:t>
            </a:r>
            <a:r>
              <a:rPr lang="en-US" sz="4600">
                <a:latin typeface="+mn-lt"/>
              </a:rPr>
              <a:t>: Energy associated with feelings about the classroom. </a:t>
            </a:r>
          </a:p>
          <a:p>
            <a:pPr lvl="1"/>
            <a:r>
              <a:rPr lang="en-US">
                <a:latin typeface="+mn-lt"/>
              </a:rPr>
              <a:t>Examples: </a:t>
            </a:r>
            <a:r>
              <a:rPr lang="en-US">
                <a:latin typeface="+mn-lt"/>
                <a:ea typeface="Calibri" panose="020F0502020204030204" pitchFamily="34" charset="0"/>
                <a:cs typeface="Times New Roman"/>
              </a:rPr>
              <a:t>boredom vs. enjoyment or interest, anxiety or frustration vs. confidence, sadness vs. happiness.</a:t>
            </a:r>
            <a:endParaRPr lang="en-US">
              <a:latin typeface="+mn-lt"/>
            </a:endParaRPr>
          </a:p>
          <a:p>
            <a:pPr>
              <a:buClr>
                <a:schemeClr val="accent1"/>
              </a:buClr>
            </a:pPr>
            <a:r>
              <a:rPr lang="en-US" sz="4600" b="1">
                <a:latin typeface="+mn-lt"/>
              </a:rPr>
              <a:t>Mental</a:t>
            </a:r>
            <a:r>
              <a:rPr lang="en-US" sz="4600">
                <a:latin typeface="+mn-lt"/>
              </a:rPr>
              <a:t>: Energy exerted when involved in classwork activities. </a:t>
            </a:r>
            <a:endParaRPr lang="en-US" sz="4600" b="1">
              <a:latin typeface="+mn-lt"/>
            </a:endParaRPr>
          </a:p>
          <a:p>
            <a:pPr marL="1150938" lvl="1" indent="-463550"/>
            <a:r>
              <a:rPr lang="en-US">
                <a:latin typeface="+mn-lt"/>
              </a:rPr>
              <a:t>Examples: </a:t>
            </a:r>
            <a:r>
              <a:rPr lang="en-US">
                <a:latin typeface="+mn-lt"/>
                <a:ea typeface="Calibri" panose="020F0502020204030204" pitchFamily="34" charset="0"/>
                <a:cs typeface="Times New Roman"/>
              </a:rPr>
              <a:t>attention, absorption, concentration, persistence, cognitive/metacognitive strategy use.  </a:t>
            </a:r>
            <a:endParaRPr lang="en-US">
              <a:latin typeface="+mn-lt"/>
            </a:endParaRPr>
          </a:p>
        </p:txBody>
      </p:sp>
      <p:sp>
        <p:nvSpPr>
          <p:cNvPr id="6" name="TextBox 5">
            <a:extLst>
              <a:ext uri="{FF2B5EF4-FFF2-40B4-BE49-F238E27FC236}">
                <a16:creationId xmlns:a16="http://schemas.microsoft.com/office/drawing/2014/main" id="{1F05AECE-2125-4DA2-B30C-D6FC7040DFAC}"/>
              </a:ext>
            </a:extLst>
          </p:cNvPr>
          <p:cNvSpPr txBox="1"/>
          <p:nvPr/>
        </p:nvSpPr>
        <p:spPr>
          <a:xfrm>
            <a:off x="1478220" y="10888539"/>
            <a:ext cx="6182969" cy="523220"/>
          </a:xfrm>
          <a:prstGeom prst="rect">
            <a:avLst/>
          </a:prstGeom>
          <a:noFill/>
        </p:spPr>
        <p:txBody>
          <a:bodyPr wrap="square" rtlCol="0">
            <a:spAutoFit/>
          </a:bodyPr>
          <a:lstStyle/>
          <a:p>
            <a:r>
              <a:rPr lang="en-US" sz="2800" i="1">
                <a:latin typeface="+mj-lt"/>
              </a:rPr>
              <a:t>(Borup et al., 2014; Borup et al., 2020)</a:t>
            </a:r>
          </a:p>
        </p:txBody>
      </p:sp>
    </p:spTree>
    <p:extLst>
      <p:ext uri="{BB962C8B-B14F-4D97-AF65-F5344CB8AC3E}">
        <p14:creationId xmlns:p14="http://schemas.microsoft.com/office/powerpoint/2010/main" val="7186671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13" descr="&quot; &quot;">
            <a:extLst>
              <a:ext uri="{FF2B5EF4-FFF2-40B4-BE49-F238E27FC236}">
                <a16:creationId xmlns:a16="http://schemas.microsoft.com/office/drawing/2014/main" id="{20A9CA88-93EB-4DC0-A00D-64E6AB7A0888}"/>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4387172" cy="1371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3CB2051B-3FF9-6348-8971-8C4130D9CC63}"/>
              </a:ext>
            </a:extLst>
          </p:cNvPr>
          <p:cNvSpPr>
            <a:spLocks noGrp="1"/>
          </p:cNvSpPr>
          <p:nvPr>
            <p:ph type="sldNum" sz="quarter" idx="12"/>
          </p:nvPr>
        </p:nvSpPr>
        <p:spPr>
          <a:xfrm>
            <a:off x="20587347" y="12626720"/>
            <a:ext cx="3062252" cy="730250"/>
          </a:xfrm>
        </p:spPr>
        <p:txBody>
          <a:bodyPr vert="horz" lIns="91440" tIns="45720" rIns="91440" bIns="45720" rtlCol="0" anchor="ctr">
            <a:normAutofit/>
          </a:bodyPr>
          <a:lstStyle/>
          <a:p>
            <a:pPr>
              <a:spcAft>
                <a:spcPts val="600"/>
              </a:spcAft>
            </a:pPr>
            <a:r>
              <a:rPr lang="en-US" b="1" kern="1200">
                <a:solidFill>
                  <a:schemeClr val="tx2"/>
                </a:solidFill>
                <a:latin typeface="+mn-lt"/>
                <a:ea typeface="+mn-ea"/>
                <a:cs typeface="+mn-cs"/>
              </a:rPr>
              <a:t>23</a:t>
            </a:r>
          </a:p>
        </p:txBody>
      </p:sp>
      <p:sp>
        <p:nvSpPr>
          <p:cNvPr id="22" name="Rectangle 15" descr="&quot; &quot;">
            <a:extLst>
              <a:ext uri="{FF2B5EF4-FFF2-40B4-BE49-F238E27FC236}">
                <a16:creationId xmlns:a16="http://schemas.microsoft.com/office/drawing/2014/main" id="{DE84C1AD-30A9-4EF6-A8E1-7484242EF80F}"/>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523998"/>
            <a:ext cx="15107852" cy="1066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tle 2">
            <a:extLst>
              <a:ext uri="{FF2B5EF4-FFF2-40B4-BE49-F238E27FC236}">
                <a16:creationId xmlns:a16="http://schemas.microsoft.com/office/drawing/2014/main" id="{96A9D353-8B98-B946-98AD-662C7741FEA1}"/>
              </a:ext>
            </a:extLst>
          </p:cNvPr>
          <p:cNvSpPr>
            <a:spLocks noGrp="1"/>
          </p:cNvSpPr>
          <p:nvPr>
            <p:ph type="ctrTitle"/>
          </p:nvPr>
        </p:nvSpPr>
        <p:spPr>
          <a:xfrm>
            <a:off x="1667921" y="5924816"/>
            <a:ext cx="12137720" cy="1866365"/>
          </a:xfrm>
        </p:spPr>
        <p:txBody>
          <a:bodyPr vert="horz" lIns="91440" tIns="45720" rIns="91440" bIns="45720" rtlCol="0" anchor="b">
            <a:normAutofit/>
          </a:bodyPr>
          <a:lstStyle/>
          <a:p>
            <a:pPr defTabSz="914400"/>
            <a:r>
              <a:rPr lang="en-US" sz="8000" spc="-100" dirty="0">
                <a:solidFill>
                  <a:srgbClr val="FFFFFF"/>
                </a:solidFill>
                <a:latin typeface="+mj-lt"/>
                <a:cs typeface="+mj-cs"/>
              </a:rPr>
              <a:t>Behavioral Engagement</a:t>
            </a:r>
            <a:endParaRPr lang="en-US" sz="5900" spc="-100" dirty="0">
              <a:solidFill>
                <a:srgbClr val="FFFFFF"/>
              </a:solidFill>
              <a:latin typeface="+mj-lt"/>
              <a:cs typeface="+mj-cs"/>
            </a:endParaRPr>
          </a:p>
        </p:txBody>
      </p:sp>
      <p:pic>
        <p:nvPicPr>
          <p:cNvPr id="4" name="Picture 3" descr="Portrait Mary Klute. ">
            <a:extLst>
              <a:ext uri="{FF2B5EF4-FFF2-40B4-BE49-F238E27FC236}">
                <a16:creationId xmlns:a16="http://schemas.microsoft.com/office/drawing/2014/main" id="{CD8738ED-7C49-5E44-902A-EBEF38911897}"/>
              </a:ext>
            </a:extLst>
          </p:cNvPr>
          <p:cNvPicPr>
            <a:picLocks noChangeAspect="1"/>
          </p:cNvPicPr>
          <p:nvPr/>
        </p:nvPicPr>
        <p:blipFill>
          <a:blip r:embed="rId3"/>
          <a:stretch>
            <a:fillRect/>
          </a:stretch>
        </p:blipFill>
        <p:spPr>
          <a:xfrm>
            <a:off x="16953407" y="1519198"/>
            <a:ext cx="5165066" cy="5165066"/>
          </a:xfrm>
          <a:prstGeom prst="rect">
            <a:avLst/>
          </a:prstGeom>
        </p:spPr>
      </p:pic>
      <p:pic>
        <p:nvPicPr>
          <p:cNvPr id="5" name="Picture 4" descr="Portrait Jill Marcus">
            <a:extLst>
              <a:ext uri="{FF2B5EF4-FFF2-40B4-BE49-F238E27FC236}">
                <a16:creationId xmlns:a16="http://schemas.microsoft.com/office/drawing/2014/main" id="{06E9DC4B-F92A-404E-A103-683E3418E133}"/>
              </a:ext>
            </a:extLst>
          </p:cNvPr>
          <p:cNvPicPr>
            <a:picLocks noChangeAspect="1"/>
          </p:cNvPicPr>
          <p:nvPr/>
        </p:nvPicPr>
        <p:blipFill>
          <a:blip r:embed="rId4"/>
          <a:stretch>
            <a:fillRect/>
          </a:stretch>
        </p:blipFill>
        <p:spPr>
          <a:xfrm>
            <a:off x="16952759" y="7013448"/>
            <a:ext cx="5166362" cy="5166362"/>
          </a:xfrm>
          <a:prstGeom prst="rect">
            <a:avLst/>
          </a:prstGeom>
        </p:spPr>
      </p:pic>
      <p:sp>
        <p:nvSpPr>
          <p:cNvPr id="18" name="Rectangle 17" descr="&quot; &quot;">
            <a:extLst>
              <a:ext uri="{FF2B5EF4-FFF2-40B4-BE49-F238E27FC236}">
                <a16:creationId xmlns:a16="http://schemas.microsoft.com/office/drawing/2014/main" id="{086E571C-8A2B-4F37-B155-9C5DF0ACAF89}"/>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634805" y="1517904"/>
            <a:ext cx="768196" cy="10661904"/>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1650992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BEED7B8-0ADE-438B-B71E-475344ED6622}"/>
              </a:ext>
            </a:extLst>
          </p:cNvPr>
          <p:cNvSpPr>
            <a:spLocks noGrp="1"/>
          </p:cNvSpPr>
          <p:nvPr>
            <p:ph type="sldNum" sz="quarter" idx="12"/>
          </p:nvPr>
        </p:nvSpPr>
        <p:spPr/>
        <p:txBody>
          <a:bodyPr/>
          <a:lstStyle/>
          <a:p>
            <a:r>
              <a:rPr lang="en-US"/>
              <a:t>24</a:t>
            </a:r>
            <a:endParaRPr lang="uk-UA"/>
          </a:p>
        </p:txBody>
      </p:sp>
      <p:sp>
        <p:nvSpPr>
          <p:cNvPr id="2" name="Title 1">
            <a:extLst>
              <a:ext uri="{FF2B5EF4-FFF2-40B4-BE49-F238E27FC236}">
                <a16:creationId xmlns:a16="http://schemas.microsoft.com/office/drawing/2014/main" id="{56724A67-7E7C-4876-B6FC-13F1766DF8FB}"/>
              </a:ext>
            </a:extLst>
          </p:cNvPr>
          <p:cNvSpPr>
            <a:spLocks noGrp="1"/>
          </p:cNvSpPr>
          <p:nvPr>
            <p:ph type="ctrTitle"/>
          </p:nvPr>
        </p:nvSpPr>
        <p:spPr>
          <a:xfrm>
            <a:off x="1144587" y="1143000"/>
            <a:ext cx="11430001" cy="1219177"/>
          </a:xfrm>
        </p:spPr>
        <p:txBody>
          <a:bodyPr>
            <a:noAutofit/>
          </a:bodyPr>
          <a:lstStyle/>
          <a:p>
            <a:r>
              <a:rPr lang="en-US" dirty="0">
                <a:latin typeface="+mj-lt"/>
                <a:cs typeface="Times New Roman"/>
              </a:rPr>
              <a:t>What is behavioral engagement? </a:t>
            </a:r>
          </a:p>
        </p:txBody>
      </p:sp>
      <p:sp>
        <p:nvSpPr>
          <p:cNvPr id="4" name="Text Placeholder 3">
            <a:extLst>
              <a:ext uri="{FF2B5EF4-FFF2-40B4-BE49-F238E27FC236}">
                <a16:creationId xmlns:a16="http://schemas.microsoft.com/office/drawing/2014/main" id="{E1C0417B-AB09-4725-AB8B-E4C11D900A8A}"/>
              </a:ext>
            </a:extLst>
          </p:cNvPr>
          <p:cNvSpPr>
            <a:spLocks noGrp="1"/>
          </p:cNvSpPr>
          <p:nvPr>
            <p:ph type="body" sz="quarter" idx="15"/>
          </p:nvPr>
        </p:nvSpPr>
        <p:spPr>
          <a:xfrm>
            <a:off x="1159335" y="3440299"/>
            <a:ext cx="10682748" cy="8287348"/>
          </a:xfrm>
        </p:spPr>
        <p:txBody>
          <a:bodyPr vert="horz" lIns="0" tIns="0" rIns="0" bIns="0" rtlCol="0" anchor="t">
            <a:normAutofit/>
          </a:bodyPr>
          <a:lstStyle/>
          <a:p>
            <a:pPr marL="0" indent="0">
              <a:buNone/>
            </a:pPr>
            <a:r>
              <a:rPr lang="en-US" sz="4600" b="1" dirty="0">
                <a:latin typeface="+mn-lt"/>
                <a:ea typeface="Calibri" panose="020F0502020204030204" pitchFamily="34" charset="0"/>
                <a:cs typeface="Times New Roman"/>
              </a:rPr>
              <a:t>Energy </a:t>
            </a:r>
            <a:r>
              <a:rPr lang="en-US" sz="4600" dirty="0">
                <a:effectLst/>
                <a:latin typeface="+mn-lt"/>
                <a:ea typeface="Calibri" panose="020F0502020204030204" pitchFamily="34" charset="0"/>
                <a:cs typeface="Times New Roman"/>
              </a:rPr>
              <a:t>exerted to complete </a:t>
            </a:r>
            <a:r>
              <a:rPr lang="en-US" sz="4600" dirty="0">
                <a:latin typeface="+mn-lt"/>
                <a:ea typeface="Calibri" panose="020F0502020204030204" pitchFamily="34" charset="0"/>
                <a:cs typeface="Times New Roman"/>
              </a:rPr>
              <a:t>classwork requirements: </a:t>
            </a:r>
            <a:endParaRPr lang="en-US" dirty="0">
              <a:latin typeface="+mn-lt"/>
              <a:ea typeface="Calibri" panose="020F0502020204030204" pitchFamily="34" charset="0"/>
              <a:cs typeface="Times New Roman"/>
            </a:endParaRPr>
          </a:p>
          <a:p>
            <a:pPr lvl="1"/>
            <a:r>
              <a:rPr lang="en-US" dirty="0">
                <a:latin typeface="+mn-lt"/>
                <a:ea typeface="Calibri" panose="020F0502020204030204" pitchFamily="34" charset="0"/>
                <a:cs typeface="Times New Roman"/>
              </a:rPr>
              <a:t>A</a:t>
            </a:r>
            <a:r>
              <a:rPr lang="en-US" dirty="0">
                <a:effectLst/>
                <a:latin typeface="+mn-lt"/>
                <a:ea typeface="Calibri" panose="020F0502020204030204" pitchFamily="34" charset="0"/>
                <a:cs typeface="Times New Roman"/>
              </a:rPr>
              <a:t>ttendance</a:t>
            </a:r>
          </a:p>
          <a:p>
            <a:pPr lvl="1"/>
            <a:r>
              <a:rPr lang="en-US" dirty="0">
                <a:effectLst/>
                <a:latin typeface="+mn-lt"/>
                <a:ea typeface="Calibri" panose="020F0502020204030204" pitchFamily="34" charset="0"/>
                <a:cs typeface="Times New Roman"/>
              </a:rPr>
              <a:t>Participation</a:t>
            </a:r>
            <a:r>
              <a:rPr lang="en-US" dirty="0">
                <a:latin typeface="+mn-lt"/>
                <a:ea typeface="Calibri" panose="020F0502020204030204" pitchFamily="34" charset="0"/>
                <a:cs typeface="Times New Roman"/>
              </a:rPr>
              <a:t> </a:t>
            </a:r>
            <a:endParaRPr lang="en-US" dirty="0">
              <a:effectLst/>
              <a:latin typeface="+mn-lt"/>
              <a:ea typeface="Calibri" panose="020F0502020204030204" pitchFamily="34" charset="0"/>
              <a:cs typeface="Times New Roman" panose="02020603050405020304" pitchFamily="18" charset="0"/>
            </a:endParaRPr>
          </a:p>
          <a:p>
            <a:pPr lvl="1"/>
            <a:r>
              <a:rPr lang="en-US" dirty="0">
                <a:latin typeface="+mn-lt"/>
                <a:ea typeface="Calibri" panose="020F0502020204030204" pitchFamily="34" charset="0"/>
                <a:cs typeface="Times New Roman"/>
              </a:rPr>
              <a:t>C</a:t>
            </a:r>
            <a:r>
              <a:rPr lang="en-US" dirty="0">
                <a:effectLst/>
                <a:latin typeface="+mn-lt"/>
                <a:ea typeface="Calibri" panose="020F0502020204030204" pitchFamily="34" charset="0"/>
                <a:cs typeface="Times New Roman"/>
              </a:rPr>
              <a:t>ompleting work</a:t>
            </a:r>
          </a:p>
          <a:p>
            <a:pPr lvl="1"/>
            <a:r>
              <a:rPr lang="en-US" dirty="0">
                <a:latin typeface="+mn-lt"/>
                <a:ea typeface="Calibri" panose="020F0502020204030204" pitchFamily="34" charset="0"/>
                <a:cs typeface="Times New Roman"/>
              </a:rPr>
              <a:t>F</a:t>
            </a:r>
            <a:r>
              <a:rPr lang="en-US" dirty="0">
                <a:effectLst/>
                <a:latin typeface="+mn-lt"/>
                <a:ea typeface="Calibri" panose="020F0502020204030204" pitchFamily="34" charset="0"/>
                <a:cs typeface="Times New Roman"/>
              </a:rPr>
              <a:t>ollowing procedures</a:t>
            </a:r>
          </a:p>
          <a:p>
            <a:pPr lvl="1"/>
            <a:r>
              <a:rPr lang="en-US" dirty="0">
                <a:latin typeface="+mn-lt"/>
                <a:ea typeface="Calibri" panose="020F0502020204030204" pitchFamily="34" charset="0"/>
                <a:cs typeface="Times New Roman"/>
              </a:rPr>
              <a:t>T</a:t>
            </a:r>
            <a:r>
              <a:rPr lang="en-US" dirty="0">
                <a:effectLst/>
                <a:latin typeface="+mn-lt"/>
                <a:ea typeface="Calibri" panose="020F0502020204030204" pitchFamily="34" charset="0"/>
                <a:cs typeface="Times New Roman"/>
              </a:rPr>
              <a:t>ime on task</a:t>
            </a:r>
            <a:endParaRPr lang="en-US" dirty="0">
              <a:latin typeface="+mn-lt"/>
              <a:cs typeface="Times New Roman"/>
            </a:endParaRPr>
          </a:p>
        </p:txBody>
      </p:sp>
      <p:pic>
        <p:nvPicPr>
          <p:cNvPr id="8" name="Picture 8" descr="&quot; &quot;">
            <a:extLst>
              <a:ext uri="{FF2B5EF4-FFF2-40B4-BE49-F238E27FC236}">
                <a16:creationId xmlns:a16="http://schemas.microsoft.com/office/drawing/2014/main" id="{80BF80C0-1087-483F-B42E-9273730B82AB}"/>
              </a:ext>
            </a:extLst>
          </p:cNvPr>
          <p:cNvPicPr>
            <a:picLocks noGrp="1" noChangeAspect="1"/>
          </p:cNvPicPr>
          <p:nvPr>
            <p:ph type="pic" sz="quarter" idx="21"/>
          </p:nvPr>
        </p:nvPicPr>
        <p:blipFill rotWithShape="1">
          <a:blip r:embed="rId3"/>
          <a:srcRect l="15478" r="15478"/>
          <a:stretch/>
        </p:blipFill>
        <p:spPr/>
      </p:pic>
      <p:sp>
        <p:nvSpPr>
          <p:cNvPr id="6" name="TextBox 5">
            <a:extLst>
              <a:ext uri="{FF2B5EF4-FFF2-40B4-BE49-F238E27FC236}">
                <a16:creationId xmlns:a16="http://schemas.microsoft.com/office/drawing/2014/main" id="{CAA99453-238E-42FF-B696-E044CB65767B}"/>
              </a:ext>
            </a:extLst>
          </p:cNvPr>
          <p:cNvSpPr txBox="1"/>
          <p:nvPr/>
        </p:nvSpPr>
        <p:spPr>
          <a:xfrm>
            <a:off x="1497515" y="11160917"/>
            <a:ext cx="15138400" cy="523220"/>
          </a:xfrm>
          <a:prstGeom prst="rect">
            <a:avLst/>
          </a:prstGeom>
          <a:noFill/>
        </p:spPr>
        <p:txBody>
          <a:bodyPr wrap="square" rtlCol="0">
            <a:spAutoFit/>
          </a:bodyPr>
          <a:lstStyle/>
          <a:p>
            <a:r>
              <a:rPr lang="en-US" sz="2800" i="1">
                <a:latin typeface="+mj-lt"/>
              </a:rPr>
              <a:t>(Borup et al., 2014; Borup et al., 2020)</a:t>
            </a:r>
          </a:p>
        </p:txBody>
      </p:sp>
    </p:spTree>
    <p:extLst>
      <p:ext uri="{BB962C8B-B14F-4D97-AF65-F5344CB8AC3E}">
        <p14:creationId xmlns:p14="http://schemas.microsoft.com/office/powerpoint/2010/main" val="28052515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BEED7B8-0ADE-438B-B71E-475344ED6622}"/>
              </a:ext>
            </a:extLst>
          </p:cNvPr>
          <p:cNvSpPr>
            <a:spLocks noGrp="1"/>
          </p:cNvSpPr>
          <p:nvPr>
            <p:ph type="sldNum" sz="quarter" idx="12"/>
          </p:nvPr>
        </p:nvSpPr>
        <p:spPr/>
        <p:txBody>
          <a:bodyPr/>
          <a:lstStyle/>
          <a:p>
            <a:r>
              <a:rPr lang="en-US"/>
              <a:t>25</a:t>
            </a:r>
            <a:endParaRPr lang="uk-UA"/>
          </a:p>
        </p:txBody>
      </p:sp>
      <p:sp>
        <p:nvSpPr>
          <p:cNvPr id="2" name="Title 1">
            <a:extLst>
              <a:ext uri="{FF2B5EF4-FFF2-40B4-BE49-F238E27FC236}">
                <a16:creationId xmlns:a16="http://schemas.microsoft.com/office/drawing/2014/main" id="{56724A67-7E7C-4876-B6FC-13F1766DF8FB}"/>
              </a:ext>
            </a:extLst>
          </p:cNvPr>
          <p:cNvSpPr>
            <a:spLocks noGrp="1"/>
          </p:cNvSpPr>
          <p:nvPr>
            <p:ph type="ctrTitle"/>
          </p:nvPr>
        </p:nvSpPr>
        <p:spPr/>
        <p:txBody>
          <a:bodyPr>
            <a:normAutofit/>
          </a:bodyPr>
          <a:lstStyle/>
          <a:p>
            <a:r>
              <a:rPr lang="en-US" dirty="0">
                <a:latin typeface="+mj-lt"/>
              </a:rPr>
              <a:t>Why should we focus on behavioral engagement? </a:t>
            </a:r>
          </a:p>
        </p:txBody>
      </p:sp>
      <p:sp>
        <p:nvSpPr>
          <p:cNvPr id="4" name="Text Placeholder 3">
            <a:extLst>
              <a:ext uri="{FF2B5EF4-FFF2-40B4-BE49-F238E27FC236}">
                <a16:creationId xmlns:a16="http://schemas.microsoft.com/office/drawing/2014/main" id="{E1C0417B-AB09-4725-AB8B-E4C11D900A8A}"/>
              </a:ext>
            </a:extLst>
          </p:cNvPr>
          <p:cNvSpPr>
            <a:spLocks noGrp="1"/>
          </p:cNvSpPr>
          <p:nvPr>
            <p:ph type="body" sz="quarter" idx="14"/>
          </p:nvPr>
        </p:nvSpPr>
        <p:spPr>
          <a:xfrm>
            <a:off x="1144586" y="3152751"/>
            <a:ext cx="22098002" cy="8531385"/>
          </a:xfrm>
        </p:spPr>
        <p:txBody>
          <a:bodyPr vert="horz" lIns="0" tIns="0" rIns="0" bIns="0" rtlCol="0" anchor="t">
            <a:normAutofit/>
          </a:bodyPr>
          <a:lstStyle/>
          <a:p>
            <a:pPr>
              <a:spcBef>
                <a:spcPts val="1200"/>
              </a:spcBef>
              <a:spcAft>
                <a:spcPts val="600"/>
              </a:spcAft>
            </a:pPr>
            <a:r>
              <a:rPr lang="en-US" sz="4600">
                <a:latin typeface="+mn-lt"/>
              </a:rPr>
              <a:t>Research </a:t>
            </a:r>
            <a:r>
              <a:rPr lang="en-US" sz="4600">
                <a:latin typeface="+mn-lt"/>
                <a:cs typeface="Times New Roman"/>
              </a:rPr>
              <a:t>on behavioral engagement in general, not just in online learning, suggests that:</a:t>
            </a:r>
            <a:endParaRPr lang="en-US" sz="4600">
              <a:latin typeface="+mn-lt"/>
            </a:endParaRPr>
          </a:p>
          <a:p>
            <a:pPr lvl="1">
              <a:spcBef>
                <a:spcPts val="1200"/>
              </a:spcBef>
              <a:spcAft>
                <a:spcPts val="600"/>
              </a:spcAft>
            </a:pPr>
            <a:r>
              <a:rPr lang="en-US">
                <a:latin typeface="+mn-lt"/>
              </a:rPr>
              <a:t>Low behavioral engagement is associated with skipping class, suspension, grade retention, and dropping out of school.</a:t>
            </a:r>
          </a:p>
          <a:p>
            <a:pPr lvl="1">
              <a:spcBef>
                <a:spcPts val="1200"/>
              </a:spcBef>
              <a:spcAft>
                <a:spcPts val="600"/>
              </a:spcAft>
            </a:pPr>
            <a:r>
              <a:rPr lang="en-US">
                <a:latin typeface="+mn-lt"/>
              </a:rPr>
              <a:t>Teachers’ ratings of behavioral engagement in early grades were associated with whether students later dropped out of school.</a:t>
            </a:r>
          </a:p>
          <a:p>
            <a:pPr lvl="1">
              <a:spcBef>
                <a:spcPts val="1200"/>
              </a:spcBef>
              <a:spcAft>
                <a:spcPts val="600"/>
              </a:spcAft>
            </a:pPr>
            <a:r>
              <a:rPr lang="en-US">
                <a:latin typeface="+mn-lt"/>
              </a:rPr>
              <a:t>Teacher supportiveness is associated with behavioral engagement among K–12 students.</a:t>
            </a:r>
          </a:p>
          <a:p>
            <a:pPr lvl="1">
              <a:spcBef>
                <a:spcPts val="1200"/>
              </a:spcBef>
              <a:spcAft>
                <a:spcPts val="600"/>
              </a:spcAft>
            </a:pPr>
            <a:r>
              <a:rPr lang="en-US">
                <a:latin typeface="+mn-lt"/>
              </a:rPr>
              <a:t>Classroom structure (such as setting clear expectations and responding consistently when students violate expectations) is associated with behavioral engagement.</a:t>
            </a:r>
          </a:p>
        </p:txBody>
      </p:sp>
      <p:sp>
        <p:nvSpPr>
          <p:cNvPr id="6" name="TextBox 5">
            <a:extLst>
              <a:ext uri="{FF2B5EF4-FFF2-40B4-BE49-F238E27FC236}">
                <a16:creationId xmlns:a16="http://schemas.microsoft.com/office/drawing/2014/main" id="{FB51EF37-CFB6-4A10-8FD8-A15C3798D02D}"/>
              </a:ext>
            </a:extLst>
          </p:cNvPr>
          <p:cNvSpPr txBox="1"/>
          <p:nvPr/>
        </p:nvSpPr>
        <p:spPr>
          <a:xfrm>
            <a:off x="1497515" y="11642177"/>
            <a:ext cx="15138400" cy="523220"/>
          </a:xfrm>
          <a:prstGeom prst="rect">
            <a:avLst/>
          </a:prstGeom>
          <a:noFill/>
        </p:spPr>
        <p:txBody>
          <a:bodyPr wrap="square" rtlCol="0">
            <a:spAutoFit/>
          </a:bodyPr>
          <a:lstStyle/>
          <a:p>
            <a:r>
              <a:rPr lang="en-US" sz="2800" i="1">
                <a:latin typeface="+mj-lt"/>
              </a:rPr>
              <a:t>(Fredericks et al., 2004)</a:t>
            </a:r>
          </a:p>
        </p:txBody>
      </p:sp>
    </p:spTree>
    <p:extLst>
      <p:ext uri="{BB962C8B-B14F-4D97-AF65-F5344CB8AC3E}">
        <p14:creationId xmlns:p14="http://schemas.microsoft.com/office/powerpoint/2010/main" val="38615314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FA8A741-DC7F-42DA-9834-B19735D3575E}"/>
              </a:ext>
            </a:extLst>
          </p:cNvPr>
          <p:cNvSpPr>
            <a:spLocks noGrp="1"/>
          </p:cNvSpPr>
          <p:nvPr>
            <p:ph type="sldNum" sz="quarter" idx="12"/>
          </p:nvPr>
        </p:nvSpPr>
        <p:spPr/>
        <p:txBody>
          <a:bodyPr/>
          <a:lstStyle/>
          <a:p>
            <a:r>
              <a:rPr lang="en-US"/>
              <a:t>26</a:t>
            </a:r>
            <a:endParaRPr lang="uk-UA"/>
          </a:p>
        </p:txBody>
      </p:sp>
      <p:sp>
        <p:nvSpPr>
          <p:cNvPr id="2" name="Title 1">
            <a:extLst>
              <a:ext uri="{FF2B5EF4-FFF2-40B4-BE49-F238E27FC236}">
                <a16:creationId xmlns:a16="http://schemas.microsoft.com/office/drawing/2014/main" id="{658CD36C-8F5F-4549-B0DB-D12B9F4BA437}"/>
              </a:ext>
            </a:extLst>
          </p:cNvPr>
          <p:cNvSpPr>
            <a:spLocks noGrp="1"/>
          </p:cNvSpPr>
          <p:nvPr>
            <p:ph type="ctrTitle"/>
          </p:nvPr>
        </p:nvSpPr>
        <p:spPr>
          <a:xfrm>
            <a:off x="312235" y="885320"/>
            <a:ext cx="24074940" cy="1219177"/>
          </a:xfrm>
        </p:spPr>
        <p:txBody>
          <a:bodyPr>
            <a:noAutofit/>
          </a:bodyPr>
          <a:lstStyle/>
          <a:p>
            <a:r>
              <a:rPr lang="en-US" dirty="0">
                <a:latin typeface="+mj-lt"/>
              </a:rPr>
              <a:t>How can educators support behavioral engagement in online learning?</a:t>
            </a:r>
          </a:p>
        </p:txBody>
      </p:sp>
      <p:sp>
        <p:nvSpPr>
          <p:cNvPr id="4" name="Text Placeholder 3">
            <a:extLst>
              <a:ext uri="{FF2B5EF4-FFF2-40B4-BE49-F238E27FC236}">
                <a16:creationId xmlns:a16="http://schemas.microsoft.com/office/drawing/2014/main" id="{82777240-8F90-4337-ADC5-340CBD0CAF99}"/>
              </a:ext>
            </a:extLst>
          </p:cNvPr>
          <p:cNvSpPr>
            <a:spLocks noGrp="1"/>
          </p:cNvSpPr>
          <p:nvPr>
            <p:ph type="body" sz="quarter" idx="14"/>
          </p:nvPr>
        </p:nvSpPr>
        <p:spPr>
          <a:xfrm>
            <a:off x="1300704" y="2240581"/>
            <a:ext cx="22098002" cy="7358778"/>
          </a:xfrm>
        </p:spPr>
        <p:txBody>
          <a:bodyPr/>
          <a:lstStyle/>
          <a:p>
            <a:pPr>
              <a:spcBef>
                <a:spcPts val="1200"/>
              </a:spcBef>
            </a:pPr>
            <a:r>
              <a:rPr lang="en-US" sz="4600" dirty="0">
                <a:latin typeface="+mn-lt"/>
              </a:rPr>
              <a:t>Troubleshooting and orienting.</a:t>
            </a:r>
          </a:p>
          <a:p>
            <a:pPr>
              <a:spcBef>
                <a:spcPts val="1200"/>
              </a:spcBef>
            </a:pPr>
            <a:r>
              <a:rPr lang="en-US" sz="4600" dirty="0">
                <a:latin typeface="+mn-lt"/>
              </a:rPr>
              <a:t>Organizing and managing.</a:t>
            </a:r>
          </a:p>
          <a:p>
            <a:pPr>
              <a:spcBef>
                <a:spcPts val="1200"/>
              </a:spcBef>
            </a:pPr>
            <a:r>
              <a:rPr lang="en-US" sz="4600" dirty="0">
                <a:latin typeface="+mn-lt"/>
              </a:rPr>
              <a:t>Monitoring and encouraging progress.</a:t>
            </a:r>
            <a:endParaRPr lang="en-US" dirty="0"/>
          </a:p>
        </p:txBody>
      </p:sp>
      <p:sp>
        <p:nvSpPr>
          <p:cNvPr id="5" name="TextBox 4">
            <a:extLst>
              <a:ext uri="{FF2B5EF4-FFF2-40B4-BE49-F238E27FC236}">
                <a16:creationId xmlns:a16="http://schemas.microsoft.com/office/drawing/2014/main" id="{8C367088-BE5B-4C11-AC51-C694A87A6CA1}"/>
              </a:ext>
            </a:extLst>
          </p:cNvPr>
          <p:cNvSpPr txBox="1"/>
          <p:nvPr/>
        </p:nvSpPr>
        <p:spPr>
          <a:xfrm>
            <a:off x="1497515" y="11160917"/>
            <a:ext cx="15138400" cy="523220"/>
          </a:xfrm>
          <a:prstGeom prst="rect">
            <a:avLst/>
          </a:prstGeom>
          <a:noFill/>
        </p:spPr>
        <p:txBody>
          <a:bodyPr wrap="square" rtlCol="0">
            <a:spAutoFit/>
          </a:bodyPr>
          <a:lstStyle/>
          <a:p>
            <a:r>
              <a:rPr lang="en-US" sz="2800" i="1">
                <a:latin typeface="+mj-lt"/>
              </a:rPr>
              <a:t>(Borup et al., 2020)</a:t>
            </a:r>
          </a:p>
        </p:txBody>
      </p:sp>
    </p:spTree>
    <p:extLst>
      <p:ext uri="{BB962C8B-B14F-4D97-AF65-F5344CB8AC3E}">
        <p14:creationId xmlns:p14="http://schemas.microsoft.com/office/powerpoint/2010/main" val="15464545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210BF91-91BB-472E-963A-2E18E82E562C}"/>
              </a:ext>
            </a:extLst>
          </p:cNvPr>
          <p:cNvSpPr>
            <a:spLocks noGrp="1"/>
          </p:cNvSpPr>
          <p:nvPr>
            <p:ph type="sldNum" sz="quarter" idx="12"/>
          </p:nvPr>
        </p:nvSpPr>
        <p:spPr/>
        <p:txBody>
          <a:bodyPr/>
          <a:lstStyle/>
          <a:p>
            <a:r>
              <a:rPr lang="en-US"/>
              <a:t>27</a:t>
            </a:r>
            <a:endParaRPr lang="uk-UA"/>
          </a:p>
        </p:txBody>
      </p:sp>
      <p:sp>
        <p:nvSpPr>
          <p:cNvPr id="2" name="Title 1">
            <a:extLst>
              <a:ext uri="{FF2B5EF4-FFF2-40B4-BE49-F238E27FC236}">
                <a16:creationId xmlns:a16="http://schemas.microsoft.com/office/drawing/2014/main" id="{FFC57B68-87E6-4371-96B3-B6544522B1F7}"/>
              </a:ext>
            </a:extLst>
          </p:cNvPr>
          <p:cNvSpPr>
            <a:spLocks noGrp="1"/>
          </p:cNvSpPr>
          <p:nvPr>
            <p:ph type="ctrTitle"/>
          </p:nvPr>
        </p:nvSpPr>
        <p:spPr/>
        <p:txBody>
          <a:bodyPr>
            <a:noAutofit/>
          </a:bodyPr>
          <a:lstStyle/>
          <a:p>
            <a:r>
              <a:rPr lang="en-US" dirty="0">
                <a:latin typeface="+mj-lt"/>
                <a:cs typeface="Times New Roman"/>
              </a:rPr>
              <a:t>How to promote behavioral engagement: Troubleshooting and orienting</a:t>
            </a:r>
            <a:endParaRPr lang="en-US" dirty="0">
              <a:latin typeface="+mj-lt"/>
            </a:endParaRPr>
          </a:p>
        </p:txBody>
      </p:sp>
      <p:sp>
        <p:nvSpPr>
          <p:cNvPr id="7" name="Text Placeholder 4">
            <a:extLst>
              <a:ext uri="{FF2B5EF4-FFF2-40B4-BE49-F238E27FC236}">
                <a16:creationId xmlns:a16="http://schemas.microsoft.com/office/drawing/2014/main" id="{E13984E4-2561-0E40-9381-69E80F6DD457}"/>
              </a:ext>
            </a:extLst>
          </p:cNvPr>
          <p:cNvSpPr txBox="1">
            <a:spLocks/>
          </p:cNvSpPr>
          <p:nvPr/>
        </p:nvSpPr>
        <p:spPr>
          <a:xfrm>
            <a:off x="1144584" y="3152752"/>
            <a:ext cx="22098002" cy="8802181"/>
          </a:xfrm>
          <a:prstGeom prst="rect">
            <a:avLst/>
          </a:prstGeom>
        </p:spPr>
        <p:txBody>
          <a:bodyPr vert="horz" lIns="0" tIns="0" rIns="0" bIns="0" rtlCol="0">
            <a:normAutofit/>
          </a:bodyPr>
          <a:lstStyle>
            <a:lvl1pPr marL="457200" marR="0" indent="-365760" algn="l" defTabSz="1219215" rtl="0" eaLnBrk="1" fontAlgn="auto" latinLnBrk="0" hangingPunct="1">
              <a:lnSpc>
                <a:spcPct val="100000"/>
              </a:lnSpc>
              <a:spcBef>
                <a:spcPts val="600"/>
              </a:spcBef>
              <a:spcAft>
                <a:spcPts val="300"/>
              </a:spcAft>
              <a:buClrTx/>
              <a:buSzTx/>
              <a:buFont typeface="Arial" panose="020B0604020202020204" pitchFamily="34" charset="0"/>
              <a:buChar char="•"/>
              <a:tabLst/>
              <a:defRPr lang="tr-TR" sz="4800" b="0" i="0" kern="1200">
                <a:solidFill>
                  <a:srgbClr val="576F7F"/>
                </a:solidFill>
                <a:latin typeface="Times New Roman" panose="02020603050405020304" pitchFamily="18" charset="0"/>
                <a:ea typeface="+mn-ea"/>
                <a:cs typeface="Times New Roman" panose="02020603050405020304" pitchFamily="18" charset="0"/>
              </a:defRPr>
            </a:lvl1pPr>
            <a:lvl2pPr marL="822960" marR="0" indent="-365125" algn="l" defTabSz="1219215" rtl="0" eaLnBrk="1" fontAlgn="auto" latinLnBrk="0" hangingPunct="1">
              <a:lnSpc>
                <a:spcPct val="100000"/>
              </a:lnSpc>
              <a:spcBef>
                <a:spcPts val="300"/>
              </a:spcBef>
              <a:spcAft>
                <a:spcPts val="300"/>
              </a:spcAft>
              <a:buClrTx/>
              <a:buSzTx/>
              <a:buFont typeface="Times New Roman" panose="02020603050405020304" pitchFamily="18" charset="0"/>
              <a:buChar char="–"/>
              <a:tabLst/>
              <a:defRPr lang="tr-TR" sz="4000" b="0" i="0" kern="1200">
                <a:solidFill>
                  <a:srgbClr val="576F7F"/>
                </a:solidFill>
                <a:latin typeface="Times New Roman" panose="02020603050405020304" pitchFamily="18" charset="0"/>
                <a:ea typeface="+mn-ea"/>
                <a:cs typeface="Times New Roman" panose="02020603050405020304" pitchFamily="18" charset="0"/>
              </a:defRPr>
            </a:lvl2pPr>
            <a:lvl3pPr marL="1188720" marR="0" indent="-365760" algn="l" defTabSz="1219215" rtl="0" eaLnBrk="1" fontAlgn="auto" latinLnBrk="0" hangingPunct="1">
              <a:lnSpc>
                <a:spcPct val="100000"/>
              </a:lnSpc>
              <a:spcBef>
                <a:spcPts val="300"/>
              </a:spcBef>
              <a:spcAft>
                <a:spcPts val="300"/>
              </a:spcAft>
              <a:buClrTx/>
              <a:buSzTx/>
              <a:buFont typeface="Courier New" panose="02070309020205020404" pitchFamily="49" charset="0"/>
              <a:buChar char="o"/>
              <a:tabLst/>
              <a:defRPr lang="tr-TR" sz="3600" b="0" i="0" kern="1200">
                <a:solidFill>
                  <a:srgbClr val="576F7F"/>
                </a:solidFill>
                <a:latin typeface="Times New Roman" panose="02020603050405020304" pitchFamily="18" charset="0"/>
                <a:ea typeface="+mn-ea"/>
                <a:cs typeface="Times New Roman" panose="02020603050405020304" pitchFamily="18" charset="0"/>
              </a:defRPr>
            </a:lvl3pPr>
            <a:lvl4pPr marL="1554480" marR="0" indent="-365760" algn="l" defTabSz="1219215" rtl="0" eaLnBrk="1" fontAlgn="auto" latinLnBrk="0" hangingPunct="1">
              <a:lnSpc>
                <a:spcPct val="100000"/>
              </a:lnSpc>
              <a:spcBef>
                <a:spcPts val="0"/>
              </a:spcBef>
              <a:spcAft>
                <a:spcPts val="0"/>
              </a:spcAft>
              <a:buClrTx/>
              <a:buSzTx/>
              <a:buFont typeface="Wingdings" panose="05000000000000000000" pitchFamily="2" charset="2"/>
              <a:buChar char="§"/>
              <a:tabLst/>
              <a:defRPr sz="3200" kern="1200">
                <a:solidFill>
                  <a:schemeClr val="tx1"/>
                </a:solidFill>
                <a:latin typeface="Times New Roman" panose="02020603050405020304" pitchFamily="18" charset="0"/>
                <a:ea typeface="+mn-ea"/>
                <a:cs typeface="Times New Roman" panose="02020603050405020304" pitchFamily="18" charset="0"/>
              </a:defRPr>
            </a:lvl4pPr>
            <a:lvl5pPr marL="1920240" marR="0" indent="-365760" algn="l" defTabSz="1219215" rtl="0" eaLnBrk="1" fontAlgn="auto" latinLnBrk="0" hangingPunct="1">
              <a:lnSpc>
                <a:spcPct val="100000"/>
              </a:lnSpc>
              <a:spcBef>
                <a:spcPts val="0"/>
              </a:spcBef>
              <a:spcAft>
                <a:spcPts val="0"/>
              </a:spcAft>
              <a:buClrTx/>
              <a:buSzTx/>
              <a:buFont typeface="Times New Roman" panose="02020603050405020304" pitchFamily="18" charset="0"/>
              <a:buChar char="‣"/>
              <a:tabLst/>
              <a:defRPr sz="3200" kern="1200">
                <a:solidFill>
                  <a:schemeClr val="tx1"/>
                </a:solidFill>
                <a:latin typeface="Times New Roman" panose="02020603050405020304" pitchFamily="18" charset="0"/>
                <a:ea typeface="+mn-ea"/>
                <a:cs typeface="Times New Roman" panose="02020603050405020304" pitchFamily="18" charset="0"/>
              </a:defRPr>
            </a:lvl5pPr>
            <a:lvl6pPr marL="6705684" indent="-609608" algn="l" defTabSz="1219215" rtl="0" eaLnBrk="1" latinLnBrk="0" hangingPunct="1">
              <a:spcBef>
                <a:spcPct val="20000"/>
              </a:spcBef>
              <a:buFont typeface="Arial"/>
              <a:buChar char="•"/>
              <a:defRPr sz="5333" kern="1200">
                <a:solidFill>
                  <a:schemeClr val="tx1"/>
                </a:solidFill>
                <a:latin typeface="+mn-lt"/>
                <a:ea typeface="+mn-ea"/>
                <a:cs typeface="+mn-cs"/>
              </a:defRPr>
            </a:lvl6pPr>
            <a:lvl7pPr marL="7924899" indent="-609608" algn="l" defTabSz="1219215" rtl="0" eaLnBrk="1" latinLnBrk="0" hangingPunct="1">
              <a:spcBef>
                <a:spcPct val="20000"/>
              </a:spcBef>
              <a:buFont typeface="Arial"/>
              <a:buChar char="•"/>
              <a:defRPr sz="5333" kern="1200">
                <a:solidFill>
                  <a:schemeClr val="tx1"/>
                </a:solidFill>
                <a:latin typeface="+mn-lt"/>
                <a:ea typeface="+mn-ea"/>
                <a:cs typeface="+mn-cs"/>
              </a:defRPr>
            </a:lvl7pPr>
            <a:lvl8pPr marL="9144114" indent="-609608" algn="l" defTabSz="1219215" rtl="0" eaLnBrk="1" latinLnBrk="0" hangingPunct="1">
              <a:spcBef>
                <a:spcPct val="20000"/>
              </a:spcBef>
              <a:buFont typeface="Arial"/>
              <a:buChar char="•"/>
              <a:defRPr sz="5333" kern="1200">
                <a:solidFill>
                  <a:schemeClr val="tx1"/>
                </a:solidFill>
                <a:latin typeface="+mn-lt"/>
                <a:ea typeface="+mn-ea"/>
                <a:cs typeface="+mn-cs"/>
              </a:defRPr>
            </a:lvl8pPr>
            <a:lvl9pPr marL="10363330" indent="-609608" algn="l" defTabSz="1219215" rtl="0" eaLnBrk="1" latinLnBrk="0" hangingPunct="1">
              <a:spcBef>
                <a:spcPct val="20000"/>
              </a:spcBef>
              <a:buFont typeface="Arial"/>
              <a:buChar char="•"/>
              <a:defRPr sz="5333" kern="1200">
                <a:solidFill>
                  <a:schemeClr val="tx1"/>
                </a:solidFill>
                <a:latin typeface="+mn-lt"/>
                <a:ea typeface="+mn-ea"/>
                <a:cs typeface="+mn-cs"/>
              </a:defRPr>
            </a:lvl9pPr>
          </a:lstStyle>
          <a:p>
            <a:pPr>
              <a:buClr>
                <a:schemeClr val="accent1"/>
              </a:buClr>
            </a:pPr>
            <a:r>
              <a:rPr lang="en-US" sz="4600">
                <a:latin typeface="+mn-lt"/>
              </a:rPr>
              <a:t>Provide technology to families who need it. </a:t>
            </a:r>
          </a:p>
          <a:p>
            <a:pPr lvl="1">
              <a:buClr>
                <a:schemeClr val="accent1"/>
              </a:buClr>
            </a:pPr>
            <a:r>
              <a:rPr lang="en-US">
                <a:latin typeface="+mn-lt"/>
              </a:rPr>
              <a:t>Laptops, tablets, or hot spots.</a:t>
            </a:r>
          </a:p>
          <a:p>
            <a:pPr>
              <a:spcBef>
                <a:spcPts val="1800"/>
              </a:spcBef>
              <a:buClr>
                <a:schemeClr val="accent1"/>
              </a:buClr>
            </a:pPr>
            <a:r>
              <a:rPr lang="en-US" sz="4600">
                <a:latin typeface="+mn-lt"/>
              </a:rPr>
              <a:t>Provide support for accessing and navigating courses. </a:t>
            </a:r>
          </a:p>
          <a:p>
            <a:pPr lvl="1">
              <a:buClr>
                <a:schemeClr val="accent1"/>
              </a:buClr>
            </a:pPr>
            <a:r>
              <a:rPr lang="en-US">
                <a:latin typeface="+mn-lt"/>
              </a:rPr>
              <a:t>Ensure that students (and families) know how to navigate any academic resources, including:</a:t>
            </a:r>
          </a:p>
          <a:p>
            <a:pPr marL="1373188" lvl="2" indent="-400050">
              <a:buClr>
                <a:schemeClr val="accent1"/>
              </a:buClr>
            </a:pPr>
            <a:r>
              <a:rPr lang="en-US">
                <a:latin typeface="+mn-lt"/>
              </a:rPr>
              <a:t>Knowing how to find resources they need on whatever platform is being used, and </a:t>
            </a:r>
          </a:p>
          <a:p>
            <a:pPr marL="1373188" lvl="2" indent="-400050">
              <a:buClr>
                <a:schemeClr val="accent1"/>
              </a:buClr>
            </a:pPr>
            <a:r>
              <a:rPr lang="en-US">
                <a:latin typeface="+mn-lt"/>
              </a:rPr>
              <a:t>How to find feedback on their work. </a:t>
            </a:r>
          </a:p>
        </p:txBody>
      </p:sp>
      <p:sp>
        <p:nvSpPr>
          <p:cNvPr id="11" name="TextBox 10">
            <a:extLst>
              <a:ext uri="{FF2B5EF4-FFF2-40B4-BE49-F238E27FC236}">
                <a16:creationId xmlns:a16="http://schemas.microsoft.com/office/drawing/2014/main" id="{8034CD92-3084-4CAD-AD85-742C37FA95C8}"/>
              </a:ext>
            </a:extLst>
          </p:cNvPr>
          <p:cNvSpPr txBox="1"/>
          <p:nvPr/>
        </p:nvSpPr>
        <p:spPr>
          <a:xfrm>
            <a:off x="1497515" y="11160917"/>
            <a:ext cx="15138400" cy="523220"/>
          </a:xfrm>
          <a:prstGeom prst="rect">
            <a:avLst/>
          </a:prstGeom>
          <a:noFill/>
        </p:spPr>
        <p:txBody>
          <a:bodyPr wrap="square" rtlCol="0">
            <a:spAutoFit/>
          </a:bodyPr>
          <a:lstStyle/>
          <a:p>
            <a:r>
              <a:rPr lang="en-US" sz="2800" i="1">
                <a:latin typeface="+mj-lt"/>
              </a:rPr>
              <a:t>(Borup et al., 2020; Quality Matters and the Virtual Learning Leadership Alliance, 2019)</a:t>
            </a:r>
          </a:p>
        </p:txBody>
      </p:sp>
      <p:pic>
        <p:nvPicPr>
          <p:cNvPr id="9" name="Graphic 5" descr="&quot; &quot;">
            <a:extLst>
              <a:ext uri="{FF2B5EF4-FFF2-40B4-BE49-F238E27FC236}">
                <a16:creationId xmlns:a16="http://schemas.microsoft.com/office/drawing/2014/main" id="{ADD53953-D16A-441E-BA76-F7B892ED265A}"/>
              </a:ext>
              <a:ext uri="{C183D7F6-B498-43B3-948B-1728B52AA6E4}">
                <adec:decorative xmlns:adec="http://schemas.microsoft.com/office/drawing/2017/decorative" val="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0812598" y="8929436"/>
            <a:ext cx="2812577" cy="2754701"/>
          </a:xfrm>
          <a:prstGeom prst="rect">
            <a:avLst/>
          </a:prstGeom>
        </p:spPr>
      </p:pic>
    </p:spTree>
    <p:extLst>
      <p:ext uri="{BB962C8B-B14F-4D97-AF65-F5344CB8AC3E}">
        <p14:creationId xmlns:p14="http://schemas.microsoft.com/office/powerpoint/2010/main" val="28905000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EBA00A6-044E-4BE6-B112-EA662C456223}"/>
              </a:ext>
            </a:extLst>
          </p:cNvPr>
          <p:cNvSpPr>
            <a:spLocks noGrp="1"/>
          </p:cNvSpPr>
          <p:nvPr>
            <p:ph type="sldNum" sz="quarter" idx="12"/>
          </p:nvPr>
        </p:nvSpPr>
        <p:spPr/>
        <p:txBody>
          <a:bodyPr/>
          <a:lstStyle/>
          <a:p>
            <a:r>
              <a:rPr lang="en-US"/>
              <a:t>28</a:t>
            </a:r>
            <a:endParaRPr lang="uk-UA"/>
          </a:p>
        </p:txBody>
      </p:sp>
      <p:sp>
        <p:nvSpPr>
          <p:cNvPr id="2" name="Title 1">
            <a:extLst>
              <a:ext uri="{FF2B5EF4-FFF2-40B4-BE49-F238E27FC236}">
                <a16:creationId xmlns:a16="http://schemas.microsoft.com/office/drawing/2014/main" id="{32E6DAED-A303-475D-AE5F-A2295FA2352B}"/>
              </a:ext>
            </a:extLst>
          </p:cNvPr>
          <p:cNvSpPr>
            <a:spLocks noGrp="1"/>
          </p:cNvSpPr>
          <p:nvPr>
            <p:ph type="ctrTitle"/>
          </p:nvPr>
        </p:nvSpPr>
        <p:spPr>
          <a:xfrm>
            <a:off x="446049" y="1143000"/>
            <a:ext cx="23573678" cy="1219177"/>
          </a:xfrm>
        </p:spPr>
        <p:txBody>
          <a:bodyPr>
            <a:noAutofit/>
          </a:bodyPr>
          <a:lstStyle/>
          <a:p>
            <a:r>
              <a:rPr lang="en-US" dirty="0">
                <a:latin typeface="+mj-lt"/>
                <a:cs typeface="Times New Roman"/>
              </a:rPr>
              <a:t>How to promote behavioral engagement: Organizing and managing</a:t>
            </a:r>
            <a:endParaRPr lang="en-US" dirty="0">
              <a:latin typeface="+mj-lt"/>
            </a:endParaRPr>
          </a:p>
        </p:txBody>
      </p:sp>
      <p:sp>
        <p:nvSpPr>
          <p:cNvPr id="5" name="Content Placeholder 4">
            <a:extLst>
              <a:ext uri="{FF2B5EF4-FFF2-40B4-BE49-F238E27FC236}">
                <a16:creationId xmlns:a16="http://schemas.microsoft.com/office/drawing/2014/main" id="{3BEF7170-D830-4562-A94D-681C3693AFA2}"/>
              </a:ext>
            </a:extLst>
          </p:cNvPr>
          <p:cNvSpPr>
            <a:spLocks noGrp="1"/>
          </p:cNvSpPr>
          <p:nvPr>
            <p:ph sz="quarter" idx="16"/>
          </p:nvPr>
        </p:nvSpPr>
        <p:spPr>
          <a:xfrm>
            <a:off x="1239180" y="3152857"/>
            <a:ext cx="21740127" cy="8305799"/>
          </a:xfrm>
        </p:spPr>
        <p:txBody>
          <a:bodyPr vert="horz" lIns="0" tIns="0" rIns="0" bIns="0" rtlCol="0" anchor="t">
            <a:normAutofit/>
          </a:bodyPr>
          <a:lstStyle/>
          <a:p>
            <a:pPr marL="401638" indent="-401638">
              <a:lnSpc>
                <a:spcPct val="107000"/>
              </a:lnSpc>
              <a:spcBef>
                <a:spcPts val="300"/>
              </a:spcBef>
              <a:buFont typeface="Arial" panose="020B0604020202020204" pitchFamily="34" charset="0"/>
              <a:buChar char="•"/>
            </a:pPr>
            <a:r>
              <a:rPr lang="en-US" sz="4600"/>
              <a:t>Support students to use self-regulated learning strategies, including:</a:t>
            </a:r>
            <a:r>
              <a:rPr lang="en-US" sz="4600">
                <a:solidFill>
                  <a:srgbClr val="576F7F"/>
                </a:solidFill>
              </a:rPr>
              <a:t> </a:t>
            </a:r>
          </a:p>
          <a:p>
            <a:pPr marL="1108710" lvl="1" indent="-285750">
              <a:lnSpc>
                <a:spcPct val="107000"/>
              </a:lnSpc>
              <a:buFont typeface="Times New Roman,Serif"/>
              <a:buChar char="–"/>
            </a:pPr>
            <a:r>
              <a:rPr lang="en-US" sz="4000">
                <a:solidFill>
                  <a:srgbClr val="576F7F"/>
                </a:solidFill>
              </a:rPr>
              <a:t>Setting goals,</a:t>
            </a:r>
          </a:p>
          <a:p>
            <a:pPr marL="1108710" lvl="1" indent="-285750">
              <a:lnSpc>
                <a:spcPct val="107000"/>
              </a:lnSpc>
              <a:buFont typeface="Times New Roman,Serif"/>
              <a:buChar char="–"/>
            </a:pPr>
            <a:r>
              <a:rPr lang="en-US" sz="4000">
                <a:solidFill>
                  <a:srgbClr val="576F7F"/>
                </a:solidFill>
              </a:rPr>
              <a:t>Identifying strategies to achieve their goals (for example, identify a peer to study with, break down large assignments into smaller chunks),</a:t>
            </a:r>
          </a:p>
          <a:p>
            <a:pPr marL="1108710" lvl="1" indent="-285750">
              <a:lnSpc>
                <a:spcPct val="107000"/>
              </a:lnSpc>
              <a:buFont typeface="Times New Roman,Serif"/>
              <a:buChar char="–"/>
            </a:pPr>
            <a:r>
              <a:rPr lang="en-US" sz="4000">
                <a:solidFill>
                  <a:srgbClr val="576F7F"/>
                </a:solidFill>
              </a:rPr>
              <a:t>Monitoring progress toward goals, and</a:t>
            </a:r>
          </a:p>
          <a:p>
            <a:pPr marL="1108710" lvl="1" indent="-285750">
              <a:lnSpc>
                <a:spcPct val="107000"/>
              </a:lnSpc>
              <a:buFont typeface="Times New Roman,Serif"/>
              <a:buChar char="–"/>
            </a:pPr>
            <a:r>
              <a:rPr lang="en-US" sz="4000">
                <a:solidFill>
                  <a:srgbClr val="576F7F"/>
                </a:solidFill>
              </a:rPr>
              <a:t>Reflecting on accomplishments, informed by self-observation as well as peer and teacher feedback.</a:t>
            </a:r>
            <a:endParaRPr lang="en-US" sz="7800">
              <a:solidFill>
                <a:srgbClr val="576F7F"/>
              </a:solidFill>
            </a:endParaRPr>
          </a:p>
          <a:p>
            <a:pPr marL="401638" indent="-401638">
              <a:lnSpc>
                <a:spcPct val="107000"/>
              </a:lnSpc>
              <a:spcBef>
                <a:spcPts val="1500"/>
              </a:spcBef>
              <a:buFont typeface="Arial" panose="020B0604020202020204" pitchFamily="34" charset="0"/>
              <a:buChar char="•"/>
            </a:pPr>
            <a:r>
              <a:rPr lang="en-US" sz="4600"/>
              <a:t>Ways to support student use of self-regulated learning strategies: </a:t>
            </a:r>
          </a:p>
          <a:p>
            <a:pPr marL="1108710" lvl="1" indent="-285750">
              <a:lnSpc>
                <a:spcPct val="107000"/>
              </a:lnSpc>
              <a:buFont typeface="Times New Roman,Serif"/>
              <a:buChar char="–"/>
            </a:pPr>
            <a:r>
              <a:rPr lang="en-US" sz="4000">
                <a:solidFill>
                  <a:srgbClr val="576F7F"/>
                </a:solidFill>
              </a:rPr>
              <a:t>Individualized digital learning plans, and</a:t>
            </a:r>
          </a:p>
          <a:p>
            <a:pPr marL="1108710" lvl="1" indent="-285750">
              <a:lnSpc>
                <a:spcPct val="107000"/>
              </a:lnSpc>
              <a:buFont typeface="Times New Roman,Serif"/>
              <a:buChar char="–"/>
            </a:pPr>
            <a:r>
              <a:rPr lang="en-US" sz="4000">
                <a:solidFill>
                  <a:srgbClr val="576F7F"/>
                </a:solidFill>
              </a:rPr>
              <a:t>Individual meetings with students to jointly set goals and monitor progress. </a:t>
            </a:r>
          </a:p>
        </p:txBody>
      </p:sp>
      <p:sp>
        <p:nvSpPr>
          <p:cNvPr id="10" name="TextBox 9">
            <a:extLst>
              <a:ext uri="{FF2B5EF4-FFF2-40B4-BE49-F238E27FC236}">
                <a16:creationId xmlns:a16="http://schemas.microsoft.com/office/drawing/2014/main" id="{FC54EBB7-BC2E-4DEA-BB00-DB1BC9B25697}"/>
              </a:ext>
            </a:extLst>
          </p:cNvPr>
          <p:cNvSpPr txBox="1"/>
          <p:nvPr/>
        </p:nvSpPr>
        <p:spPr>
          <a:xfrm>
            <a:off x="1497514" y="11160917"/>
            <a:ext cx="20219485" cy="523220"/>
          </a:xfrm>
          <a:prstGeom prst="rect">
            <a:avLst/>
          </a:prstGeom>
          <a:noFill/>
        </p:spPr>
        <p:txBody>
          <a:bodyPr wrap="square" rtlCol="0">
            <a:spAutoFit/>
          </a:bodyPr>
          <a:lstStyle/>
          <a:p>
            <a:r>
              <a:rPr lang="en-US" sz="2800" i="1">
                <a:latin typeface="+mj-lt"/>
              </a:rPr>
              <a:t>(Abrami et al., 2011; Chambers et al., 2020; Means et al., 2009; Quality Matters and the Virtual Learning Leadership Alliance, 2019)</a:t>
            </a:r>
          </a:p>
        </p:txBody>
      </p:sp>
      <p:pic>
        <p:nvPicPr>
          <p:cNvPr id="8" name="Graphic 5" descr="&quot; &quot;">
            <a:extLst>
              <a:ext uri="{FF2B5EF4-FFF2-40B4-BE49-F238E27FC236}">
                <a16:creationId xmlns:a16="http://schemas.microsoft.com/office/drawing/2014/main" id="{0FE585D1-2A83-034A-A271-E080D92E556D}"/>
              </a:ext>
              <a:ext uri="{C183D7F6-B498-43B3-948B-1728B52AA6E4}">
                <adec:decorative xmlns:adec="http://schemas.microsoft.com/office/drawing/2017/decorative" val="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0812598" y="8929436"/>
            <a:ext cx="2812577" cy="2754701"/>
          </a:xfrm>
          <a:prstGeom prst="rect">
            <a:avLst/>
          </a:prstGeom>
        </p:spPr>
      </p:pic>
    </p:spTree>
    <p:extLst>
      <p:ext uri="{BB962C8B-B14F-4D97-AF65-F5344CB8AC3E}">
        <p14:creationId xmlns:p14="http://schemas.microsoft.com/office/powerpoint/2010/main" val="3744998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B365051-C609-F54E-BFEC-259977B4E5F6}"/>
              </a:ext>
            </a:extLst>
          </p:cNvPr>
          <p:cNvSpPr>
            <a:spLocks noGrp="1"/>
          </p:cNvSpPr>
          <p:nvPr>
            <p:ph type="sldNum" sz="quarter" idx="12"/>
          </p:nvPr>
        </p:nvSpPr>
        <p:spPr/>
        <p:txBody>
          <a:bodyPr/>
          <a:lstStyle/>
          <a:p>
            <a:r>
              <a:rPr lang="en-US"/>
              <a:t>2</a:t>
            </a:r>
            <a:endParaRPr lang="uk-UA"/>
          </a:p>
        </p:txBody>
      </p:sp>
      <p:sp>
        <p:nvSpPr>
          <p:cNvPr id="4" name="Title 3">
            <a:extLst>
              <a:ext uri="{FF2B5EF4-FFF2-40B4-BE49-F238E27FC236}">
                <a16:creationId xmlns:a16="http://schemas.microsoft.com/office/drawing/2014/main" id="{B42D886E-B037-4FC3-9AFB-68AB43BED51D}"/>
              </a:ext>
            </a:extLst>
          </p:cNvPr>
          <p:cNvSpPr>
            <a:spLocks noGrp="1"/>
          </p:cNvSpPr>
          <p:nvPr>
            <p:ph type="title" idx="4294967295"/>
          </p:nvPr>
        </p:nvSpPr>
        <p:spPr>
          <a:xfrm>
            <a:off x="1198841" y="2243621"/>
            <a:ext cx="4445214" cy="8003966"/>
          </a:xfrm>
        </p:spPr>
        <p:txBody>
          <a:bodyPr>
            <a:normAutofit/>
          </a:bodyPr>
          <a:lstStyle/>
          <a:p>
            <a:r>
              <a:rPr lang="en-US" sz="8000" dirty="0"/>
              <a:t>Welcome</a:t>
            </a:r>
          </a:p>
        </p:txBody>
      </p:sp>
      <p:pic>
        <p:nvPicPr>
          <p:cNvPr id="10" name="Picture 10" descr="&quot; &quot;">
            <a:extLst>
              <a:ext uri="{FF2B5EF4-FFF2-40B4-BE49-F238E27FC236}">
                <a16:creationId xmlns:a16="http://schemas.microsoft.com/office/drawing/2014/main" id="{B7FBD6ED-BA46-44BB-8923-EE9A4874677C}"/>
              </a:ext>
              <a:ext uri="{C183D7F6-B498-43B3-948B-1728B52AA6E4}">
                <adec:decorative xmlns:adec="http://schemas.microsoft.com/office/drawing/2017/decorative" val="0"/>
              </a:ext>
            </a:extLst>
          </p:cNvPr>
          <p:cNvPicPr>
            <a:picLocks noGrp="1" noChangeAspect="1"/>
          </p:cNvPicPr>
          <p:nvPr>
            <p:ph type="pic" sz="quarter" idx="4294967295"/>
          </p:nvPr>
        </p:nvPicPr>
        <p:blipFill rotWithShape="1">
          <a:blip r:embed="rId3"/>
          <a:srcRect t="13714" b="13714"/>
          <a:stretch/>
        </p:blipFill>
        <p:spPr>
          <a:xfrm>
            <a:off x="7739544" y="1728216"/>
            <a:ext cx="14769643" cy="10337404"/>
          </a:xfrm>
        </p:spPr>
      </p:pic>
    </p:spTree>
    <p:extLst>
      <p:ext uri="{BB962C8B-B14F-4D97-AF65-F5344CB8AC3E}">
        <p14:creationId xmlns:p14="http://schemas.microsoft.com/office/powerpoint/2010/main" val="10426142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EBA00A6-044E-4BE6-B112-EA662C456223}"/>
              </a:ext>
            </a:extLst>
          </p:cNvPr>
          <p:cNvSpPr>
            <a:spLocks noGrp="1"/>
          </p:cNvSpPr>
          <p:nvPr>
            <p:ph type="sldNum" sz="quarter" idx="12"/>
          </p:nvPr>
        </p:nvSpPr>
        <p:spPr/>
        <p:txBody>
          <a:bodyPr/>
          <a:lstStyle/>
          <a:p>
            <a:r>
              <a:rPr lang="en-US"/>
              <a:t>29</a:t>
            </a:r>
            <a:endParaRPr lang="uk-UA"/>
          </a:p>
        </p:txBody>
      </p:sp>
      <p:sp>
        <p:nvSpPr>
          <p:cNvPr id="2" name="Title 1">
            <a:extLst>
              <a:ext uri="{FF2B5EF4-FFF2-40B4-BE49-F238E27FC236}">
                <a16:creationId xmlns:a16="http://schemas.microsoft.com/office/drawing/2014/main" id="{32E6DAED-A303-475D-AE5F-A2295FA2352B}"/>
              </a:ext>
            </a:extLst>
          </p:cNvPr>
          <p:cNvSpPr>
            <a:spLocks noGrp="1"/>
          </p:cNvSpPr>
          <p:nvPr>
            <p:ph type="ctrTitle"/>
          </p:nvPr>
        </p:nvSpPr>
        <p:spPr>
          <a:xfrm>
            <a:off x="1144587" y="1143000"/>
            <a:ext cx="21781656" cy="1219177"/>
          </a:xfrm>
        </p:spPr>
        <p:txBody>
          <a:bodyPr>
            <a:noAutofit/>
          </a:bodyPr>
          <a:lstStyle/>
          <a:p>
            <a:r>
              <a:rPr lang="en-US" dirty="0">
                <a:latin typeface="+mj-lt"/>
                <a:cs typeface="Times New Roman"/>
              </a:rPr>
              <a:t>How to promote behavioral engagement: Monitoring and encouraging progress</a:t>
            </a:r>
            <a:endParaRPr lang="en-US" dirty="0">
              <a:latin typeface="+mj-lt"/>
            </a:endParaRPr>
          </a:p>
        </p:txBody>
      </p:sp>
      <p:sp>
        <p:nvSpPr>
          <p:cNvPr id="4" name="Text Placeholder 3">
            <a:extLst>
              <a:ext uri="{FF2B5EF4-FFF2-40B4-BE49-F238E27FC236}">
                <a16:creationId xmlns:a16="http://schemas.microsoft.com/office/drawing/2014/main" id="{CE4A020C-71F6-4662-963E-A71A967579C7}"/>
              </a:ext>
            </a:extLst>
          </p:cNvPr>
          <p:cNvSpPr>
            <a:spLocks noGrp="1"/>
          </p:cNvSpPr>
          <p:nvPr>
            <p:ph type="body" sz="quarter" idx="14"/>
          </p:nvPr>
        </p:nvSpPr>
        <p:spPr>
          <a:xfrm>
            <a:off x="1144586" y="3594538"/>
            <a:ext cx="22098002" cy="7165808"/>
          </a:xfrm>
        </p:spPr>
        <p:txBody>
          <a:bodyPr vert="horz" lIns="0" tIns="0" rIns="0" bIns="0" rtlCol="0" anchor="t">
            <a:normAutofit/>
          </a:bodyPr>
          <a:lstStyle/>
          <a:p>
            <a:pPr lvl="0"/>
            <a:r>
              <a:rPr lang="en-US" sz="4600" dirty="0">
                <a:latin typeface="+mn-lt"/>
              </a:rPr>
              <a:t>Communicate frequently regarding student progress.</a:t>
            </a:r>
          </a:p>
          <a:p>
            <a:pPr lvl="1"/>
            <a:r>
              <a:rPr lang="en-US" dirty="0">
                <a:latin typeface="+mn-lt"/>
                <a:cs typeface="Times New Roman"/>
              </a:rPr>
              <a:t>Ongoing, open, proactive, and continuous communication with parents and counselors.</a:t>
            </a:r>
            <a:endParaRPr lang="en-US" dirty="0">
              <a:latin typeface="+mn-lt"/>
            </a:endParaRPr>
          </a:p>
          <a:p>
            <a:pPr lvl="1"/>
            <a:r>
              <a:rPr lang="en-US" dirty="0">
                <a:latin typeface="+mn-lt"/>
              </a:rPr>
              <a:t>Communicate study practices that parents can use to support students’ learning.</a:t>
            </a:r>
          </a:p>
          <a:p>
            <a:pPr lvl="1"/>
            <a:r>
              <a:rPr lang="en-US" dirty="0">
                <a:latin typeface="+mn-lt"/>
              </a:rPr>
              <a:t>Clear feedback to students that explains how their work does or does not demonstrate mastery.</a:t>
            </a:r>
            <a:endParaRPr lang="en-US" dirty="0"/>
          </a:p>
        </p:txBody>
      </p:sp>
      <p:sp>
        <p:nvSpPr>
          <p:cNvPr id="5" name="TextBox 4">
            <a:extLst>
              <a:ext uri="{FF2B5EF4-FFF2-40B4-BE49-F238E27FC236}">
                <a16:creationId xmlns:a16="http://schemas.microsoft.com/office/drawing/2014/main" id="{66668759-EA37-4504-9B7B-C4DB1C716971}"/>
              </a:ext>
            </a:extLst>
          </p:cNvPr>
          <p:cNvSpPr txBox="1"/>
          <p:nvPr/>
        </p:nvSpPr>
        <p:spPr>
          <a:xfrm>
            <a:off x="1497515" y="11160917"/>
            <a:ext cx="18891134" cy="523220"/>
          </a:xfrm>
          <a:prstGeom prst="rect">
            <a:avLst/>
          </a:prstGeom>
          <a:noFill/>
        </p:spPr>
        <p:txBody>
          <a:bodyPr wrap="square" rtlCol="0">
            <a:spAutoFit/>
          </a:bodyPr>
          <a:lstStyle/>
          <a:p>
            <a:r>
              <a:rPr lang="en-US" sz="2800" i="1">
                <a:latin typeface="+mj-lt"/>
              </a:rPr>
              <a:t>(</a:t>
            </a:r>
            <a:r>
              <a:rPr lang="en-US" sz="2800" i="1" err="1">
                <a:latin typeface="+mj-lt"/>
              </a:rPr>
              <a:t>Borup</a:t>
            </a:r>
            <a:r>
              <a:rPr lang="en-US" sz="2800" i="1">
                <a:latin typeface="+mj-lt"/>
              </a:rPr>
              <a:t> et al., 2020; Means et al., 2009; Quality Matters and the Virtual Learning Leadership Alliance, 2019)</a:t>
            </a:r>
          </a:p>
        </p:txBody>
      </p:sp>
      <p:pic>
        <p:nvPicPr>
          <p:cNvPr id="7" name="Graphic 5" descr="&quot; &quot;">
            <a:extLst>
              <a:ext uri="{FF2B5EF4-FFF2-40B4-BE49-F238E27FC236}">
                <a16:creationId xmlns:a16="http://schemas.microsoft.com/office/drawing/2014/main" id="{374E0CC2-7526-294B-9898-8CA9BC1868C6}"/>
              </a:ext>
              <a:ext uri="{C183D7F6-B498-43B3-948B-1728B52AA6E4}">
                <adec:decorative xmlns:adec="http://schemas.microsoft.com/office/drawing/2017/decorative" val="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0812598" y="8929436"/>
            <a:ext cx="2812577" cy="2754701"/>
          </a:xfrm>
          <a:prstGeom prst="rect">
            <a:avLst/>
          </a:prstGeom>
        </p:spPr>
      </p:pic>
    </p:spTree>
    <p:extLst>
      <p:ext uri="{BB962C8B-B14F-4D97-AF65-F5344CB8AC3E}">
        <p14:creationId xmlns:p14="http://schemas.microsoft.com/office/powerpoint/2010/main" val="14378964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D112834-6A56-4F6A-BFD1-DAD14597B016}"/>
              </a:ext>
            </a:extLst>
          </p:cNvPr>
          <p:cNvSpPr>
            <a:spLocks noGrp="1"/>
          </p:cNvSpPr>
          <p:nvPr>
            <p:ph type="sldNum" sz="quarter" idx="12"/>
          </p:nvPr>
        </p:nvSpPr>
        <p:spPr/>
        <p:txBody>
          <a:bodyPr/>
          <a:lstStyle/>
          <a:p>
            <a:r>
              <a:rPr lang="en-US"/>
              <a:t>30</a:t>
            </a:r>
            <a:endParaRPr lang="uk-UA"/>
          </a:p>
        </p:txBody>
      </p:sp>
      <p:sp>
        <p:nvSpPr>
          <p:cNvPr id="2" name="Title 1">
            <a:extLst>
              <a:ext uri="{FF2B5EF4-FFF2-40B4-BE49-F238E27FC236}">
                <a16:creationId xmlns:a16="http://schemas.microsoft.com/office/drawing/2014/main" id="{CC5CCB7D-9F0F-4541-9BF0-CC962600D5B2}"/>
              </a:ext>
            </a:extLst>
          </p:cNvPr>
          <p:cNvSpPr>
            <a:spLocks noGrp="1"/>
          </p:cNvSpPr>
          <p:nvPr>
            <p:ph type="ctrTitle"/>
          </p:nvPr>
        </p:nvSpPr>
        <p:spPr/>
        <p:txBody>
          <a:bodyPr/>
          <a:lstStyle/>
          <a:p>
            <a:r>
              <a:rPr lang="en-US" dirty="0">
                <a:latin typeface="+mj-lt"/>
                <a:cs typeface="Times New Roman"/>
              </a:rPr>
              <a:t>Breakout group activity: One times three</a:t>
            </a:r>
            <a:endParaRPr lang="en-US" dirty="0">
              <a:latin typeface="+mj-lt"/>
            </a:endParaRPr>
          </a:p>
        </p:txBody>
      </p:sp>
      <p:sp>
        <p:nvSpPr>
          <p:cNvPr id="4" name="Text Placeholder 3">
            <a:extLst>
              <a:ext uri="{FF2B5EF4-FFF2-40B4-BE49-F238E27FC236}">
                <a16:creationId xmlns:a16="http://schemas.microsoft.com/office/drawing/2014/main" id="{008D27A0-B852-473E-B655-28BB3518DFB7}"/>
              </a:ext>
            </a:extLst>
          </p:cNvPr>
          <p:cNvSpPr>
            <a:spLocks noGrp="1"/>
          </p:cNvSpPr>
          <p:nvPr>
            <p:ph type="body" sz="quarter" idx="14"/>
          </p:nvPr>
        </p:nvSpPr>
        <p:spPr/>
        <p:txBody>
          <a:bodyPr vert="horz" lIns="0" tIns="0" rIns="0" bIns="0" rtlCol="0" anchor="t">
            <a:normAutofit/>
          </a:bodyPr>
          <a:lstStyle/>
          <a:p>
            <a:pPr marL="91440" indent="0">
              <a:buNone/>
            </a:pPr>
            <a:r>
              <a:rPr lang="en-US" sz="4600" dirty="0">
                <a:latin typeface="+mn-lt"/>
                <a:cs typeface="Times New Roman"/>
              </a:rPr>
              <a:t>In breakout groups, share your thoughts about behavioral engagement in remote learning:</a:t>
            </a:r>
          </a:p>
          <a:p>
            <a:pPr lvl="0"/>
            <a:r>
              <a:rPr lang="en-US" sz="4600" u="sng" dirty="0">
                <a:latin typeface="+mn-lt"/>
                <a:cs typeface="Times New Roman"/>
              </a:rPr>
              <a:t>One</a:t>
            </a:r>
            <a:r>
              <a:rPr lang="en-US" sz="4600" dirty="0">
                <a:latin typeface="+mn-lt"/>
                <a:cs typeface="Times New Roman"/>
              </a:rPr>
              <a:t> thing that’s working for you.</a:t>
            </a:r>
          </a:p>
          <a:p>
            <a:pPr lvl="0"/>
            <a:r>
              <a:rPr lang="en-US" sz="4600" u="sng" dirty="0">
                <a:latin typeface="+mn-lt"/>
                <a:cs typeface="Times New Roman"/>
              </a:rPr>
              <a:t>One</a:t>
            </a:r>
            <a:r>
              <a:rPr lang="en-US" sz="4600" dirty="0">
                <a:latin typeface="+mn-lt"/>
                <a:cs typeface="Times New Roman"/>
              </a:rPr>
              <a:t> thing that is still a challenge.</a:t>
            </a:r>
          </a:p>
          <a:p>
            <a:r>
              <a:rPr lang="en-US" sz="4600" u="sng" dirty="0">
                <a:latin typeface="+mn-lt"/>
                <a:cs typeface="Times New Roman"/>
              </a:rPr>
              <a:t>One</a:t>
            </a:r>
            <a:r>
              <a:rPr lang="en-US" sz="4600" dirty="0">
                <a:latin typeface="+mn-lt"/>
                <a:cs typeface="Times New Roman"/>
              </a:rPr>
              <a:t> thing that you want to try next.</a:t>
            </a:r>
            <a:endParaRPr lang="en-US" sz="4600" dirty="0">
              <a:latin typeface="+mn-lt"/>
            </a:endParaRPr>
          </a:p>
          <a:p>
            <a:pPr marL="91440" indent="0">
              <a:buNone/>
            </a:pPr>
            <a:r>
              <a:rPr lang="en-US" sz="4600" dirty="0">
                <a:latin typeface="+mn-lt"/>
                <a:cs typeface="Times New Roman"/>
              </a:rPr>
              <a:t>Would this "One times three" structure work for you and your students? What adaptations might be needed?</a:t>
            </a:r>
          </a:p>
          <a:p>
            <a:pPr marL="91440" indent="0">
              <a:buNone/>
            </a:pPr>
            <a:r>
              <a:rPr lang="en-US" sz="4600" dirty="0">
                <a:latin typeface="+mn-lt"/>
                <a:cs typeface="Times New Roman"/>
              </a:rPr>
              <a:t>Any follow-up questions or further discussion points?</a:t>
            </a:r>
            <a:endParaRPr lang="en-US" dirty="0"/>
          </a:p>
        </p:txBody>
      </p:sp>
    </p:spTree>
    <p:extLst>
      <p:ext uri="{BB962C8B-B14F-4D97-AF65-F5344CB8AC3E}">
        <p14:creationId xmlns:p14="http://schemas.microsoft.com/office/powerpoint/2010/main" val="10548615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C3E6074-4264-4376-92AA-0E18F835DCEC}"/>
              </a:ext>
            </a:extLst>
          </p:cNvPr>
          <p:cNvSpPr>
            <a:spLocks noGrp="1"/>
          </p:cNvSpPr>
          <p:nvPr>
            <p:ph type="sldNum" sz="quarter" idx="12"/>
          </p:nvPr>
        </p:nvSpPr>
        <p:spPr/>
        <p:txBody>
          <a:bodyPr/>
          <a:lstStyle/>
          <a:p>
            <a:r>
              <a:rPr lang="en-US"/>
              <a:t>31</a:t>
            </a:r>
            <a:endParaRPr lang="uk-UA"/>
          </a:p>
        </p:txBody>
      </p:sp>
      <p:sp>
        <p:nvSpPr>
          <p:cNvPr id="2" name="Title 1">
            <a:extLst>
              <a:ext uri="{FF2B5EF4-FFF2-40B4-BE49-F238E27FC236}">
                <a16:creationId xmlns:a16="http://schemas.microsoft.com/office/drawing/2014/main" id="{D315471A-12A3-428F-B3DD-DA4158A09F55}"/>
              </a:ext>
            </a:extLst>
          </p:cNvPr>
          <p:cNvSpPr>
            <a:spLocks noGrp="1"/>
          </p:cNvSpPr>
          <p:nvPr>
            <p:ph type="ctrTitle"/>
          </p:nvPr>
        </p:nvSpPr>
        <p:spPr/>
        <p:txBody>
          <a:bodyPr/>
          <a:lstStyle/>
          <a:p>
            <a:r>
              <a:rPr lang="en-US" dirty="0">
                <a:latin typeface="+mj-lt"/>
              </a:rPr>
              <a:t>Check-in</a:t>
            </a:r>
          </a:p>
        </p:txBody>
      </p:sp>
      <p:sp>
        <p:nvSpPr>
          <p:cNvPr id="5" name="Text Placeholder 4">
            <a:extLst>
              <a:ext uri="{FF2B5EF4-FFF2-40B4-BE49-F238E27FC236}">
                <a16:creationId xmlns:a16="http://schemas.microsoft.com/office/drawing/2014/main" id="{75EE6CF6-9331-46AB-839E-057DBDDDA677}"/>
              </a:ext>
            </a:extLst>
          </p:cNvPr>
          <p:cNvSpPr>
            <a:spLocks noGrp="1"/>
          </p:cNvSpPr>
          <p:nvPr>
            <p:ph type="body" sz="quarter" idx="15"/>
          </p:nvPr>
        </p:nvSpPr>
        <p:spPr>
          <a:xfrm>
            <a:off x="1252760" y="2934962"/>
            <a:ext cx="10682748" cy="7010336"/>
          </a:xfrm>
        </p:spPr>
        <p:txBody>
          <a:bodyPr vert="horz" lIns="0" tIns="0" rIns="0" bIns="0" rtlCol="0" anchor="t">
            <a:noAutofit/>
          </a:bodyPr>
          <a:lstStyle/>
          <a:p>
            <a:pPr marL="0" indent="0">
              <a:buNone/>
            </a:pPr>
            <a:r>
              <a:rPr lang="en-US" sz="4600" b="1" dirty="0">
                <a:latin typeface="+mn-lt"/>
                <a:cs typeface="Times New Roman"/>
              </a:rPr>
              <a:t>Poll question 1:</a:t>
            </a:r>
            <a:r>
              <a:rPr lang="en-US" sz="4600" dirty="0">
                <a:latin typeface="+mn-lt"/>
                <a:cs typeface="Times New Roman"/>
              </a:rPr>
              <a:t> How well do you understand how to improve students’ behavioral engagement?</a:t>
            </a:r>
          </a:p>
          <a:p>
            <a:pPr marL="285750" indent="-285750">
              <a:buFont typeface="Arial,Sans-Serif" panose="020B0604020202020204" pitchFamily="34" charset="0"/>
            </a:pPr>
            <a:r>
              <a:rPr lang="en-US" sz="4600" dirty="0">
                <a:latin typeface="+mn-lt"/>
                <a:cs typeface="Times New Roman"/>
              </a:rPr>
              <a:t>Extremely well</a:t>
            </a:r>
          </a:p>
          <a:p>
            <a:pPr marL="285750" indent="-285750">
              <a:buFont typeface="Arial,Sans-Serif" panose="020B0604020202020204" pitchFamily="34" charset="0"/>
            </a:pPr>
            <a:r>
              <a:rPr lang="en-US" sz="4600" dirty="0">
                <a:latin typeface="+mn-lt"/>
                <a:cs typeface="Times New Roman"/>
              </a:rPr>
              <a:t>Moderately well</a:t>
            </a:r>
          </a:p>
          <a:p>
            <a:pPr marL="285750" indent="-285750">
              <a:buFont typeface="Arial,Sans-Serif" panose="020B0604020202020204" pitchFamily="34" charset="0"/>
            </a:pPr>
            <a:r>
              <a:rPr lang="en-US" sz="4600" dirty="0">
                <a:latin typeface="+mn-lt"/>
                <a:cs typeface="Times New Roman"/>
              </a:rPr>
              <a:t>Somewhat well</a:t>
            </a:r>
          </a:p>
          <a:p>
            <a:pPr marL="285750" indent="-285750">
              <a:buFont typeface="Arial,Sans-Serif" panose="020B0604020202020204" pitchFamily="34" charset="0"/>
            </a:pPr>
            <a:r>
              <a:rPr lang="en-US" sz="4600" dirty="0">
                <a:latin typeface="+mn-lt"/>
                <a:cs typeface="Times New Roman"/>
              </a:rPr>
              <a:t>Slightly well</a:t>
            </a:r>
          </a:p>
          <a:p>
            <a:pPr marL="285750" indent="-285750">
              <a:buFont typeface="Arial,Sans-Serif" panose="020B0604020202020204" pitchFamily="34" charset="0"/>
            </a:pPr>
            <a:r>
              <a:rPr lang="en-US" sz="4600" dirty="0">
                <a:latin typeface="+mn-lt"/>
                <a:cs typeface="Times New Roman"/>
              </a:rPr>
              <a:t>Not at all</a:t>
            </a:r>
          </a:p>
        </p:txBody>
      </p:sp>
      <p:sp>
        <p:nvSpPr>
          <p:cNvPr id="6" name="Text Placeholder 5">
            <a:extLst>
              <a:ext uri="{FF2B5EF4-FFF2-40B4-BE49-F238E27FC236}">
                <a16:creationId xmlns:a16="http://schemas.microsoft.com/office/drawing/2014/main" id="{81B8641C-A003-46DA-99D6-87FAA32DD0C3}"/>
              </a:ext>
            </a:extLst>
          </p:cNvPr>
          <p:cNvSpPr>
            <a:spLocks noGrp="1"/>
          </p:cNvSpPr>
          <p:nvPr>
            <p:ph type="body" sz="quarter" idx="16"/>
          </p:nvPr>
        </p:nvSpPr>
        <p:spPr>
          <a:xfrm>
            <a:off x="12451667" y="2934962"/>
            <a:ext cx="10682748" cy="6754304"/>
          </a:xfrm>
        </p:spPr>
        <p:txBody>
          <a:bodyPr vert="horz" lIns="0" tIns="0" rIns="0" bIns="0" rtlCol="0" anchor="t">
            <a:noAutofit/>
          </a:bodyPr>
          <a:lstStyle/>
          <a:p>
            <a:pPr marL="0" indent="0">
              <a:buNone/>
            </a:pPr>
            <a:r>
              <a:rPr lang="en-US" sz="4600" b="1" dirty="0">
                <a:latin typeface="+mn-lt"/>
                <a:cs typeface="Times New Roman"/>
              </a:rPr>
              <a:t>Poll question 2:</a:t>
            </a:r>
            <a:r>
              <a:rPr lang="en-US" sz="4600" dirty="0">
                <a:latin typeface="+mn-lt"/>
                <a:cs typeface="Times New Roman"/>
              </a:rPr>
              <a:t> How successfully do you think you can adapt these strategies for a remote learning context?</a:t>
            </a:r>
          </a:p>
          <a:p>
            <a:pPr marL="285750" indent="-285750">
              <a:buFont typeface="Arial,Sans-Serif" panose="020B0604020202020204" pitchFamily="34" charset="0"/>
            </a:pPr>
            <a:r>
              <a:rPr lang="en-US" sz="4600" dirty="0">
                <a:latin typeface="+mn-lt"/>
                <a:cs typeface="Times New Roman"/>
              </a:rPr>
              <a:t>Extremely successfully</a:t>
            </a:r>
          </a:p>
          <a:p>
            <a:pPr marL="285750" indent="-285750">
              <a:buFont typeface="Arial,Sans-Serif" panose="020B0604020202020204" pitchFamily="34" charset="0"/>
            </a:pPr>
            <a:r>
              <a:rPr lang="en-US" sz="4600" dirty="0">
                <a:latin typeface="+mn-lt"/>
                <a:cs typeface="Times New Roman"/>
              </a:rPr>
              <a:t>Moderately successfully</a:t>
            </a:r>
          </a:p>
          <a:p>
            <a:pPr marL="285750" indent="-285750">
              <a:buFont typeface="Arial,Sans-Serif" panose="020B0604020202020204" pitchFamily="34" charset="0"/>
            </a:pPr>
            <a:r>
              <a:rPr lang="en-US" sz="4600" dirty="0">
                <a:latin typeface="+mn-lt"/>
                <a:cs typeface="Times New Roman"/>
              </a:rPr>
              <a:t>Somewhat successfully</a:t>
            </a:r>
          </a:p>
          <a:p>
            <a:pPr marL="285750" indent="-285750">
              <a:buFont typeface="Arial,Sans-Serif" panose="020B0604020202020204" pitchFamily="34" charset="0"/>
            </a:pPr>
            <a:r>
              <a:rPr lang="en-US" sz="4600" dirty="0">
                <a:latin typeface="+mn-lt"/>
                <a:cs typeface="Times New Roman"/>
              </a:rPr>
              <a:t>Slightly successfully</a:t>
            </a:r>
          </a:p>
          <a:p>
            <a:pPr marL="285750" indent="-285750">
              <a:buFont typeface="Arial,Sans-Serif" panose="020B0604020202020204" pitchFamily="34" charset="0"/>
            </a:pPr>
            <a:r>
              <a:rPr lang="en-US" sz="4600" dirty="0">
                <a:latin typeface="+mn-lt"/>
                <a:cs typeface="Times New Roman"/>
              </a:rPr>
              <a:t>Not at all successfully</a:t>
            </a:r>
          </a:p>
        </p:txBody>
      </p:sp>
    </p:spTree>
    <p:extLst>
      <p:ext uri="{BB962C8B-B14F-4D97-AF65-F5344CB8AC3E}">
        <p14:creationId xmlns:p14="http://schemas.microsoft.com/office/powerpoint/2010/main" val="1979946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CB2051B-3FF9-6348-8971-8C4130D9CC63}"/>
              </a:ext>
            </a:extLst>
          </p:cNvPr>
          <p:cNvSpPr>
            <a:spLocks noGrp="1"/>
          </p:cNvSpPr>
          <p:nvPr>
            <p:ph type="sldNum" sz="quarter" idx="12"/>
          </p:nvPr>
        </p:nvSpPr>
        <p:spPr>
          <a:xfrm>
            <a:off x="20587347" y="12626720"/>
            <a:ext cx="3062252" cy="730250"/>
          </a:xfrm>
        </p:spPr>
        <p:txBody>
          <a:bodyPr vert="horz" lIns="91440" tIns="45720" rIns="91440" bIns="45720" rtlCol="0" anchor="ctr">
            <a:normAutofit/>
          </a:bodyPr>
          <a:lstStyle/>
          <a:p>
            <a:pPr>
              <a:spcAft>
                <a:spcPts val="600"/>
              </a:spcAft>
            </a:pPr>
            <a:r>
              <a:rPr lang="en-US" b="1" kern="1200">
                <a:solidFill>
                  <a:schemeClr val="tx2"/>
                </a:solidFill>
                <a:latin typeface="+mn-lt"/>
                <a:ea typeface="+mn-ea"/>
                <a:cs typeface="+mn-cs"/>
              </a:rPr>
              <a:t>32</a:t>
            </a:r>
          </a:p>
        </p:txBody>
      </p:sp>
      <p:sp>
        <p:nvSpPr>
          <p:cNvPr id="16" name="Rectangle 15" descr="&quot; &quot;">
            <a:extLst>
              <a:ext uri="{FF2B5EF4-FFF2-40B4-BE49-F238E27FC236}">
                <a16:creationId xmlns:a16="http://schemas.microsoft.com/office/drawing/2014/main" id="{DE84C1AD-30A9-4EF6-A8E1-7484242EF80F}"/>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523998"/>
            <a:ext cx="15107852" cy="1066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tle 2">
            <a:extLst>
              <a:ext uri="{FF2B5EF4-FFF2-40B4-BE49-F238E27FC236}">
                <a16:creationId xmlns:a16="http://schemas.microsoft.com/office/drawing/2014/main" id="{96A9D353-8B98-B946-98AD-662C7741FEA1}"/>
              </a:ext>
            </a:extLst>
          </p:cNvPr>
          <p:cNvSpPr>
            <a:spLocks noGrp="1"/>
          </p:cNvSpPr>
          <p:nvPr>
            <p:ph type="ctrTitle"/>
          </p:nvPr>
        </p:nvSpPr>
        <p:spPr>
          <a:xfrm>
            <a:off x="2268054" y="5801868"/>
            <a:ext cx="12137720" cy="2093976"/>
          </a:xfrm>
        </p:spPr>
        <p:txBody>
          <a:bodyPr vert="horz" lIns="91440" tIns="45720" rIns="91440" bIns="45720" rtlCol="0" anchor="b">
            <a:normAutofit/>
          </a:bodyPr>
          <a:lstStyle/>
          <a:p>
            <a:pPr defTabSz="914400"/>
            <a:r>
              <a:rPr lang="en-US" sz="8000" spc="-100" dirty="0">
                <a:solidFill>
                  <a:srgbClr val="FFFFFF"/>
                </a:solidFill>
                <a:latin typeface="+mj-lt"/>
                <a:cs typeface="+mj-cs"/>
              </a:rPr>
              <a:t>Emotional Engagement</a:t>
            </a:r>
            <a:endParaRPr lang="en-US" sz="5900" spc="-100" dirty="0">
              <a:solidFill>
                <a:srgbClr val="FFFFFF"/>
              </a:solidFill>
              <a:latin typeface="+mj-lt"/>
              <a:cs typeface="+mj-cs"/>
            </a:endParaRPr>
          </a:p>
        </p:txBody>
      </p:sp>
      <p:pic>
        <p:nvPicPr>
          <p:cNvPr id="4" name="Picture 3" descr="Portrait Mary Klute">
            <a:extLst>
              <a:ext uri="{FF2B5EF4-FFF2-40B4-BE49-F238E27FC236}">
                <a16:creationId xmlns:a16="http://schemas.microsoft.com/office/drawing/2014/main" id="{D4A482BC-23A7-5C40-A3E8-6FE0794DB18B}"/>
              </a:ext>
            </a:extLst>
          </p:cNvPr>
          <p:cNvPicPr>
            <a:picLocks noChangeAspect="1"/>
          </p:cNvPicPr>
          <p:nvPr/>
        </p:nvPicPr>
        <p:blipFill>
          <a:blip r:embed="rId3"/>
          <a:stretch>
            <a:fillRect/>
          </a:stretch>
        </p:blipFill>
        <p:spPr>
          <a:xfrm>
            <a:off x="16953407" y="1519198"/>
            <a:ext cx="5165066" cy="5165066"/>
          </a:xfrm>
          <a:prstGeom prst="rect">
            <a:avLst/>
          </a:prstGeom>
        </p:spPr>
      </p:pic>
      <p:pic>
        <p:nvPicPr>
          <p:cNvPr id="5" name="Picture 4" descr="Portrait Jill Marcus">
            <a:extLst>
              <a:ext uri="{FF2B5EF4-FFF2-40B4-BE49-F238E27FC236}">
                <a16:creationId xmlns:a16="http://schemas.microsoft.com/office/drawing/2014/main" id="{A40F891D-6009-5A43-803A-14C13F3F3DE3}"/>
              </a:ext>
            </a:extLst>
          </p:cNvPr>
          <p:cNvPicPr>
            <a:picLocks noChangeAspect="1"/>
          </p:cNvPicPr>
          <p:nvPr/>
        </p:nvPicPr>
        <p:blipFill>
          <a:blip r:embed="rId4"/>
          <a:stretch>
            <a:fillRect/>
          </a:stretch>
        </p:blipFill>
        <p:spPr>
          <a:xfrm>
            <a:off x="16952759" y="7013448"/>
            <a:ext cx="5166362" cy="5166362"/>
          </a:xfrm>
          <a:prstGeom prst="rect">
            <a:avLst/>
          </a:prstGeom>
        </p:spPr>
      </p:pic>
      <p:sp>
        <p:nvSpPr>
          <p:cNvPr id="18" name="Rectangle 17" descr="&quot; &quot;">
            <a:extLst>
              <a:ext uri="{FF2B5EF4-FFF2-40B4-BE49-F238E27FC236}">
                <a16:creationId xmlns:a16="http://schemas.microsoft.com/office/drawing/2014/main" id="{086E571C-8A2B-4F37-B155-9C5DF0ACAF89}"/>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634805" y="1517904"/>
            <a:ext cx="768196" cy="10661904"/>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7304552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924B870-0C41-4087-9B07-13AFD1F87AB0}"/>
              </a:ext>
            </a:extLst>
          </p:cNvPr>
          <p:cNvSpPr>
            <a:spLocks noGrp="1"/>
          </p:cNvSpPr>
          <p:nvPr>
            <p:ph type="sldNum" sz="quarter" idx="12"/>
          </p:nvPr>
        </p:nvSpPr>
        <p:spPr/>
        <p:txBody>
          <a:bodyPr/>
          <a:lstStyle/>
          <a:p>
            <a:r>
              <a:rPr lang="en-US"/>
              <a:t>33</a:t>
            </a:r>
            <a:endParaRPr lang="uk-UA"/>
          </a:p>
        </p:txBody>
      </p:sp>
      <p:sp>
        <p:nvSpPr>
          <p:cNvPr id="2" name="Title 1">
            <a:extLst>
              <a:ext uri="{FF2B5EF4-FFF2-40B4-BE49-F238E27FC236}">
                <a16:creationId xmlns:a16="http://schemas.microsoft.com/office/drawing/2014/main" id="{EF0C557A-5FFE-43AB-807B-57C037291E7A}"/>
              </a:ext>
            </a:extLst>
          </p:cNvPr>
          <p:cNvSpPr>
            <a:spLocks noGrp="1"/>
          </p:cNvSpPr>
          <p:nvPr>
            <p:ph type="ctrTitle"/>
          </p:nvPr>
        </p:nvSpPr>
        <p:spPr>
          <a:xfrm>
            <a:off x="1144587" y="1143000"/>
            <a:ext cx="11949621" cy="1219177"/>
          </a:xfrm>
        </p:spPr>
        <p:txBody>
          <a:bodyPr>
            <a:noAutofit/>
          </a:bodyPr>
          <a:lstStyle/>
          <a:p>
            <a:r>
              <a:rPr lang="en-US" dirty="0">
                <a:latin typeface="+mj-lt"/>
                <a:cs typeface="Times New Roman"/>
              </a:rPr>
              <a:t>What is emotional engagement?</a:t>
            </a:r>
          </a:p>
        </p:txBody>
      </p:sp>
      <p:sp>
        <p:nvSpPr>
          <p:cNvPr id="4" name="Text Placeholder 3">
            <a:extLst>
              <a:ext uri="{FF2B5EF4-FFF2-40B4-BE49-F238E27FC236}">
                <a16:creationId xmlns:a16="http://schemas.microsoft.com/office/drawing/2014/main" id="{2BBB9EC1-B736-4EC4-9A6C-E2E31E2313D3}"/>
              </a:ext>
            </a:extLst>
          </p:cNvPr>
          <p:cNvSpPr>
            <a:spLocks noGrp="1"/>
          </p:cNvSpPr>
          <p:nvPr>
            <p:ph type="body" sz="quarter" idx="15"/>
          </p:nvPr>
        </p:nvSpPr>
        <p:spPr>
          <a:xfrm>
            <a:off x="1144586" y="3428831"/>
            <a:ext cx="10682748" cy="8001170"/>
          </a:xfrm>
        </p:spPr>
        <p:txBody>
          <a:bodyPr vert="horz" lIns="0" tIns="0" rIns="0" bIns="0" rtlCol="0" anchor="t">
            <a:normAutofit/>
          </a:bodyPr>
          <a:lstStyle/>
          <a:p>
            <a:r>
              <a:rPr lang="en-US" sz="4600" b="1" dirty="0">
                <a:latin typeface="+mn-lt"/>
                <a:cs typeface="Times New Roman"/>
              </a:rPr>
              <a:t>Energy </a:t>
            </a:r>
            <a:r>
              <a:rPr lang="en-US" sz="4600" dirty="0">
                <a:latin typeface="+mn-lt"/>
                <a:cs typeface="Times New Roman"/>
              </a:rPr>
              <a:t>associated with feelings about classwork:</a:t>
            </a:r>
            <a:endParaRPr lang="en-US" sz="4000" dirty="0">
              <a:latin typeface="+mn-lt"/>
              <a:cs typeface="Times New Roman"/>
            </a:endParaRPr>
          </a:p>
          <a:p>
            <a:pPr lvl="1"/>
            <a:r>
              <a:rPr lang="en-US" sz="4000" dirty="0">
                <a:latin typeface="+mn-lt"/>
                <a:cs typeface="Times New Roman"/>
              </a:rPr>
              <a:t>Boredom versus enjoyment or interest</a:t>
            </a:r>
          </a:p>
          <a:p>
            <a:pPr lvl="1"/>
            <a:r>
              <a:rPr lang="en-US" sz="4000" dirty="0">
                <a:latin typeface="+mn-lt"/>
                <a:cs typeface="Times New Roman"/>
              </a:rPr>
              <a:t>Anxiety or frustration versus confidence</a:t>
            </a:r>
          </a:p>
          <a:p>
            <a:pPr lvl="1"/>
            <a:r>
              <a:rPr lang="en-US" sz="4000" dirty="0">
                <a:latin typeface="+mn-lt"/>
                <a:cs typeface="Times New Roman"/>
              </a:rPr>
              <a:t>Sadness versus happiness</a:t>
            </a:r>
            <a:endParaRPr lang="en-US" dirty="0"/>
          </a:p>
        </p:txBody>
      </p:sp>
      <p:sp>
        <p:nvSpPr>
          <p:cNvPr id="6" name="TextBox 5">
            <a:extLst>
              <a:ext uri="{FF2B5EF4-FFF2-40B4-BE49-F238E27FC236}">
                <a16:creationId xmlns:a16="http://schemas.microsoft.com/office/drawing/2014/main" id="{FA7FCA4B-34D1-4B7A-B6F9-97D0FC4D5A54}"/>
              </a:ext>
            </a:extLst>
          </p:cNvPr>
          <p:cNvSpPr txBox="1"/>
          <p:nvPr/>
        </p:nvSpPr>
        <p:spPr>
          <a:xfrm>
            <a:off x="1144586" y="11296518"/>
            <a:ext cx="15138400" cy="523220"/>
          </a:xfrm>
          <a:prstGeom prst="rect">
            <a:avLst/>
          </a:prstGeom>
          <a:noFill/>
        </p:spPr>
        <p:txBody>
          <a:bodyPr wrap="square" rtlCol="0">
            <a:spAutoFit/>
          </a:bodyPr>
          <a:lstStyle/>
          <a:p>
            <a:r>
              <a:rPr lang="en-US" sz="2800" i="1">
                <a:latin typeface="+mj-lt"/>
              </a:rPr>
              <a:t>(Borup et al., 2014; Borup et al., 2020)</a:t>
            </a:r>
          </a:p>
        </p:txBody>
      </p:sp>
      <p:pic>
        <p:nvPicPr>
          <p:cNvPr id="7" name="Picture 7" descr="&quot; &quot;">
            <a:extLst>
              <a:ext uri="{FF2B5EF4-FFF2-40B4-BE49-F238E27FC236}">
                <a16:creationId xmlns:a16="http://schemas.microsoft.com/office/drawing/2014/main" id="{04EFAE54-0EF8-4103-A104-882F7CFE65C2}"/>
              </a:ext>
            </a:extLst>
          </p:cNvPr>
          <p:cNvPicPr>
            <a:picLocks noGrp="1" noChangeAspect="1"/>
          </p:cNvPicPr>
          <p:nvPr>
            <p:ph type="pic" sz="quarter" idx="21"/>
          </p:nvPr>
        </p:nvPicPr>
        <p:blipFill rotWithShape="1">
          <a:blip r:embed="rId3"/>
          <a:srcRect l="15476" r="15476"/>
          <a:stretch/>
        </p:blipFill>
        <p:spPr/>
      </p:pic>
    </p:spTree>
    <p:extLst>
      <p:ext uri="{BB962C8B-B14F-4D97-AF65-F5344CB8AC3E}">
        <p14:creationId xmlns:p14="http://schemas.microsoft.com/office/powerpoint/2010/main" val="25692662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BEED7B8-0ADE-438B-B71E-475344ED6622}"/>
              </a:ext>
            </a:extLst>
          </p:cNvPr>
          <p:cNvSpPr>
            <a:spLocks noGrp="1"/>
          </p:cNvSpPr>
          <p:nvPr>
            <p:ph type="sldNum" sz="quarter" idx="12"/>
          </p:nvPr>
        </p:nvSpPr>
        <p:spPr/>
        <p:txBody>
          <a:bodyPr/>
          <a:lstStyle/>
          <a:p>
            <a:r>
              <a:rPr lang="en-US"/>
              <a:t>34</a:t>
            </a:r>
            <a:endParaRPr lang="uk-UA"/>
          </a:p>
        </p:txBody>
      </p:sp>
      <p:sp>
        <p:nvSpPr>
          <p:cNvPr id="2" name="Title 1">
            <a:extLst>
              <a:ext uri="{FF2B5EF4-FFF2-40B4-BE49-F238E27FC236}">
                <a16:creationId xmlns:a16="http://schemas.microsoft.com/office/drawing/2014/main" id="{56724A67-7E7C-4876-B6FC-13F1766DF8FB}"/>
              </a:ext>
            </a:extLst>
          </p:cNvPr>
          <p:cNvSpPr>
            <a:spLocks noGrp="1"/>
          </p:cNvSpPr>
          <p:nvPr>
            <p:ph type="ctrTitle"/>
          </p:nvPr>
        </p:nvSpPr>
        <p:spPr/>
        <p:txBody>
          <a:bodyPr>
            <a:normAutofit/>
          </a:bodyPr>
          <a:lstStyle/>
          <a:p>
            <a:r>
              <a:rPr lang="en-US" dirty="0">
                <a:latin typeface="+mj-lt"/>
                <a:cs typeface="Times New Roman"/>
              </a:rPr>
              <a:t>Why should we focus on emotional engagement? </a:t>
            </a:r>
            <a:endParaRPr lang="en-US" dirty="0">
              <a:latin typeface="+mj-lt"/>
            </a:endParaRPr>
          </a:p>
        </p:txBody>
      </p:sp>
      <p:sp>
        <p:nvSpPr>
          <p:cNvPr id="4" name="Text Placeholder 3">
            <a:extLst>
              <a:ext uri="{FF2B5EF4-FFF2-40B4-BE49-F238E27FC236}">
                <a16:creationId xmlns:a16="http://schemas.microsoft.com/office/drawing/2014/main" id="{E1C0417B-AB09-4725-AB8B-E4C11D900A8A}"/>
              </a:ext>
            </a:extLst>
          </p:cNvPr>
          <p:cNvSpPr>
            <a:spLocks noGrp="1"/>
          </p:cNvSpPr>
          <p:nvPr>
            <p:ph type="body" sz="quarter" idx="14"/>
          </p:nvPr>
        </p:nvSpPr>
        <p:spPr/>
        <p:txBody>
          <a:bodyPr vert="horz" lIns="0" tIns="0" rIns="0" bIns="0" rtlCol="0" anchor="t">
            <a:normAutofit/>
          </a:bodyPr>
          <a:lstStyle/>
          <a:p>
            <a:pPr>
              <a:spcBef>
                <a:spcPts val="1800"/>
              </a:spcBef>
            </a:pPr>
            <a:r>
              <a:rPr lang="en-US" sz="4600">
                <a:latin typeface="+mn-lt"/>
                <a:cs typeface="Times New Roman"/>
              </a:rPr>
              <a:t>Research on mental engagement in general, not just in online learning, suggests that:</a:t>
            </a:r>
            <a:endParaRPr lang="en-US" sz="4600">
              <a:latin typeface="+mn-lt"/>
            </a:endParaRPr>
          </a:p>
          <a:p>
            <a:pPr lvl="1">
              <a:spcBef>
                <a:spcPts val="1800"/>
              </a:spcBef>
            </a:pPr>
            <a:r>
              <a:rPr lang="en-US">
                <a:latin typeface="+mn-lt"/>
              </a:rPr>
              <a:t>Students who are more emotionally engaged may see more value in learning activities.</a:t>
            </a:r>
          </a:p>
          <a:p>
            <a:pPr lvl="1">
              <a:spcBef>
                <a:spcPts val="1800"/>
              </a:spcBef>
            </a:pPr>
            <a:r>
              <a:rPr lang="en-US">
                <a:latin typeface="+mn-lt"/>
              </a:rPr>
              <a:t>Emotional engagement can include a sense of belonging to the school.</a:t>
            </a:r>
          </a:p>
          <a:p>
            <a:pPr lvl="1">
              <a:spcBef>
                <a:spcPts val="1800"/>
              </a:spcBef>
            </a:pPr>
            <a:r>
              <a:rPr lang="en-US">
                <a:latin typeface="+mn-lt"/>
              </a:rPr>
              <a:t>The extent to which students value schooling and feel more connected to the school is associated with greater student achievement.</a:t>
            </a:r>
          </a:p>
        </p:txBody>
      </p:sp>
      <p:sp>
        <p:nvSpPr>
          <p:cNvPr id="6" name="TextBox 5">
            <a:extLst>
              <a:ext uri="{FF2B5EF4-FFF2-40B4-BE49-F238E27FC236}">
                <a16:creationId xmlns:a16="http://schemas.microsoft.com/office/drawing/2014/main" id="{33E854BC-AA74-4ABC-B08B-9D004A728404}"/>
              </a:ext>
            </a:extLst>
          </p:cNvPr>
          <p:cNvSpPr txBox="1"/>
          <p:nvPr/>
        </p:nvSpPr>
        <p:spPr>
          <a:xfrm>
            <a:off x="1144586" y="11289311"/>
            <a:ext cx="18891134" cy="523220"/>
          </a:xfrm>
          <a:prstGeom prst="rect">
            <a:avLst/>
          </a:prstGeom>
          <a:noFill/>
        </p:spPr>
        <p:txBody>
          <a:bodyPr wrap="square" rtlCol="0">
            <a:spAutoFit/>
          </a:bodyPr>
          <a:lstStyle/>
          <a:p>
            <a:r>
              <a:rPr lang="en-US" sz="2800" i="1">
                <a:latin typeface="+mj-lt"/>
              </a:rPr>
              <a:t>(</a:t>
            </a:r>
            <a:r>
              <a:rPr lang="en-US" sz="2800" i="1" err="1">
                <a:latin typeface="+mj-lt"/>
              </a:rPr>
              <a:t>Borup</a:t>
            </a:r>
            <a:r>
              <a:rPr lang="en-US" sz="2800" i="1">
                <a:latin typeface="+mj-lt"/>
              </a:rPr>
              <a:t> et al., 2020; Fredericks et al., 2004)</a:t>
            </a:r>
          </a:p>
        </p:txBody>
      </p:sp>
    </p:spTree>
    <p:extLst>
      <p:ext uri="{BB962C8B-B14F-4D97-AF65-F5344CB8AC3E}">
        <p14:creationId xmlns:p14="http://schemas.microsoft.com/office/powerpoint/2010/main" val="25665218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FA8A741-DC7F-42DA-9834-B19735D3575E}"/>
              </a:ext>
            </a:extLst>
          </p:cNvPr>
          <p:cNvSpPr>
            <a:spLocks noGrp="1"/>
          </p:cNvSpPr>
          <p:nvPr>
            <p:ph type="sldNum" sz="quarter" idx="12"/>
          </p:nvPr>
        </p:nvSpPr>
        <p:spPr/>
        <p:txBody>
          <a:bodyPr/>
          <a:lstStyle/>
          <a:p>
            <a:r>
              <a:rPr lang="en-US"/>
              <a:t>35</a:t>
            </a:r>
            <a:endParaRPr lang="uk-UA"/>
          </a:p>
        </p:txBody>
      </p:sp>
      <p:sp>
        <p:nvSpPr>
          <p:cNvPr id="2" name="Title 1">
            <a:extLst>
              <a:ext uri="{FF2B5EF4-FFF2-40B4-BE49-F238E27FC236}">
                <a16:creationId xmlns:a16="http://schemas.microsoft.com/office/drawing/2014/main" id="{658CD36C-8F5F-4549-B0DB-D12B9F4BA437}"/>
              </a:ext>
            </a:extLst>
          </p:cNvPr>
          <p:cNvSpPr>
            <a:spLocks noGrp="1"/>
          </p:cNvSpPr>
          <p:nvPr>
            <p:ph type="ctrTitle"/>
          </p:nvPr>
        </p:nvSpPr>
        <p:spPr>
          <a:xfrm>
            <a:off x="156117" y="1143000"/>
            <a:ext cx="24064332" cy="1219177"/>
          </a:xfrm>
        </p:spPr>
        <p:txBody>
          <a:bodyPr>
            <a:noAutofit/>
          </a:bodyPr>
          <a:lstStyle/>
          <a:p>
            <a:r>
              <a:rPr lang="en-US" dirty="0">
                <a:latin typeface="+mj-lt"/>
              </a:rPr>
              <a:t>How can educators support emotional engagement in online learning?</a:t>
            </a:r>
          </a:p>
        </p:txBody>
      </p:sp>
      <p:sp>
        <p:nvSpPr>
          <p:cNvPr id="4" name="Text Placeholder 3">
            <a:extLst>
              <a:ext uri="{FF2B5EF4-FFF2-40B4-BE49-F238E27FC236}">
                <a16:creationId xmlns:a16="http://schemas.microsoft.com/office/drawing/2014/main" id="{82777240-8F90-4337-ADC5-340CBD0CAF99}"/>
              </a:ext>
            </a:extLst>
          </p:cNvPr>
          <p:cNvSpPr>
            <a:spLocks noGrp="1"/>
          </p:cNvSpPr>
          <p:nvPr>
            <p:ph type="body" sz="quarter" idx="14"/>
          </p:nvPr>
        </p:nvSpPr>
        <p:spPr/>
        <p:txBody>
          <a:bodyPr/>
          <a:lstStyle/>
          <a:p>
            <a:pPr>
              <a:spcBef>
                <a:spcPts val="1800"/>
              </a:spcBef>
            </a:pPr>
            <a:r>
              <a:rPr lang="en-US" sz="4600" dirty="0">
                <a:latin typeface="+mn-lt"/>
              </a:rPr>
              <a:t>Facilitate communication and develop relationships.</a:t>
            </a:r>
          </a:p>
          <a:p>
            <a:pPr>
              <a:spcBef>
                <a:spcPts val="1800"/>
              </a:spcBef>
            </a:pPr>
            <a:r>
              <a:rPr lang="en-US" sz="4600" dirty="0">
                <a:latin typeface="+mn-lt"/>
              </a:rPr>
              <a:t>Instill excitement for learning.</a:t>
            </a:r>
            <a:endParaRPr lang="en-US" dirty="0"/>
          </a:p>
        </p:txBody>
      </p:sp>
      <p:sp>
        <p:nvSpPr>
          <p:cNvPr id="5" name="TextBox 4">
            <a:extLst>
              <a:ext uri="{FF2B5EF4-FFF2-40B4-BE49-F238E27FC236}">
                <a16:creationId xmlns:a16="http://schemas.microsoft.com/office/drawing/2014/main" id="{8C367088-BE5B-4C11-AC51-C694A87A6CA1}"/>
              </a:ext>
            </a:extLst>
          </p:cNvPr>
          <p:cNvSpPr txBox="1"/>
          <p:nvPr/>
        </p:nvSpPr>
        <p:spPr>
          <a:xfrm>
            <a:off x="1144586" y="11302031"/>
            <a:ext cx="15138400" cy="523220"/>
          </a:xfrm>
          <a:prstGeom prst="rect">
            <a:avLst/>
          </a:prstGeom>
          <a:noFill/>
        </p:spPr>
        <p:txBody>
          <a:bodyPr wrap="square" lIns="91440" tIns="45720" rIns="91440" bIns="45720" rtlCol="0" anchor="t">
            <a:spAutoFit/>
          </a:bodyPr>
          <a:lstStyle/>
          <a:p>
            <a:r>
              <a:rPr lang="en-US" sz="2800" i="1">
                <a:latin typeface="+mj-lt"/>
              </a:rPr>
              <a:t>(Borup et al., 2020; Dixon, 2010; Murphy et al., 2008)</a:t>
            </a:r>
          </a:p>
        </p:txBody>
      </p:sp>
    </p:spTree>
    <p:extLst>
      <p:ext uri="{BB962C8B-B14F-4D97-AF65-F5344CB8AC3E}">
        <p14:creationId xmlns:p14="http://schemas.microsoft.com/office/powerpoint/2010/main" val="8566122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78F63AE-540D-4F48-B739-F0A7B586BEC1}"/>
              </a:ext>
            </a:extLst>
          </p:cNvPr>
          <p:cNvSpPr>
            <a:spLocks noGrp="1"/>
          </p:cNvSpPr>
          <p:nvPr>
            <p:ph type="sldNum" sz="quarter" idx="12"/>
          </p:nvPr>
        </p:nvSpPr>
        <p:spPr/>
        <p:txBody>
          <a:bodyPr/>
          <a:lstStyle/>
          <a:p>
            <a:r>
              <a:rPr lang="en-US"/>
              <a:t>36</a:t>
            </a:r>
            <a:endParaRPr lang="uk-UA"/>
          </a:p>
        </p:txBody>
      </p:sp>
      <p:sp>
        <p:nvSpPr>
          <p:cNvPr id="2" name="Title 1">
            <a:extLst>
              <a:ext uri="{FF2B5EF4-FFF2-40B4-BE49-F238E27FC236}">
                <a16:creationId xmlns:a16="http://schemas.microsoft.com/office/drawing/2014/main" id="{837D1DDE-CC2A-4DE2-8688-78737B7DB4D7}"/>
              </a:ext>
            </a:extLst>
          </p:cNvPr>
          <p:cNvSpPr>
            <a:spLocks noGrp="1"/>
          </p:cNvSpPr>
          <p:nvPr>
            <p:ph type="ctrTitle"/>
          </p:nvPr>
        </p:nvSpPr>
        <p:spPr/>
        <p:txBody>
          <a:bodyPr>
            <a:noAutofit/>
          </a:bodyPr>
          <a:lstStyle/>
          <a:p>
            <a:r>
              <a:rPr lang="en-US" dirty="0">
                <a:latin typeface="+mj-lt"/>
                <a:cs typeface="Times New Roman"/>
              </a:rPr>
              <a:t>How to promote emotional engagement: Facilitate communication and develop relationships</a:t>
            </a:r>
            <a:endParaRPr lang="en-US" dirty="0">
              <a:latin typeface="+mj-lt"/>
            </a:endParaRPr>
          </a:p>
        </p:txBody>
      </p:sp>
      <p:sp>
        <p:nvSpPr>
          <p:cNvPr id="4" name="Text Placeholder 3">
            <a:extLst>
              <a:ext uri="{FF2B5EF4-FFF2-40B4-BE49-F238E27FC236}">
                <a16:creationId xmlns:a16="http://schemas.microsoft.com/office/drawing/2014/main" id="{D897F35B-ADEE-47C4-A94F-5A60BED8C2E4}"/>
              </a:ext>
            </a:extLst>
          </p:cNvPr>
          <p:cNvSpPr>
            <a:spLocks noGrp="1"/>
          </p:cNvSpPr>
          <p:nvPr>
            <p:ph type="body" sz="quarter" idx="14"/>
          </p:nvPr>
        </p:nvSpPr>
        <p:spPr>
          <a:xfrm>
            <a:off x="1144586" y="3657600"/>
            <a:ext cx="22098002" cy="7102746"/>
          </a:xfrm>
        </p:spPr>
        <p:txBody>
          <a:bodyPr vert="horz" lIns="0" tIns="0" rIns="0" bIns="0" rtlCol="0" anchor="t">
            <a:normAutofit/>
          </a:bodyPr>
          <a:lstStyle/>
          <a:p>
            <a:pPr marL="777240" indent="-685800">
              <a:spcBef>
                <a:spcPts val="1800"/>
              </a:spcBef>
            </a:pPr>
            <a:r>
              <a:rPr lang="en-US" sz="4600" dirty="0">
                <a:latin typeface="+mj-lt"/>
                <a:ea typeface="Calibri" panose="020F0502020204030204" pitchFamily="34" charset="0"/>
                <a:cs typeface="Times New Roman"/>
              </a:rPr>
              <a:t>Cultivate social presence.</a:t>
            </a:r>
            <a:endParaRPr lang="en-US" sz="4600" dirty="0">
              <a:ea typeface="Calibri" panose="020F0502020204030204" pitchFamily="34" charset="0"/>
              <a:cs typeface="Times New Roman"/>
            </a:endParaRPr>
          </a:p>
          <a:p>
            <a:pPr marL="777240" indent="-685800">
              <a:spcBef>
                <a:spcPts val="1800"/>
              </a:spcBef>
            </a:pPr>
            <a:r>
              <a:rPr lang="en-US" sz="4600" dirty="0">
                <a:latin typeface="+mj-lt"/>
                <a:ea typeface="Calibri" panose="020F0502020204030204" pitchFamily="34" charset="0"/>
                <a:cs typeface="Times New Roman"/>
              </a:rPr>
              <a:t>Develop relationships with students and families by communicating w</a:t>
            </a:r>
            <a:r>
              <a:rPr lang="en-US" sz="4600" dirty="0">
                <a:effectLst/>
                <a:latin typeface="+mj-lt"/>
                <a:ea typeface="Calibri" panose="020F0502020204030204" pitchFamily="34" charset="0"/>
                <a:cs typeface="Times New Roman"/>
              </a:rPr>
              <a:t>ith them outside of class.</a:t>
            </a:r>
            <a:endParaRPr lang="en-US" sz="4600" dirty="0">
              <a:cs typeface="Times New Roman"/>
            </a:endParaRPr>
          </a:p>
          <a:p>
            <a:pPr marL="777240" indent="-685800">
              <a:spcBef>
                <a:spcPts val="1800"/>
              </a:spcBef>
            </a:pPr>
            <a:r>
              <a:rPr lang="en-US" sz="4600" dirty="0">
                <a:latin typeface="+mj-lt"/>
                <a:ea typeface="Calibri" panose="020F0502020204030204" pitchFamily="34" charset="0"/>
                <a:cs typeface="Times New Roman"/>
              </a:rPr>
              <a:t>Add synchronous elements when the class is primarily asynchronous.</a:t>
            </a:r>
          </a:p>
          <a:p>
            <a:pPr marL="777240" indent="-685800">
              <a:spcBef>
                <a:spcPts val="1800"/>
              </a:spcBef>
            </a:pPr>
            <a:r>
              <a:rPr lang="en-US" sz="4600" dirty="0">
                <a:latin typeface="+mj-lt"/>
                <a:ea typeface="Calibri" panose="020F0502020204030204" pitchFamily="34" charset="0"/>
                <a:cs typeface="Times New Roman"/>
              </a:rPr>
              <a:t>Engage in deliberate rapport building.</a:t>
            </a:r>
            <a:endParaRPr lang="en-US" sz="4600" dirty="0"/>
          </a:p>
          <a:p>
            <a:pPr marL="777240" indent="-685800">
              <a:spcBef>
                <a:spcPts val="1800"/>
              </a:spcBef>
            </a:pPr>
            <a:r>
              <a:rPr lang="en-US" sz="4600" dirty="0">
                <a:latin typeface="+mj-lt"/>
                <a:ea typeface="Calibri" panose="020F0502020204030204" pitchFamily="34" charset="0"/>
                <a:cs typeface="Times New Roman"/>
              </a:rPr>
              <a:t>Develop ways for students to engage with each other.</a:t>
            </a:r>
            <a:endParaRPr lang="en-US" sz="4600" dirty="0">
              <a:effectLst/>
              <a:latin typeface="+mj-lt"/>
              <a:ea typeface="Calibri" panose="020F0502020204030204" pitchFamily="34" charset="0"/>
              <a:cs typeface="Times New Roman"/>
            </a:endParaRPr>
          </a:p>
          <a:p>
            <a:pPr marL="777240" indent="-685800">
              <a:spcBef>
                <a:spcPts val="1800"/>
              </a:spcBef>
            </a:pPr>
            <a:r>
              <a:rPr lang="en-US" sz="4600" dirty="0">
                <a:latin typeface="+mj-lt"/>
                <a:ea typeface="Calibri" panose="020F0502020204030204" pitchFamily="34" charset="0"/>
                <a:cs typeface="Times New Roman"/>
              </a:rPr>
              <a:t>D</a:t>
            </a:r>
            <a:r>
              <a:rPr lang="en-US" sz="4600" dirty="0">
                <a:effectLst/>
                <a:latin typeface="+mj-lt"/>
                <a:ea typeface="Calibri" panose="020F0502020204030204" pitchFamily="34" charset="0"/>
                <a:cs typeface="Times New Roman"/>
              </a:rPr>
              <a:t>evelop relationships.</a:t>
            </a:r>
            <a:endParaRPr lang="en-US" dirty="0"/>
          </a:p>
        </p:txBody>
      </p:sp>
      <p:sp>
        <p:nvSpPr>
          <p:cNvPr id="5" name="TextBox 4">
            <a:extLst>
              <a:ext uri="{FF2B5EF4-FFF2-40B4-BE49-F238E27FC236}">
                <a16:creationId xmlns:a16="http://schemas.microsoft.com/office/drawing/2014/main" id="{22921840-ECBC-4071-AA39-E1E2813C3133}"/>
              </a:ext>
            </a:extLst>
          </p:cNvPr>
          <p:cNvSpPr txBox="1"/>
          <p:nvPr/>
        </p:nvSpPr>
        <p:spPr>
          <a:xfrm>
            <a:off x="1144586" y="11073867"/>
            <a:ext cx="18891134" cy="954107"/>
          </a:xfrm>
          <a:prstGeom prst="rect">
            <a:avLst/>
          </a:prstGeom>
          <a:noFill/>
        </p:spPr>
        <p:txBody>
          <a:bodyPr wrap="square" rtlCol="0">
            <a:spAutoFit/>
          </a:bodyPr>
          <a:lstStyle/>
          <a:p>
            <a:r>
              <a:rPr lang="en-US" sz="2800" i="1">
                <a:latin typeface="+mj-lt"/>
              </a:rPr>
              <a:t>(Abrami et al., 2011; Banna et al., 2015; Bernard et al., 2009; Borup et al., 2020; Dixon, 2010; Kerhrwald, 2008; Murphy &amp; Rodriguez-Manzanares, 2008; Quality Matters and the Virtual Learning Leadership Alliance, 2019)</a:t>
            </a:r>
          </a:p>
        </p:txBody>
      </p:sp>
      <p:pic>
        <p:nvPicPr>
          <p:cNvPr id="7" name="Graphic 5" descr="&quot; &quot;">
            <a:extLst>
              <a:ext uri="{FF2B5EF4-FFF2-40B4-BE49-F238E27FC236}">
                <a16:creationId xmlns:a16="http://schemas.microsoft.com/office/drawing/2014/main" id="{01F0CD64-7E1D-E04B-BEE2-3A0658F8417A}"/>
              </a:ext>
              <a:ext uri="{C183D7F6-B498-43B3-948B-1728B52AA6E4}">
                <adec:decorative xmlns:adec="http://schemas.microsoft.com/office/drawing/2017/decorative" val="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0812598" y="8929436"/>
            <a:ext cx="2812577" cy="2754701"/>
          </a:xfrm>
          <a:prstGeom prst="rect">
            <a:avLst/>
          </a:prstGeom>
        </p:spPr>
      </p:pic>
    </p:spTree>
    <p:extLst>
      <p:ext uri="{BB962C8B-B14F-4D97-AF65-F5344CB8AC3E}">
        <p14:creationId xmlns:p14="http://schemas.microsoft.com/office/powerpoint/2010/main" val="232899728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78F63AE-540D-4F48-B739-F0A7B586BEC1}"/>
              </a:ext>
            </a:extLst>
          </p:cNvPr>
          <p:cNvSpPr>
            <a:spLocks noGrp="1"/>
          </p:cNvSpPr>
          <p:nvPr>
            <p:ph type="sldNum" sz="quarter" idx="12"/>
          </p:nvPr>
        </p:nvSpPr>
        <p:spPr/>
        <p:txBody>
          <a:bodyPr/>
          <a:lstStyle/>
          <a:p>
            <a:r>
              <a:rPr lang="en-US"/>
              <a:t>37</a:t>
            </a:r>
            <a:endParaRPr lang="uk-UA"/>
          </a:p>
        </p:txBody>
      </p:sp>
      <p:sp>
        <p:nvSpPr>
          <p:cNvPr id="2" name="Title 1">
            <a:extLst>
              <a:ext uri="{FF2B5EF4-FFF2-40B4-BE49-F238E27FC236}">
                <a16:creationId xmlns:a16="http://schemas.microsoft.com/office/drawing/2014/main" id="{837D1DDE-CC2A-4DE2-8688-78737B7DB4D7}"/>
              </a:ext>
            </a:extLst>
          </p:cNvPr>
          <p:cNvSpPr>
            <a:spLocks noGrp="1"/>
          </p:cNvSpPr>
          <p:nvPr>
            <p:ph type="ctrTitle"/>
          </p:nvPr>
        </p:nvSpPr>
        <p:spPr>
          <a:xfrm>
            <a:off x="1144587" y="1143000"/>
            <a:ext cx="21235246" cy="1219177"/>
          </a:xfrm>
        </p:spPr>
        <p:txBody>
          <a:bodyPr>
            <a:noAutofit/>
          </a:bodyPr>
          <a:lstStyle/>
          <a:p>
            <a:r>
              <a:rPr lang="en-US" dirty="0">
                <a:latin typeface="+mj-lt"/>
                <a:cs typeface="Times New Roman"/>
              </a:rPr>
              <a:t>How to promote emotional engagement: Instill excitement for learning</a:t>
            </a:r>
            <a:endParaRPr lang="en-US" dirty="0">
              <a:latin typeface="+mj-lt"/>
            </a:endParaRPr>
          </a:p>
        </p:txBody>
      </p:sp>
      <p:sp>
        <p:nvSpPr>
          <p:cNvPr id="4" name="Text Placeholder 3">
            <a:extLst>
              <a:ext uri="{FF2B5EF4-FFF2-40B4-BE49-F238E27FC236}">
                <a16:creationId xmlns:a16="http://schemas.microsoft.com/office/drawing/2014/main" id="{D897F35B-ADEE-47C4-A94F-5A60BED8C2E4}"/>
              </a:ext>
            </a:extLst>
          </p:cNvPr>
          <p:cNvSpPr>
            <a:spLocks noGrp="1"/>
          </p:cNvSpPr>
          <p:nvPr>
            <p:ph type="body" sz="quarter" idx="14"/>
          </p:nvPr>
        </p:nvSpPr>
        <p:spPr>
          <a:xfrm>
            <a:off x="1144586" y="3589170"/>
            <a:ext cx="22098002" cy="7607594"/>
          </a:xfrm>
        </p:spPr>
        <p:txBody>
          <a:bodyPr vert="horz" lIns="0" tIns="0" rIns="0" bIns="0" rtlCol="0" anchor="t">
            <a:normAutofit/>
          </a:bodyPr>
          <a:lstStyle/>
          <a:p>
            <a:pPr marL="777240" indent="-685800">
              <a:spcBef>
                <a:spcPts val="1800"/>
              </a:spcBef>
            </a:pPr>
            <a:r>
              <a:rPr lang="en-US" sz="4600" dirty="0">
                <a:latin typeface="+mn-lt"/>
                <a:ea typeface="Calibri" panose="020F0502020204030204" pitchFamily="34" charset="0"/>
                <a:cs typeface="Times New Roman"/>
              </a:rPr>
              <a:t>Provide opportunities for social interaction through fun activities.</a:t>
            </a:r>
          </a:p>
          <a:p>
            <a:pPr marL="777240" indent="-685800">
              <a:spcBef>
                <a:spcPts val="1800"/>
              </a:spcBef>
            </a:pPr>
            <a:r>
              <a:rPr lang="en-US" sz="4600" dirty="0">
                <a:latin typeface="+mn-lt"/>
                <a:ea typeface="Calibri" panose="020F0502020204030204" pitchFamily="34" charset="0"/>
                <a:cs typeface="Times New Roman"/>
              </a:rPr>
              <a:t>Daily motivational videos.</a:t>
            </a:r>
            <a:endParaRPr lang="en-US" sz="4600" dirty="0">
              <a:latin typeface="+mn-lt"/>
              <a:ea typeface="Calibri" panose="020F0502020204030204" pitchFamily="34" charset="0"/>
            </a:endParaRPr>
          </a:p>
          <a:p>
            <a:pPr marL="777240" indent="-685800">
              <a:spcBef>
                <a:spcPts val="1800"/>
              </a:spcBef>
            </a:pPr>
            <a:r>
              <a:rPr lang="en-US" sz="4600" dirty="0">
                <a:latin typeface="+mn-lt"/>
                <a:ea typeface="Calibri" panose="020F0502020204030204" pitchFamily="34" charset="0"/>
                <a:cs typeface="Times New Roman"/>
              </a:rPr>
              <a:t>Communicate with students about their interests and provide instruction aligned with those interests.</a:t>
            </a:r>
            <a:endParaRPr lang="en-US" dirty="0"/>
          </a:p>
        </p:txBody>
      </p:sp>
      <p:sp>
        <p:nvSpPr>
          <p:cNvPr id="5" name="TextBox 4">
            <a:extLst>
              <a:ext uri="{FF2B5EF4-FFF2-40B4-BE49-F238E27FC236}">
                <a16:creationId xmlns:a16="http://schemas.microsoft.com/office/drawing/2014/main" id="{0CCD178A-B008-4E84-BE49-F606C9AE4584}"/>
              </a:ext>
            </a:extLst>
          </p:cNvPr>
          <p:cNvSpPr txBox="1"/>
          <p:nvPr/>
        </p:nvSpPr>
        <p:spPr>
          <a:xfrm>
            <a:off x="1144586" y="11073867"/>
            <a:ext cx="18891134" cy="954107"/>
          </a:xfrm>
          <a:prstGeom prst="rect">
            <a:avLst/>
          </a:prstGeom>
          <a:noFill/>
        </p:spPr>
        <p:txBody>
          <a:bodyPr wrap="square" rtlCol="0">
            <a:spAutoFit/>
          </a:bodyPr>
          <a:lstStyle/>
          <a:p>
            <a:r>
              <a:rPr lang="en-US" sz="2800" i="1">
                <a:latin typeface="+mj-lt"/>
              </a:rPr>
              <a:t>(Abrami et al., 2011; Banna et al., 2015; Bernard et al., 2009; Borup et al., 2020; Dixon, 2010; Kerhrwald, 2008; Murphy &amp; Rodriguez-Manzanares, 2008; Quality Matters and the Virtual Learning Leadership Alliance, 2019)</a:t>
            </a:r>
          </a:p>
        </p:txBody>
      </p:sp>
      <p:pic>
        <p:nvPicPr>
          <p:cNvPr id="7" name="Graphic 5" descr="&quot; &quot;">
            <a:extLst>
              <a:ext uri="{FF2B5EF4-FFF2-40B4-BE49-F238E27FC236}">
                <a16:creationId xmlns:a16="http://schemas.microsoft.com/office/drawing/2014/main" id="{A80C4FF7-E209-7842-A02E-FD8DAF10FCB4}"/>
              </a:ext>
              <a:ext uri="{C183D7F6-B498-43B3-948B-1728B52AA6E4}">
                <adec:decorative xmlns:adec="http://schemas.microsoft.com/office/drawing/2017/decorative" val="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0812598" y="8929436"/>
            <a:ext cx="2812577" cy="2754701"/>
          </a:xfrm>
          <a:prstGeom prst="rect">
            <a:avLst/>
          </a:prstGeom>
        </p:spPr>
      </p:pic>
    </p:spTree>
    <p:extLst>
      <p:ext uri="{BB962C8B-B14F-4D97-AF65-F5344CB8AC3E}">
        <p14:creationId xmlns:p14="http://schemas.microsoft.com/office/powerpoint/2010/main" val="380807081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D112834-6A56-4F6A-BFD1-DAD14597B016}"/>
              </a:ext>
            </a:extLst>
          </p:cNvPr>
          <p:cNvSpPr>
            <a:spLocks noGrp="1"/>
          </p:cNvSpPr>
          <p:nvPr>
            <p:ph type="sldNum" sz="quarter" idx="12"/>
          </p:nvPr>
        </p:nvSpPr>
        <p:spPr/>
        <p:txBody>
          <a:bodyPr/>
          <a:lstStyle/>
          <a:p>
            <a:r>
              <a:rPr lang="en-US"/>
              <a:t>38</a:t>
            </a:r>
            <a:endParaRPr lang="uk-UA"/>
          </a:p>
        </p:txBody>
      </p:sp>
      <p:sp>
        <p:nvSpPr>
          <p:cNvPr id="2" name="Title 1">
            <a:extLst>
              <a:ext uri="{FF2B5EF4-FFF2-40B4-BE49-F238E27FC236}">
                <a16:creationId xmlns:a16="http://schemas.microsoft.com/office/drawing/2014/main" id="{CC5CCB7D-9F0F-4541-9BF0-CC962600D5B2}"/>
              </a:ext>
            </a:extLst>
          </p:cNvPr>
          <p:cNvSpPr>
            <a:spLocks noGrp="1"/>
          </p:cNvSpPr>
          <p:nvPr>
            <p:ph type="ctrTitle"/>
          </p:nvPr>
        </p:nvSpPr>
        <p:spPr>
          <a:xfrm>
            <a:off x="1144587" y="1143000"/>
            <a:ext cx="22480588" cy="1219177"/>
          </a:xfrm>
        </p:spPr>
        <p:txBody>
          <a:bodyPr>
            <a:normAutofit/>
          </a:bodyPr>
          <a:lstStyle/>
          <a:p>
            <a:r>
              <a:rPr lang="en-US" dirty="0">
                <a:latin typeface="+mj-lt"/>
                <a:cs typeface="Times New Roman"/>
              </a:rPr>
              <a:t>Breakout group activity: </a:t>
            </a:r>
            <a:r>
              <a:rPr lang="en-US" i="1" dirty="0">
                <a:latin typeface="+mj-lt"/>
                <a:cs typeface="Times New Roman"/>
              </a:rPr>
              <a:t>Five Whys </a:t>
            </a:r>
            <a:r>
              <a:rPr lang="en-US" dirty="0">
                <a:latin typeface="+mj-lt"/>
                <a:cs typeface="Times New Roman"/>
              </a:rPr>
              <a:t>of emotional engagement</a:t>
            </a:r>
            <a:endParaRPr lang="en-US" dirty="0">
              <a:latin typeface="+mj-lt"/>
            </a:endParaRPr>
          </a:p>
        </p:txBody>
      </p:sp>
      <p:sp>
        <p:nvSpPr>
          <p:cNvPr id="4" name="Text Placeholder 3">
            <a:extLst>
              <a:ext uri="{FF2B5EF4-FFF2-40B4-BE49-F238E27FC236}">
                <a16:creationId xmlns:a16="http://schemas.microsoft.com/office/drawing/2014/main" id="{008D27A0-B852-473E-B655-28BB3518DFB7}"/>
              </a:ext>
            </a:extLst>
          </p:cNvPr>
          <p:cNvSpPr>
            <a:spLocks noGrp="1"/>
          </p:cNvSpPr>
          <p:nvPr>
            <p:ph type="body" sz="quarter" idx="14"/>
          </p:nvPr>
        </p:nvSpPr>
        <p:spPr/>
        <p:txBody>
          <a:bodyPr vert="horz" lIns="0" tIns="0" rIns="0" bIns="0" rtlCol="0" anchor="t">
            <a:normAutofit/>
          </a:bodyPr>
          <a:lstStyle/>
          <a:p>
            <a:pPr marL="91440" indent="0">
              <a:buNone/>
            </a:pPr>
            <a:r>
              <a:rPr lang="en-US" sz="4600" dirty="0">
                <a:latin typeface="+mn-lt"/>
                <a:cs typeface="Times New Roman"/>
              </a:rPr>
              <a:t>To promote emotional engagement with my students, I _____</a:t>
            </a:r>
            <a:endParaRPr lang="en-US" sz="4600" dirty="0">
              <a:latin typeface="+mn-lt"/>
            </a:endParaRPr>
          </a:p>
          <a:p>
            <a:pPr marL="91440" indent="0">
              <a:buNone/>
            </a:pPr>
            <a:r>
              <a:rPr lang="en-US" sz="4600" dirty="0">
                <a:latin typeface="+mn-lt"/>
                <a:cs typeface="Times New Roman"/>
              </a:rPr>
              <a:t>Why?  Because____</a:t>
            </a:r>
            <a:endParaRPr lang="en-US" sz="4600" dirty="0">
              <a:latin typeface="+mn-lt"/>
            </a:endParaRPr>
          </a:p>
          <a:p>
            <a:pPr marL="91440" indent="0">
              <a:buNone/>
            </a:pPr>
            <a:r>
              <a:rPr lang="en-US" sz="4600" dirty="0">
                <a:latin typeface="+mn-lt"/>
                <a:cs typeface="Times New Roman"/>
              </a:rPr>
              <a:t>     Why?  Because____</a:t>
            </a:r>
            <a:endParaRPr lang="en-US" sz="4600" dirty="0">
              <a:latin typeface="+mn-lt"/>
            </a:endParaRPr>
          </a:p>
          <a:p>
            <a:pPr marL="91440" indent="0">
              <a:buNone/>
            </a:pPr>
            <a:r>
              <a:rPr lang="en-US" sz="4600" dirty="0">
                <a:latin typeface="+mn-lt"/>
                <a:cs typeface="Times New Roman"/>
              </a:rPr>
              <a:t>          Why?  Because____</a:t>
            </a:r>
          </a:p>
          <a:p>
            <a:pPr marL="91440" indent="0">
              <a:buNone/>
            </a:pPr>
            <a:r>
              <a:rPr lang="en-US" sz="4600" dirty="0">
                <a:latin typeface="+mn-lt"/>
                <a:cs typeface="Times New Roman"/>
              </a:rPr>
              <a:t>               Why?  Because____</a:t>
            </a:r>
          </a:p>
          <a:p>
            <a:pPr marL="91440" indent="0">
              <a:buNone/>
            </a:pPr>
            <a:r>
              <a:rPr lang="en-US" sz="4600" dirty="0">
                <a:latin typeface="+mn-lt"/>
                <a:cs typeface="Times New Roman"/>
              </a:rPr>
              <a:t>                      Why?  Because____</a:t>
            </a:r>
            <a:endParaRPr lang="en-US" sz="4600" dirty="0">
              <a:latin typeface="+mn-lt"/>
            </a:endParaRPr>
          </a:p>
          <a:p>
            <a:pPr marL="91440" indent="0">
              <a:spcBef>
                <a:spcPts val="2400"/>
              </a:spcBef>
              <a:buNone/>
            </a:pPr>
            <a:r>
              <a:rPr lang="en-US" sz="4600" dirty="0">
                <a:latin typeface="+mn-lt"/>
                <a:cs typeface="Times New Roman"/>
              </a:rPr>
              <a:t>Would this </a:t>
            </a:r>
            <a:r>
              <a:rPr lang="en-US" sz="4600" i="1" dirty="0">
                <a:latin typeface="+mn-lt"/>
                <a:cs typeface="Times New Roman"/>
              </a:rPr>
              <a:t>Five Whys </a:t>
            </a:r>
            <a:r>
              <a:rPr lang="en-US" sz="4600" dirty="0">
                <a:latin typeface="+mn-lt"/>
                <a:cs typeface="Times New Roman"/>
              </a:rPr>
              <a:t>structure work for you and your students? What adaptations might be needed?</a:t>
            </a:r>
            <a:endParaRPr lang="en-US" dirty="0"/>
          </a:p>
        </p:txBody>
      </p:sp>
    </p:spTree>
    <p:extLst>
      <p:ext uri="{BB962C8B-B14F-4D97-AF65-F5344CB8AC3E}">
        <p14:creationId xmlns:p14="http://schemas.microsoft.com/office/powerpoint/2010/main" val="23089522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5B10F4D-0086-4085-BF2D-0520B8D0F5B2}"/>
              </a:ext>
            </a:extLst>
          </p:cNvPr>
          <p:cNvSpPr>
            <a:spLocks noGrp="1"/>
          </p:cNvSpPr>
          <p:nvPr>
            <p:ph type="sldNum" sz="quarter" idx="12"/>
          </p:nvPr>
        </p:nvSpPr>
        <p:spPr/>
        <p:txBody>
          <a:bodyPr/>
          <a:lstStyle/>
          <a:p>
            <a:r>
              <a:rPr lang="en-US"/>
              <a:t>3</a:t>
            </a:r>
            <a:endParaRPr lang="uk-UA"/>
          </a:p>
        </p:txBody>
      </p:sp>
      <p:sp>
        <p:nvSpPr>
          <p:cNvPr id="2" name="Title 1">
            <a:extLst>
              <a:ext uri="{FF2B5EF4-FFF2-40B4-BE49-F238E27FC236}">
                <a16:creationId xmlns:a16="http://schemas.microsoft.com/office/drawing/2014/main" id="{BBE43FC9-546F-4819-A4A7-F3B09EC516EF}"/>
              </a:ext>
            </a:extLst>
          </p:cNvPr>
          <p:cNvSpPr>
            <a:spLocks noGrp="1"/>
          </p:cNvSpPr>
          <p:nvPr>
            <p:ph type="ctrTitle"/>
          </p:nvPr>
        </p:nvSpPr>
        <p:spPr>
          <a:xfrm>
            <a:off x="589371" y="652788"/>
            <a:ext cx="22097999" cy="1219177"/>
          </a:xfrm>
        </p:spPr>
        <p:txBody>
          <a:bodyPr/>
          <a:lstStyle/>
          <a:p>
            <a:r>
              <a:rPr lang="en-US" dirty="0">
                <a:latin typeface="+mj-lt"/>
                <a:cs typeface="Times New Roman"/>
              </a:rPr>
              <a:t>Quick tour of Zoom features</a:t>
            </a:r>
            <a:endParaRPr lang="en-US" dirty="0">
              <a:latin typeface="+mj-lt"/>
            </a:endParaRPr>
          </a:p>
        </p:txBody>
      </p:sp>
      <p:grpSp>
        <p:nvGrpSpPr>
          <p:cNvPr id="6" name="Group 5" descr="Diagram showing quick tour of Zoom features">
            <a:extLst>
              <a:ext uri="{FF2B5EF4-FFF2-40B4-BE49-F238E27FC236}">
                <a16:creationId xmlns:a16="http://schemas.microsoft.com/office/drawing/2014/main" id="{6A3BDEA0-11DA-4B07-A6FD-DDDD8761C43E}"/>
              </a:ext>
            </a:extLst>
          </p:cNvPr>
          <p:cNvGrpSpPr/>
          <p:nvPr/>
        </p:nvGrpSpPr>
        <p:grpSpPr>
          <a:xfrm>
            <a:off x="276162" y="1756330"/>
            <a:ext cx="22411208" cy="10361312"/>
            <a:chOff x="276162" y="1756330"/>
            <a:chExt cx="22411208" cy="10361312"/>
          </a:xfrm>
        </p:grpSpPr>
        <p:pic>
          <p:nvPicPr>
            <p:cNvPr id="5" name="Picture 5" descr="Zoom toolbar">
              <a:extLst>
                <a:ext uri="{FF2B5EF4-FFF2-40B4-BE49-F238E27FC236}">
                  <a16:creationId xmlns:a16="http://schemas.microsoft.com/office/drawing/2014/main" id="{6A94D4C1-BBBB-44C5-96A6-D8931847813C}"/>
                </a:ext>
              </a:extLst>
            </p:cNvPr>
            <p:cNvPicPr>
              <a:picLocks noChangeAspect="1"/>
            </p:cNvPicPr>
            <p:nvPr/>
          </p:nvPicPr>
          <p:blipFill>
            <a:blip r:embed="rId3"/>
            <a:stretch>
              <a:fillRect/>
            </a:stretch>
          </p:blipFill>
          <p:spPr>
            <a:xfrm>
              <a:off x="1096269" y="6039839"/>
              <a:ext cx="18676510" cy="972228"/>
            </a:xfrm>
            <a:prstGeom prst="rect">
              <a:avLst/>
            </a:prstGeom>
          </p:spPr>
        </p:pic>
        <p:cxnSp>
          <p:nvCxnSpPr>
            <p:cNvPr id="8" name="Straight Arrow Connector 7">
              <a:extLst>
                <a:ext uri="{FF2B5EF4-FFF2-40B4-BE49-F238E27FC236}">
                  <a16:creationId xmlns:a16="http://schemas.microsoft.com/office/drawing/2014/main" id="{B4C77030-5457-40B4-8527-5819D3E39421}"/>
                </a:ext>
                <a:ext uri="{C183D7F6-B498-43B3-948B-1728B52AA6E4}">
                  <adec:decorative xmlns:adec="http://schemas.microsoft.com/office/drawing/2017/decorative" val="1"/>
                </a:ext>
              </a:extLst>
            </p:cNvPr>
            <p:cNvCxnSpPr>
              <a:cxnSpLocks/>
            </p:cNvCxnSpPr>
            <p:nvPr/>
          </p:nvCxnSpPr>
          <p:spPr>
            <a:xfrm>
              <a:off x="1596578" y="5273040"/>
              <a:ext cx="0" cy="701905"/>
            </a:xfrm>
            <a:prstGeom prst="straightConnector1">
              <a:avLst/>
            </a:prstGeom>
            <a:ln w="57150">
              <a:solidFill>
                <a:srgbClr val="4472C4"/>
              </a:solidFill>
              <a:tailEnd type="triangle"/>
            </a:ln>
          </p:spPr>
          <p:style>
            <a:lnRef idx="2">
              <a:schemeClr val="accent1"/>
            </a:lnRef>
            <a:fillRef idx="0">
              <a:schemeClr val="accent1"/>
            </a:fillRef>
            <a:effectRef idx="1">
              <a:schemeClr val="accent1"/>
            </a:effectRef>
            <a:fontRef idx="minor">
              <a:schemeClr val="tx1"/>
            </a:fontRef>
          </p:style>
        </p:cxnSp>
        <p:sp>
          <p:nvSpPr>
            <p:cNvPr id="10" name="Google Shape;204;p37">
              <a:extLst>
                <a:ext uri="{FF2B5EF4-FFF2-40B4-BE49-F238E27FC236}">
                  <a16:creationId xmlns:a16="http://schemas.microsoft.com/office/drawing/2014/main" id="{9CE949DB-EF2D-4F69-8FD9-83C3579F28CE}"/>
                </a:ext>
              </a:extLst>
            </p:cNvPr>
            <p:cNvSpPr txBox="1"/>
            <p:nvPr/>
          </p:nvSpPr>
          <p:spPr>
            <a:xfrm>
              <a:off x="276162" y="3759673"/>
              <a:ext cx="3646901" cy="1334211"/>
            </a:xfrm>
            <a:prstGeom prst="rect">
              <a:avLst/>
            </a:prstGeom>
            <a:solidFill>
              <a:schemeClr val="lt1"/>
            </a:solidFill>
            <a:ln w="9525" cap="flat" cmpd="sng">
              <a:solidFill>
                <a:schemeClr val="accent4"/>
              </a:solidFill>
              <a:prstDash val="solid"/>
              <a:round/>
              <a:headEnd type="none" w="sm" len="sm"/>
              <a:tailEnd type="none" w="sm" len="sm"/>
            </a:ln>
          </p:spPr>
          <p:txBody>
            <a:bodyPr spcFirstLastPara="1" wrap="square" lIns="106875" tIns="53425" rIns="106875" bIns="53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Clr>
                  <a:schemeClr val="lt1"/>
                </a:buClr>
                <a:buSzPts val="500"/>
                <a:buFont typeface="Arial"/>
                <a:buNone/>
              </a:pPr>
              <a:r>
                <a:rPr lang="en-US" sz="3600" b="0" i="0" u="none" strike="noStrike" cap="none">
                  <a:solidFill>
                    <a:srgbClr val="2C2E2F"/>
                  </a:solidFill>
                  <a:latin typeface="+mn-lt"/>
                  <a:ea typeface="Arial"/>
                  <a:cs typeface="Arial"/>
                  <a:sym typeface="Arial"/>
                </a:rPr>
                <a:t>Mute/unmute </a:t>
              </a:r>
              <a:r>
                <a:rPr lang="en-US" sz="3600" b="1" i="0" u="none" strike="noStrike" cap="none">
                  <a:solidFill>
                    <a:srgbClr val="2C2E2F"/>
                  </a:solidFill>
                  <a:latin typeface="+mn-lt"/>
                  <a:ea typeface="Arial"/>
                  <a:cs typeface="Arial"/>
                  <a:sym typeface="Arial"/>
                </a:rPr>
                <a:t>microphone</a:t>
              </a:r>
              <a:endParaRPr lang="en-US" sz="3600" b="1">
                <a:solidFill>
                  <a:srgbClr val="2C2E2F"/>
                </a:solidFill>
                <a:latin typeface="+mn-lt"/>
                <a:ea typeface="Arial"/>
                <a:cs typeface="Arial"/>
                <a:sym typeface="Arial"/>
              </a:endParaRPr>
            </a:p>
          </p:txBody>
        </p:sp>
        <p:sp>
          <p:nvSpPr>
            <p:cNvPr id="11" name="Google Shape;205;p37">
              <a:extLst>
                <a:ext uri="{FF2B5EF4-FFF2-40B4-BE49-F238E27FC236}">
                  <a16:creationId xmlns:a16="http://schemas.microsoft.com/office/drawing/2014/main" id="{DC7897C5-E775-4BD0-AF86-CFFECB7ECAAF}"/>
                </a:ext>
              </a:extLst>
            </p:cNvPr>
            <p:cNvSpPr txBox="1"/>
            <p:nvPr/>
          </p:nvSpPr>
          <p:spPr>
            <a:xfrm>
              <a:off x="4068119" y="2362177"/>
              <a:ext cx="5321982" cy="2888663"/>
            </a:xfrm>
            <a:prstGeom prst="rect">
              <a:avLst/>
            </a:prstGeom>
            <a:solidFill>
              <a:srgbClr val="0070C0"/>
            </a:solidFill>
            <a:ln w="9525" cap="flat" cmpd="sng">
              <a:solidFill>
                <a:srgbClr val="D8D8D8"/>
              </a:solidFill>
              <a:prstDash val="solid"/>
              <a:round/>
              <a:headEnd type="none" w="sm" len="sm"/>
              <a:tailEnd type="none" w="sm" len="sm"/>
            </a:ln>
          </p:spPr>
          <p:txBody>
            <a:bodyPr spcFirstLastPara="1" wrap="square" lIns="106875" tIns="53425" rIns="106875" bIns="53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Clr>
                  <a:srgbClr val="F2F2F2"/>
                </a:buClr>
                <a:buSzPts val="500"/>
              </a:pPr>
              <a:r>
                <a:rPr lang="en-US" sz="4600" b="1" i="0" u="none" strike="noStrike" cap="none" dirty="0">
                  <a:solidFill>
                    <a:schemeClr val="lt1"/>
                  </a:solidFill>
                  <a:latin typeface="+mn-lt"/>
                  <a:ea typeface="Arial"/>
                  <a:cs typeface="Arial"/>
                  <a:sym typeface="Arial"/>
                </a:rPr>
                <a:t>Pro Tip</a:t>
              </a:r>
              <a:r>
                <a:rPr lang="en-US" sz="4600" dirty="0">
                  <a:solidFill>
                    <a:schemeClr val="lt1"/>
                  </a:solidFill>
                  <a:latin typeface="+mn-lt"/>
                  <a:ea typeface="Arial"/>
                  <a:cs typeface="Arial"/>
                  <a:sym typeface="Arial"/>
                </a:rPr>
                <a:t>: </a:t>
              </a:r>
              <a:r>
                <a:rPr lang="en-US" sz="4600" b="0" i="0" u="none" strike="noStrike" cap="none" dirty="0">
                  <a:solidFill>
                    <a:schemeClr val="lt1"/>
                  </a:solidFill>
                  <a:latin typeface="+mn-lt"/>
                  <a:ea typeface="Arial"/>
                  <a:cs typeface="Arial"/>
                  <a:sym typeface="Arial"/>
                </a:rPr>
                <a:t>Mute your mic unless speaking to limit background noise.</a:t>
              </a:r>
              <a:r>
                <a:rPr lang="en-US" sz="4600" dirty="0">
                  <a:solidFill>
                    <a:schemeClr val="lt1"/>
                  </a:solidFill>
                  <a:latin typeface="+mn-lt"/>
                </a:rPr>
                <a:t> </a:t>
              </a:r>
              <a:endParaRPr lang="en-US" sz="4600" dirty="0">
                <a:solidFill>
                  <a:schemeClr val="lt1"/>
                </a:solidFill>
                <a:latin typeface="+mn-lt"/>
                <a:ea typeface="Arial"/>
                <a:cs typeface="Arial"/>
                <a:sym typeface="Arial"/>
              </a:endParaRPr>
            </a:p>
          </p:txBody>
        </p:sp>
        <p:sp>
          <p:nvSpPr>
            <p:cNvPr id="9" name="Google Shape;208;p37">
              <a:extLst>
                <a:ext uri="{FF2B5EF4-FFF2-40B4-BE49-F238E27FC236}">
                  <a16:creationId xmlns:a16="http://schemas.microsoft.com/office/drawing/2014/main" id="{665F2190-E5E3-40F9-A289-768265BC5331}"/>
                </a:ext>
              </a:extLst>
            </p:cNvPr>
            <p:cNvSpPr txBox="1"/>
            <p:nvPr/>
          </p:nvSpPr>
          <p:spPr>
            <a:xfrm>
              <a:off x="10784419" y="2919488"/>
              <a:ext cx="3628858" cy="1430294"/>
            </a:xfrm>
            <a:prstGeom prst="rect">
              <a:avLst/>
            </a:prstGeom>
            <a:solidFill>
              <a:schemeClr val="lt1"/>
            </a:solidFill>
            <a:ln w="9525" cap="flat" cmpd="sng">
              <a:solidFill>
                <a:schemeClr val="accent4"/>
              </a:solidFill>
              <a:prstDash val="solid"/>
              <a:round/>
              <a:headEnd type="none" w="sm" len="sm"/>
              <a:tailEnd type="none" w="sm" len="sm"/>
            </a:ln>
          </p:spPr>
          <p:txBody>
            <a:bodyPr spcFirstLastPara="1" wrap="square" lIns="106875" tIns="53425" rIns="106875" bIns="53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Clr>
                  <a:schemeClr val="lt1"/>
                </a:buClr>
                <a:buSzPts val="500"/>
                <a:buFont typeface="Arial"/>
                <a:buNone/>
              </a:pPr>
              <a:r>
                <a:rPr lang="en-US" sz="4800" b="0" i="0" u="none" strike="noStrike" cap="none">
                  <a:solidFill>
                    <a:srgbClr val="2C2E2F"/>
                  </a:solidFill>
                  <a:latin typeface="+mn-lt"/>
                  <a:ea typeface="Arial"/>
                  <a:cs typeface="Arial"/>
                  <a:sym typeface="Arial"/>
                </a:rPr>
                <a:t>To view and use </a:t>
              </a:r>
              <a:r>
                <a:rPr lang="en-US" sz="4800" b="1" i="0" u="none" strike="noStrike" cap="none">
                  <a:solidFill>
                    <a:srgbClr val="2C2E2F"/>
                  </a:solidFill>
                  <a:latin typeface="+mn-lt"/>
                  <a:ea typeface="Arial"/>
                  <a:cs typeface="Arial"/>
                  <a:sym typeface="Arial"/>
                </a:rPr>
                <a:t>Chat</a:t>
              </a:r>
              <a:endParaRPr sz="4800" b="1">
                <a:solidFill>
                  <a:srgbClr val="2C2E2F"/>
                </a:solidFill>
                <a:latin typeface="+mn-lt"/>
                <a:ea typeface="Arial"/>
                <a:cs typeface="Arial"/>
                <a:sym typeface="Arial"/>
              </a:endParaRPr>
            </a:p>
          </p:txBody>
        </p:sp>
        <p:cxnSp>
          <p:nvCxnSpPr>
            <p:cNvPr id="12" name="Straight Arrow Connector 11">
              <a:extLst>
                <a:ext uri="{FF2B5EF4-FFF2-40B4-BE49-F238E27FC236}">
                  <a16:creationId xmlns:a16="http://schemas.microsoft.com/office/drawing/2014/main" id="{6D5D2E73-D6F2-46E0-8810-D78521DF7602}"/>
                </a:ext>
                <a:ext uri="{C183D7F6-B498-43B3-948B-1728B52AA6E4}">
                  <adec:decorative xmlns:adec="http://schemas.microsoft.com/office/drawing/2017/decorative" val="1"/>
                </a:ext>
              </a:extLst>
            </p:cNvPr>
            <p:cNvCxnSpPr>
              <a:cxnSpLocks/>
            </p:cNvCxnSpPr>
            <p:nvPr/>
          </p:nvCxnSpPr>
          <p:spPr>
            <a:xfrm flipH="1">
              <a:off x="11953554" y="4479099"/>
              <a:ext cx="118" cy="1422400"/>
            </a:xfrm>
            <a:prstGeom prst="straightConnector1">
              <a:avLst/>
            </a:prstGeom>
            <a:ln w="57150">
              <a:solidFill>
                <a:srgbClr val="4472C4"/>
              </a:solidFill>
              <a:tailEnd type="triangle"/>
            </a:ln>
          </p:spPr>
          <p:style>
            <a:lnRef idx="2">
              <a:schemeClr val="accent1"/>
            </a:lnRef>
            <a:fillRef idx="0">
              <a:schemeClr val="accent1"/>
            </a:fillRef>
            <a:effectRef idx="1">
              <a:schemeClr val="accent1"/>
            </a:effectRef>
            <a:fontRef idx="minor">
              <a:schemeClr val="tx1"/>
            </a:fontRef>
          </p:style>
        </p:cxnSp>
        <p:sp>
          <p:nvSpPr>
            <p:cNvPr id="13" name="Google Shape;207;p37">
              <a:extLst>
                <a:ext uri="{FF2B5EF4-FFF2-40B4-BE49-F238E27FC236}">
                  <a16:creationId xmlns:a16="http://schemas.microsoft.com/office/drawing/2014/main" id="{25C37A0A-0288-4757-B020-D4F7CC9EE6F8}"/>
                </a:ext>
              </a:extLst>
            </p:cNvPr>
            <p:cNvSpPr txBox="1"/>
            <p:nvPr/>
          </p:nvSpPr>
          <p:spPr>
            <a:xfrm>
              <a:off x="1097418" y="7765642"/>
              <a:ext cx="5631692" cy="3249885"/>
            </a:xfrm>
            <a:prstGeom prst="rect">
              <a:avLst/>
            </a:prstGeom>
            <a:solidFill>
              <a:srgbClr val="0070C0"/>
            </a:solidFill>
            <a:ln w="9525" cap="flat" cmpd="sng">
              <a:solidFill>
                <a:srgbClr val="D8D8D8"/>
              </a:solidFill>
              <a:prstDash val="solid"/>
              <a:round/>
              <a:headEnd type="none" w="sm" len="sm"/>
              <a:tailEnd type="none" w="sm" len="sm"/>
            </a:ln>
          </p:spPr>
          <p:txBody>
            <a:bodyPr spcFirstLastPara="1" wrap="square" lIns="106875" tIns="53425" rIns="106875" bIns="53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Clr>
                  <a:srgbClr val="F2F2F2"/>
                </a:buClr>
                <a:buSzPts val="500"/>
                <a:buFont typeface="Arial"/>
                <a:buNone/>
              </a:pPr>
              <a:r>
                <a:rPr lang="en-US" sz="4800" b="1" i="0" u="none" strike="noStrike" cap="none">
                  <a:solidFill>
                    <a:schemeClr val="lt1"/>
                  </a:solidFill>
                  <a:latin typeface="+mn-lt"/>
                  <a:ea typeface="Arial"/>
                  <a:cs typeface="Arial"/>
                  <a:sym typeface="Arial"/>
                </a:rPr>
                <a:t>Pro Tip</a:t>
              </a:r>
              <a:r>
                <a:rPr lang="en-US" sz="4800">
                  <a:solidFill>
                    <a:schemeClr val="lt1"/>
                  </a:solidFill>
                  <a:latin typeface="+mn-lt"/>
                  <a:ea typeface="Arial"/>
                  <a:cs typeface="Arial"/>
                  <a:sym typeface="Arial"/>
                </a:rPr>
                <a:t>: </a:t>
              </a:r>
              <a:r>
                <a:rPr lang="en-US" sz="4800" b="0" i="0" u="none" strike="noStrike" cap="none">
                  <a:solidFill>
                    <a:schemeClr val="lt1"/>
                  </a:solidFill>
                  <a:latin typeface="+mn-lt"/>
                  <a:ea typeface="Arial"/>
                  <a:cs typeface="Arial"/>
                  <a:sym typeface="Arial"/>
                </a:rPr>
                <a:t>Turn video off if you are experiencing low bandwidth.</a:t>
              </a:r>
              <a:endParaRPr sz="4800">
                <a:solidFill>
                  <a:schemeClr val="lt1"/>
                </a:solidFill>
                <a:latin typeface="+mn-lt"/>
                <a:ea typeface="Arial"/>
                <a:cs typeface="Arial"/>
                <a:sym typeface="Arial"/>
              </a:endParaRPr>
            </a:p>
          </p:txBody>
        </p:sp>
        <p:pic>
          <p:nvPicPr>
            <p:cNvPr id="4" name="Picture 5" descr="Zoom toolbar">
              <a:extLst>
                <a:ext uri="{FF2B5EF4-FFF2-40B4-BE49-F238E27FC236}">
                  <a16:creationId xmlns:a16="http://schemas.microsoft.com/office/drawing/2014/main" id="{A0B4127E-240D-4E86-8DC7-2C9E4201018D}"/>
                </a:ext>
              </a:extLst>
            </p:cNvPr>
            <p:cNvPicPr>
              <a:picLocks noChangeAspect="1"/>
            </p:cNvPicPr>
            <p:nvPr/>
          </p:nvPicPr>
          <p:blipFill>
            <a:blip r:embed="rId4"/>
            <a:stretch>
              <a:fillRect/>
            </a:stretch>
          </p:blipFill>
          <p:spPr>
            <a:xfrm>
              <a:off x="16478099" y="1756330"/>
              <a:ext cx="6209271" cy="5961846"/>
            </a:xfrm>
            <a:prstGeom prst="rect">
              <a:avLst/>
            </a:prstGeom>
          </p:spPr>
        </p:pic>
        <p:cxnSp>
          <p:nvCxnSpPr>
            <p:cNvPr id="14" name="Straight Arrow Connector 13">
              <a:extLst>
                <a:ext uri="{FF2B5EF4-FFF2-40B4-BE49-F238E27FC236}">
                  <a16:creationId xmlns:a16="http://schemas.microsoft.com/office/drawing/2014/main" id="{1E9D6319-2749-4250-9B50-CD841045F0B7}"/>
                </a:ext>
                <a:ext uri="{C183D7F6-B498-43B3-948B-1728B52AA6E4}">
                  <adec:decorative xmlns:adec="http://schemas.microsoft.com/office/drawing/2017/decorative" val="1"/>
                </a:ext>
              </a:extLst>
            </p:cNvPr>
            <p:cNvCxnSpPr>
              <a:cxnSpLocks/>
            </p:cNvCxnSpPr>
            <p:nvPr/>
          </p:nvCxnSpPr>
          <p:spPr>
            <a:xfrm>
              <a:off x="14523047" y="3964976"/>
              <a:ext cx="1819833" cy="10261"/>
            </a:xfrm>
            <a:prstGeom prst="straightConnector1">
              <a:avLst/>
            </a:prstGeom>
            <a:ln w="57150">
              <a:solidFill>
                <a:srgbClr val="4472C4"/>
              </a:solidFill>
              <a:tailEnd type="triangle"/>
            </a:ln>
          </p:spPr>
          <p:style>
            <a:lnRef idx="2">
              <a:schemeClr val="accent1"/>
            </a:lnRef>
            <a:fillRef idx="0">
              <a:schemeClr val="accent1"/>
            </a:fillRef>
            <a:effectRef idx="1">
              <a:schemeClr val="accent1"/>
            </a:effectRef>
            <a:fontRef idx="minor">
              <a:schemeClr val="tx1"/>
            </a:fontRef>
          </p:style>
        </p:cxnSp>
        <p:sp>
          <p:nvSpPr>
            <p:cNvPr id="15" name="Google Shape;213;p37">
              <a:extLst>
                <a:ext uri="{FF2B5EF4-FFF2-40B4-BE49-F238E27FC236}">
                  <a16:creationId xmlns:a16="http://schemas.microsoft.com/office/drawing/2014/main" id="{FF694492-37CF-43E1-B03A-101FB230AA80}"/>
                </a:ext>
              </a:extLst>
            </p:cNvPr>
            <p:cNvSpPr/>
            <p:nvPr/>
          </p:nvSpPr>
          <p:spPr>
            <a:xfrm>
              <a:off x="17044726" y="8594046"/>
              <a:ext cx="4669155" cy="2946768"/>
            </a:xfrm>
            <a:prstGeom prst="rect">
              <a:avLst/>
            </a:prstGeom>
            <a:solidFill>
              <a:schemeClr val="lt1"/>
            </a:solidFill>
            <a:ln w="9525" cap="flat" cmpd="sng">
              <a:solidFill>
                <a:schemeClr val="accent4"/>
              </a:solidFill>
              <a:prstDash val="solid"/>
              <a:round/>
              <a:headEnd type="none" w="sm" len="sm"/>
              <a:tailEnd type="none" w="sm" len="sm"/>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3600">
                  <a:solidFill>
                    <a:schemeClr val="dk1"/>
                  </a:solidFill>
                  <a:latin typeface="+mn-lt"/>
                  <a:ea typeface="Arial"/>
                  <a:cs typeface="Arial"/>
                  <a:sym typeface="Arial"/>
                </a:rPr>
                <a:t>You can send a Chat message to Everyone in the meeting or select a specific person from the dropdown.</a:t>
              </a:r>
              <a:r>
                <a:rPr lang="en-US" sz="3600">
                  <a:solidFill>
                    <a:schemeClr val="dk1"/>
                  </a:solidFill>
                  <a:latin typeface="+mn-lt"/>
                </a:rPr>
                <a:t> </a:t>
              </a:r>
              <a:endParaRPr sz="3600">
                <a:solidFill>
                  <a:schemeClr val="dk1"/>
                </a:solidFill>
                <a:latin typeface="+mn-lt"/>
              </a:endParaRPr>
            </a:p>
          </p:txBody>
        </p:sp>
        <p:cxnSp>
          <p:nvCxnSpPr>
            <p:cNvPr id="16" name="Straight Arrow Connector 15">
              <a:extLst>
                <a:ext uri="{FF2B5EF4-FFF2-40B4-BE49-F238E27FC236}">
                  <a16:creationId xmlns:a16="http://schemas.microsoft.com/office/drawing/2014/main" id="{E235F162-7FC9-4E1D-BAAE-87C71765A3F3}"/>
                </a:ext>
                <a:ext uri="{C183D7F6-B498-43B3-948B-1728B52AA6E4}">
                  <adec:decorative xmlns:adec="http://schemas.microsoft.com/office/drawing/2017/decorative" val="1"/>
                </a:ext>
              </a:extLst>
            </p:cNvPr>
            <p:cNvCxnSpPr>
              <a:cxnSpLocks/>
            </p:cNvCxnSpPr>
            <p:nvPr/>
          </p:nvCxnSpPr>
          <p:spPr>
            <a:xfrm flipH="1" flipV="1">
              <a:off x="17921319" y="6957523"/>
              <a:ext cx="20173" cy="1505285"/>
            </a:xfrm>
            <a:prstGeom prst="straightConnector1">
              <a:avLst/>
            </a:prstGeom>
            <a:ln w="57150">
              <a:solidFill>
                <a:srgbClr val="4472C4"/>
              </a:solidFill>
              <a:tailEnd type="triangle"/>
            </a:ln>
          </p:spPr>
          <p:style>
            <a:lnRef idx="2">
              <a:schemeClr val="accent1"/>
            </a:lnRef>
            <a:fillRef idx="0">
              <a:schemeClr val="accent1"/>
            </a:fillRef>
            <a:effectRef idx="1">
              <a:schemeClr val="accent1"/>
            </a:effectRef>
            <a:fontRef idx="minor">
              <a:schemeClr val="tx1"/>
            </a:fontRef>
          </p:style>
        </p:cxnSp>
        <p:pic>
          <p:nvPicPr>
            <p:cNvPr id="7" name="Picture 17" descr="Zoom toolbar">
              <a:extLst>
                <a:ext uri="{FF2B5EF4-FFF2-40B4-BE49-F238E27FC236}">
                  <a16:creationId xmlns:a16="http://schemas.microsoft.com/office/drawing/2014/main" id="{E8DB4A1A-6DE5-4A68-BB87-AA404A0FCDC6}"/>
                </a:ext>
              </a:extLst>
            </p:cNvPr>
            <p:cNvPicPr>
              <a:picLocks noChangeAspect="1"/>
            </p:cNvPicPr>
            <p:nvPr/>
          </p:nvPicPr>
          <p:blipFill>
            <a:blip r:embed="rId5"/>
            <a:stretch>
              <a:fillRect/>
            </a:stretch>
          </p:blipFill>
          <p:spPr>
            <a:xfrm>
              <a:off x="10911468" y="7246121"/>
              <a:ext cx="4536731" cy="4871521"/>
            </a:xfrm>
            <a:prstGeom prst="rect">
              <a:avLst/>
            </a:prstGeom>
          </p:spPr>
        </p:pic>
        <p:cxnSp>
          <p:nvCxnSpPr>
            <p:cNvPr id="17" name="Straight Arrow Connector 16">
              <a:extLst>
                <a:ext uri="{FF2B5EF4-FFF2-40B4-BE49-F238E27FC236}">
                  <a16:creationId xmlns:a16="http://schemas.microsoft.com/office/drawing/2014/main" id="{5E8D9701-1F3A-4D25-8A9F-4546F56BDC5F}"/>
                </a:ext>
                <a:ext uri="{C183D7F6-B498-43B3-948B-1728B52AA6E4}">
                  <adec:decorative xmlns:adec="http://schemas.microsoft.com/office/drawing/2017/decorative" val="1"/>
                </a:ext>
              </a:extLst>
            </p:cNvPr>
            <p:cNvCxnSpPr>
              <a:cxnSpLocks/>
            </p:cNvCxnSpPr>
            <p:nvPr/>
          </p:nvCxnSpPr>
          <p:spPr>
            <a:xfrm flipH="1" flipV="1">
              <a:off x="13707367" y="11208680"/>
              <a:ext cx="3088625" cy="1338"/>
            </a:xfrm>
            <a:prstGeom prst="straightConnector1">
              <a:avLst/>
            </a:prstGeom>
            <a:ln w="57150">
              <a:solidFill>
                <a:srgbClr val="4472C4"/>
              </a:solidFill>
              <a:tailEnd type="triangle"/>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84275600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C3E6074-4264-4376-92AA-0E18F835DCEC}"/>
              </a:ext>
            </a:extLst>
          </p:cNvPr>
          <p:cNvSpPr>
            <a:spLocks noGrp="1"/>
          </p:cNvSpPr>
          <p:nvPr>
            <p:ph type="sldNum" sz="quarter" idx="12"/>
          </p:nvPr>
        </p:nvSpPr>
        <p:spPr/>
        <p:txBody>
          <a:bodyPr/>
          <a:lstStyle/>
          <a:p>
            <a:r>
              <a:rPr lang="en-US"/>
              <a:t>39</a:t>
            </a:r>
            <a:endParaRPr lang="uk-UA"/>
          </a:p>
        </p:txBody>
      </p:sp>
      <p:sp>
        <p:nvSpPr>
          <p:cNvPr id="2" name="Title 1">
            <a:extLst>
              <a:ext uri="{FF2B5EF4-FFF2-40B4-BE49-F238E27FC236}">
                <a16:creationId xmlns:a16="http://schemas.microsoft.com/office/drawing/2014/main" id="{D315471A-12A3-428F-B3DD-DA4158A09F55}"/>
              </a:ext>
            </a:extLst>
          </p:cNvPr>
          <p:cNvSpPr>
            <a:spLocks noGrp="1"/>
          </p:cNvSpPr>
          <p:nvPr>
            <p:ph type="ctrTitle"/>
          </p:nvPr>
        </p:nvSpPr>
        <p:spPr/>
        <p:txBody>
          <a:bodyPr/>
          <a:lstStyle/>
          <a:p>
            <a:r>
              <a:rPr lang="en-US" dirty="0">
                <a:latin typeface="+mj-lt"/>
              </a:rPr>
              <a:t>Check-in</a:t>
            </a:r>
          </a:p>
        </p:txBody>
      </p:sp>
      <p:sp>
        <p:nvSpPr>
          <p:cNvPr id="4" name="Text Placeholder 3">
            <a:extLst>
              <a:ext uri="{FF2B5EF4-FFF2-40B4-BE49-F238E27FC236}">
                <a16:creationId xmlns:a16="http://schemas.microsoft.com/office/drawing/2014/main" id="{D0787E01-EB15-40A8-B19E-3607A6AB041A}"/>
              </a:ext>
            </a:extLst>
          </p:cNvPr>
          <p:cNvSpPr>
            <a:spLocks noGrp="1"/>
          </p:cNvSpPr>
          <p:nvPr>
            <p:ph type="body" sz="quarter" idx="14"/>
          </p:nvPr>
        </p:nvSpPr>
        <p:spPr/>
        <p:txBody>
          <a:bodyPr vert="horz" lIns="0" tIns="0" rIns="0" bIns="0" rtlCol="0" anchor="t">
            <a:normAutofit/>
          </a:bodyPr>
          <a:lstStyle/>
          <a:p>
            <a:pPr marL="91440" indent="0">
              <a:buNone/>
            </a:pPr>
            <a:r>
              <a:rPr lang="en-US" sz="4600" b="1" dirty="0">
                <a:latin typeface="+mn-lt"/>
                <a:cs typeface="Times New Roman"/>
              </a:rPr>
              <a:t>In the chat:</a:t>
            </a:r>
          </a:p>
          <a:p>
            <a:pPr marL="91440" indent="0">
              <a:spcBef>
                <a:spcPts val="2400"/>
              </a:spcBef>
              <a:buNone/>
            </a:pPr>
            <a:r>
              <a:rPr lang="en-US" sz="4600" dirty="0">
                <a:latin typeface="+mn-lt"/>
                <a:cs typeface="Times New Roman"/>
              </a:rPr>
              <a:t>What would you tell a new teacher about how to improve their students’ emotional engagement?</a:t>
            </a:r>
            <a:endParaRPr lang="en-US" sz="4600" b="1" dirty="0">
              <a:latin typeface="+mn-lt"/>
            </a:endParaRPr>
          </a:p>
          <a:p>
            <a:pPr marL="91440" indent="0">
              <a:spcBef>
                <a:spcPts val="2400"/>
              </a:spcBef>
              <a:buNone/>
            </a:pPr>
            <a:r>
              <a:rPr lang="en-US" sz="4600" dirty="0">
                <a:latin typeface="+mn-lt"/>
                <a:cs typeface="Times New Roman"/>
              </a:rPr>
              <a:t>Q: Any questions/issues so far?  </a:t>
            </a:r>
            <a:endParaRPr lang="en-US" dirty="0"/>
          </a:p>
        </p:txBody>
      </p:sp>
    </p:spTree>
    <p:extLst>
      <p:ext uri="{BB962C8B-B14F-4D97-AF65-F5344CB8AC3E}">
        <p14:creationId xmlns:p14="http://schemas.microsoft.com/office/powerpoint/2010/main" val="424749857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descr="&quot; &quot;">
            <a:extLst>
              <a:ext uri="{FF2B5EF4-FFF2-40B4-BE49-F238E27FC236}">
                <a16:creationId xmlns:a16="http://schemas.microsoft.com/office/drawing/2014/main" id="{20A9CA88-93EB-4DC0-A00D-64E6AB7A0888}"/>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4387172" cy="1371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3CB2051B-3FF9-6348-8971-8C4130D9CC63}"/>
              </a:ext>
            </a:extLst>
          </p:cNvPr>
          <p:cNvSpPr>
            <a:spLocks noGrp="1"/>
          </p:cNvSpPr>
          <p:nvPr>
            <p:ph type="sldNum" sz="quarter" idx="12"/>
          </p:nvPr>
        </p:nvSpPr>
        <p:spPr>
          <a:xfrm>
            <a:off x="20438367" y="12594970"/>
            <a:ext cx="3062252" cy="730250"/>
          </a:xfrm>
        </p:spPr>
        <p:txBody>
          <a:bodyPr vert="horz" lIns="91440" tIns="45720" rIns="91440" bIns="45720" rtlCol="0" anchor="ctr">
            <a:normAutofit/>
          </a:bodyPr>
          <a:lstStyle/>
          <a:p>
            <a:pPr>
              <a:spcAft>
                <a:spcPts val="600"/>
              </a:spcAft>
            </a:pPr>
            <a:r>
              <a:rPr lang="en-US" b="1" kern="1200">
                <a:solidFill>
                  <a:schemeClr val="tx2"/>
                </a:solidFill>
                <a:latin typeface="+mn-lt"/>
                <a:ea typeface="+mn-ea"/>
                <a:cs typeface="+mn-cs"/>
              </a:rPr>
              <a:t>40</a:t>
            </a:r>
          </a:p>
        </p:txBody>
      </p:sp>
      <p:sp>
        <p:nvSpPr>
          <p:cNvPr id="16" name="Rectangle 15" descr="&quot; &quot;">
            <a:extLst>
              <a:ext uri="{FF2B5EF4-FFF2-40B4-BE49-F238E27FC236}">
                <a16:creationId xmlns:a16="http://schemas.microsoft.com/office/drawing/2014/main" id="{DE84C1AD-30A9-4EF6-A8E1-7484242EF80F}"/>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523998"/>
            <a:ext cx="15107852" cy="1066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tle 2">
            <a:extLst>
              <a:ext uri="{FF2B5EF4-FFF2-40B4-BE49-F238E27FC236}">
                <a16:creationId xmlns:a16="http://schemas.microsoft.com/office/drawing/2014/main" id="{96A9D353-8B98-B946-98AD-662C7741FEA1}"/>
              </a:ext>
            </a:extLst>
          </p:cNvPr>
          <p:cNvSpPr>
            <a:spLocks noGrp="1"/>
          </p:cNvSpPr>
          <p:nvPr>
            <p:ph type="ctrTitle"/>
          </p:nvPr>
        </p:nvSpPr>
        <p:spPr>
          <a:xfrm>
            <a:off x="2140446" y="5733287"/>
            <a:ext cx="12137720" cy="2249424"/>
          </a:xfrm>
        </p:spPr>
        <p:txBody>
          <a:bodyPr vert="horz" lIns="91440" tIns="45720" rIns="91440" bIns="45720" rtlCol="0" anchor="b">
            <a:normAutofit/>
          </a:bodyPr>
          <a:lstStyle/>
          <a:p>
            <a:pPr defTabSz="914400"/>
            <a:r>
              <a:rPr lang="en-US" sz="8000" spc="-100" dirty="0">
                <a:solidFill>
                  <a:srgbClr val="FFFFFF"/>
                </a:solidFill>
                <a:latin typeface="+mj-lt"/>
                <a:cs typeface="+mj-cs"/>
              </a:rPr>
              <a:t>Mental Engagement</a:t>
            </a:r>
            <a:endParaRPr lang="en-US" sz="5900" spc="-100" dirty="0">
              <a:solidFill>
                <a:srgbClr val="FFFFFF"/>
              </a:solidFill>
              <a:latin typeface="+mj-lt"/>
              <a:cs typeface="+mj-cs"/>
            </a:endParaRPr>
          </a:p>
        </p:txBody>
      </p:sp>
      <p:pic>
        <p:nvPicPr>
          <p:cNvPr id="4" name="Picture 3" descr="Portrait Mary Klute.">
            <a:extLst>
              <a:ext uri="{FF2B5EF4-FFF2-40B4-BE49-F238E27FC236}">
                <a16:creationId xmlns:a16="http://schemas.microsoft.com/office/drawing/2014/main" id="{C1BB3E64-9BE6-7D41-9A78-5C2C135421D4}"/>
              </a:ext>
            </a:extLst>
          </p:cNvPr>
          <p:cNvPicPr>
            <a:picLocks noChangeAspect="1"/>
          </p:cNvPicPr>
          <p:nvPr/>
        </p:nvPicPr>
        <p:blipFill>
          <a:blip r:embed="rId3"/>
          <a:stretch>
            <a:fillRect/>
          </a:stretch>
        </p:blipFill>
        <p:spPr>
          <a:xfrm>
            <a:off x="16953407" y="1519198"/>
            <a:ext cx="5165066" cy="5165066"/>
          </a:xfrm>
          <a:prstGeom prst="rect">
            <a:avLst/>
          </a:prstGeom>
        </p:spPr>
      </p:pic>
      <p:pic>
        <p:nvPicPr>
          <p:cNvPr id="5" name="Picture 4" descr="Portrait Jill Marcus. ">
            <a:extLst>
              <a:ext uri="{FF2B5EF4-FFF2-40B4-BE49-F238E27FC236}">
                <a16:creationId xmlns:a16="http://schemas.microsoft.com/office/drawing/2014/main" id="{A7479F3F-754A-E344-A57D-684FAA55B2CE}"/>
              </a:ext>
            </a:extLst>
          </p:cNvPr>
          <p:cNvPicPr>
            <a:picLocks noChangeAspect="1"/>
          </p:cNvPicPr>
          <p:nvPr/>
        </p:nvPicPr>
        <p:blipFill>
          <a:blip r:embed="rId4"/>
          <a:stretch>
            <a:fillRect/>
          </a:stretch>
        </p:blipFill>
        <p:spPr>
          <a:xfrm>
            <a:off x="16952759" y="7013448"/>
            <a:ext cx="5166362" cy="5166362"/>
          </a:xfrm>
          <a:prstGeom prst="rect">
            <a:avLst/>
          </a:prstGeom>
        </p:spPr>
      </p:pic>
      <p:sp>
        <p:nvSpPr>
          <p:cNvPr id="18" name="Rectangle 17" descr="&quot; &quot;">
            <a:extLst>
              <a:ext uri="{FF2B5EF4-FFF2-40B4-BE49-F238E27FC236}">
                <a16:creationId xmlns:a16="http://schemas.microsoft.com/office/drawing/2014/main" id="{086E571C-8A2B-4F37-B155-9C5DF0ACAF89}"/>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634805" y="1517904"/>
            <a:ext cx="768196" cy="10661904"/>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62553169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924B870-0C41-4087-9B07-13AFD1F87AB0}"/>
              </a:ext>
            </a:extLst>
          </p:cNvPr>
          <p:cNvSpPr>
            <a:spLocks noGrp="1"/>
          </p:cNvSpPr>
          <p:nvPr>
            <p:ph type="sldNum" sz="quarter" idx="12"/>
          </p:nvPr>
        </p:nvSpPr>
        <p:spPr/>
        <p:txBody>
          <a:bodyPr/>
          <a:lstStyle/>
          <a:p>
            <a:r>
              <a:rPr lang="en-US"/>
              <a:t>41</a:t>
            </a:r>
            <a:endParaRPr lang="uk-UA"/>
          </a:p>
        </p:txBody>
      </p:sp>
      <p:sp>
        <p:nvSpPr>
          <p:cNvPr id="2" name="Title 1">
            <a:extLst>
              <a:ext uri="{FF2B5EF4-FFF2-40B4-BE49-F238E27FC236}">
                <a16:creationId xmlns:a16="http://schemas.microsoft.com/office/drawing/2014/main" id="{EF0C557A-5FFE-43AB-807B-57C037291E7A}"/>
              </a:ext>
            </a:extLst>
          </p:cNvPr>
          <p:cNvSpPr>
            <a:spLocks noGrp="1"/>
          </p:cNvSpPr>
          <p:nvPr>
            <p:ph type="ctrTitle"/>
          </p:nvPr>
        </p:nvSpPr>
        <p:spPr/>
        <p:txBody>
          <a:bodyPr/>
          <a:lstStyle/>
          <a:p>
            <a:r>
              <a:rPr lang="en-US" dirty="0">
                <a:latin typeface="+mj-lt"/>
                <a:cs typeface="Times New Roman"/>
              </a:rPr>
              <a:t>What is mental engagement?</a:t>
            </a:r>
          </a:p>
        </p:txBody>
      </p:sp>
      <p:sp>
        <p:nvSpPr>
          <p:cNvPr id="9" name="TextBox 8">
            <a:extLst>
              <a:ext uri="{FF2B5EF4-FFF2-40B4-BE49-F238E27FC236}">
                <a16:creationId xmlns:a16="http://schemas.microsoft.com/office/drawing/2014/main" id="{FC364B8A-CEBF-4547-BF9D-1A47B73D14E2}"/>
              </a:ext>
            </a:extLst>
          </p:cNvPr>
          <p:cNvSpPr txBox="1"/>
          <p:nvPr/>
        </p:nvSpPr>
        <p:spPr>
          <a:xfrm>
            <a:off x="1144586" y="3440299"/>
            <a:ext cx="9702747" cy="67403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600" b="1">
                <a:solidFill>
                  <a:schemeClr val="tx2"/>
                </a:solidFill>
                <a:cs typeface="Arial"/>
              </a:rPr>
              <a:t>Energy </a:t>
            </a:r>
            <a:r>
              <a:rPr lang="en-US" sz="4600">
                <a:solidFill>
                  <a:schemeClr val="tx2"/>
                </a:solidFill>
                <a:cs typeface="Arial"/>
              </a:rPr>
              <a:t>exerted when involved in classwork activities: ​</a:t>
            </a:r>
            <a:endParaRPr lang="en-US" sz="4600">
              <a:solidFill>
                <a:schemeClr val="tx2"/>
              </a:solidFill>
            </a:endParaRPr>
          </a:p>
          <a:p>
            <a:endParaRPr lang="en-US" sz="4600">
              <a:solidFill>
                <a:schemeClr val="tx2"/>
              </a:solidFill>
            </a:endParaRPr>
          </a:p>
          <a:p>
            <a:r>
              <a:rPr lang="en-US" sz="4600">
                <a:solidFill>
                  <a:schemeClr val="tx2"/>
                </a:solidFill>
              </a:rPr>
              <a:t>Attention​</a:t>
            </a:r>
            <a:endParaRPr lang="en-US" sz="4600">
              <a:solidFill>
                <a:schemeClr val="tx2"/>
              </a:solidFill>
              <a:cs typeface="Times New Roman"/>
            </a:endParaRPr>
          </a:p>
          <a:p>
            <a:r>
              <a:rPr lang="en-US" sz="4600">
                <a:solidFill>
                  <a:schemeClr val="tx2"/>
                </a:solidFill>
              </a:rPr>
              <a:t>Absorption​</a:t>
            </a:r>
            <a:endParaRPr lang="en-US" sz="4600">
              <a:solidFill>
                <a:schemeClr val="tx2"/>
              </a:solidFill>
              <a:cs typeface="Times New Roman"/>
            </a:endParaRPr>
          </a:p>
          <a:p>
            <a:r>
              <a:rPr lang="en-US" sz="4600">
                <a:solidFill>
                  <a:schemeClr val="tx2"/>
                </a:solidFill>
              </a:rPr>
              <a:t>Concentration​</a:t>
            </a:r>
            <a:endParaRPr lang="en-US" sz="4600">
              <a:solidFill>
                <a:schemeClr val="tx2"/>
              </a:solidFill>
              <a:cs typeface="Times New Roman"/>
            </a:endParaRPr>
          </a:p>
          <a:p>
            <a:r>
              <a:rPr lang="en-US" sz="4600">
                <a:solidFill>
                  <a:schemeClr val="tx2"/>
                </a:solidFill>
              </a:rPr>
              <a:t>Persistence​</a:t>
            </a:r>
            <a:endParaRPr lang="en-US" sz="4600">
              <a:solidFill>
                <a:schemeClr val="tx2"/>
              </a:solidFill>
              <a:cs typeface="Times New Roman"/>
            </a:endParaRPr>
          </a:p>
          <a:p>
            <a:r>
              <a:rPr lang="en-US" sz="4600">
                <a:solidFill>
                  <a:schemeClr val="tx2"/>
                </a:solidFill>
              </a:rPr>
              <a:t>Use of cognitive/metacognitive strategies</a:t>
            </a:r>
            <a:r>
              <a:rPr lang="en-US" sz="4000"/>
              <a:t>​</a:t>
            </a:r>
            <a:endParaRPr lang="en-US" sz="4000">
              <a:cs typeface="Times New Roman"/>
            </a:endParaRPr>
          </a:p>
          <a:p>
            <a:endParaRPr lang="en-US"/>
          </a:p>
        </p:txBody>
      </p:sp>
      <p:sp>
        <p:nvSpPr>
          <p:cNvPr id="7" name="TextBox 6">
            <a:extLst>
              <a:ext uri="{FF2B5EF4-FFF2-40B4-BE49-F238E27FC236}">
                <a16:creationId xmlns:a16="http://schemas.microsoft.com/office/drawing/2014/main" id="{1D7440FB-735C-4C74-A9F9-0D07C816555F}"/>
              </a:ext>
            </a:extLst>
          </p:cNvPr>
          <p:cNvSpPr txBox="1"/>
          <p:nvPr/>
        </p:nvSpPr>
        <p:spPr>
          <a:xfrm>
            <a:off x="1497515" y="11160917"/>
            <a:ext cx="15138400" cy="523220"/>
          </a:xfrm>
          <a:prstGeom prst="rect">
            <a:avLst/>
          </a:prstGeom>
          <a:noFill/>
        </p:spPr>
        <p:txBody>
          <a:bodyPr wrap="square" rtlCol="0">
            <a:spAutoFit/>
          </a:bodyPr>
          <a:lstStyle/>
          <a:p>
            <a:r>
              <a:rPr lang="en-US" sz="2800" i="1">
                <a:latin typeface="+mj-lt"/>
              </a:rPr>
              <a:t>(Borup et al., 2014; Borup et al., 2020)</a:t>
            </a:r>
          </a:p>
        </p:txBody>
      </p:sp>
      <p:pic>
        <p:nvPicPr>
          <p:cNvPr id="11" name="Picture Placeholder 10" descr="&quot; &quot;">
            <a:extLst>
              <a:ext uri="{FF2B5EF4-FFF2-40B4-BE49-F238E27FC236}">
                <a16:creationId xmlns:a16="http://schemas.microsoft.com/office/drawing/2014/main" id="{83A2B8CC-246C-4327-AE0D-F30FD7DA769C}"/>
              </a:ext>
            </a:extLst>
          </p:cNvPr>
          <p:cNvPicPr>
            <a:picLocks noGrp="1" noChangeAspect="1"/>
          </p:cNvPicPr>
          <p:nvPr>
            <p:ph type="pic" sz="quarter" idx="21"/>
          </p:nvPr>
        </p:nvPicPr>
        <p:blipFill>
          <a:blip r:embed="rId3"/>
          <a:srcRect l="15478" r="15478"/>
          <a:stretch>
            <a:fillRect/>
          </a:stretch>
        </p:blipFill>
        <p:spPr/>
      </p:pic>
    </p:spTree>
    <p:extLst>
      <p:ext uri="{BB962C8B-B14F-4D97-AF65-F5344CB8AC3E}">
        <p14:creationId xmlns:p14="http://schemas.microsoft.com/office/powerpoint/2010/main" val="95487483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BEED7B8-0ADE-438B-B71E-475344ED6622}"/>
              </a:ext>
            </a:extLst>
          </p:cNvPr>
          <p:cNvSpPr>
            <a:spLocks noGrp="1"/>
          </p:cNvSpPr>
          <p:nvPr>
            <p:ph type="sldNum" sz="quarter" idx="12"/>
          </p:nvPr>
        </p:nvSpPr>
        <p:spPr/>
        <p:txBody>
          <a:bodyPr/>
          <a:lstStyle/>
          <a:p>
            <a:r>
              <a:rPr lang="en-US"/>
              <a:t>42</a:t>
            </a:r>
            <a:endParaRPr lang="uk-UA"/>
          </a:p>
        </p:txBody>
      </p:sp>
      <p:sp>
        <p:nvSpPr>
          <p:cNvPr id="2" name="Title 1">
            <a:extLst>
              <a:ext uri="{FF2B5EF4-FFF2-40B4-BE49-F238E27FC236}">
                <a16:creationId xmlns:a16="http://schemas.microsoft.com/office/drawing/2014/main" id="{56724A67-7E7C-4876-B6FC-13F1766DF8FB}"/>
              </a:ext>
            </a:extLst>
          </p:cNvPr>
          <p:cNvSpPr>
            <a:spLocks noGrp="1"/>
          </p:cNvSpPr>
          <p:nvPr>
            <p:ph type="ctrTitle"/>
          </p:nvPr>
        </p:nvSpPr>
        <p:spPr/>
        <p:txBody>
          <a:bodyPr>
            <a:normAutofit/>
          </a:bodyPr>
          <a:lstStyle/>
          <a:p>
            <a:r>
              <a:rPr lang="en-US" dirty="0">
                <a:latin typeface="+mj-lt"/>
              </a:rPr>
              <a:t>Why should we focus on mental engagement? </a:t>
            </a:r>
          </a:p>
        </p:txBody>
      </p:sp>
      <p:sp>
        <p:nvSpPr>
          <p:cNvPr id="4" name="Text Placeholder 3">
            <a:extLst>
              <a:ext uri="{FF2B5EF4-FFF2-40B4-BE49-F238E27FC236}">
                <a16:creationId xmlns:a16="http://schemas.microsoft.com/office/drawing/2014/main" id="{E1C0417B-AB09-4725-AB8B-E4C11D900A8A}"/>
              </a:ext>
            </a:extLst>
          </p:cNvPr>
          <p:cNvSpPr>
            <a:spLocks noGrp="1"/>
          </p:cNvSpPr>
          <p:nvPr>
            <p:ph type="body" sz="quarter" idx="14"/>
          </p:nvPr>
        </p:nvSpPr>
        <p:spPr/>
        <p:txBody>
          <a:bodyPr vert="horz" lIns="0" tIns="0" rIns="0" bIns="0" rtlCol="0" anchor="t">
            <a:normAutofit/>
          </a:bodyPr>
          <a:lstStyle/>
          <a:p>
            <a:pPr>
              <a:spcBef>
                <a:spcPts val="1800"/>
              </a:spcBef>
            </a:pPr>
            <a:r>
              <a:rPr lang="en-US" sz="4600" dirty="0">
                <a:latin typeface="+mn-lt"/>
                <a:cs typeface="Times New Roman"/>
              </a:rPr>
              <a:t>Research on mental engagement in general, not just in online learning, suggests that:</a:t>
            </a:r>
          </a:p>
          <a:p>
            <a:pPr lvl="1">
              <a:spcBef>
                <a:spcPts val="1800"/>
              </a:spcBef>
            </a:pPr>
            <a:r>
              <a:rPr lang="en-US" dirty="0">
                <a:latin typeface="+mn-lt"/>
                <a:cs typeface="Times New Roman"/>
              </a:rPr>
              <a:t>Students who exhibit more mental engagement develop a deeper understanding of academic content.</a:t>
            </a:r>
          </a:p>
          <a:p>
            <a:pPr lvl="1">
              <a:spcBef>
                <a:spcPts val="1800"/>
              </a:spcBef>
            </a:pPr>
            <a:r>
              <a:rPr lang="en-US" dirty="0">
                <a:latin typeface="+mn-lt"/>
                <a:cs typeface="Times New Roman"/>
              </a:rPr>
              <a:t>Use of metacognitive strategies has been shown to be associated with greater student achievement.</a:t>
            </a:r>
          </a:p>
          <a:p>
            <a:pPr lvl="1">
              <a:spcBef>
                <a:spcPts val="1800"/>
              </a:spcBef>
            </a:pPr>
            <a:r>
              <a:rPr lang="en-US" dirty="0">
                <a:latin typeface="+mn-lt"/>
                <a:cs typeface="Times New Roman"/>
              </a:rPr>
              <a:t>Students’ mental engagement is higher when teachers both present challenging work and create a socially supportive classroom environment.</a:t>
            </a:r>
            <a:endParaRPr lang="en-US" dirty="0">
              <a:latin typeface="+mj-lt"/>
              <a:cs typeface="Times New Roman"/>
            </a:endParaRPr>
          </a:p>
        </p:txBody>
      </p:sp>
      <p:sp>
        <p:nvSpPr>
          <p:cNvPr id="6" name="TextBox 5">
            <a:extLst>
              <a:ext uri="{FF2B5EF4-FFF2-40B4-BE49-F238E27FC236}">
                <a16:creationId xmlns:a16="http://schemas.microsoft.com/office/drawing/2014/main" id="{26610E17-E86E-4761-8B39-9946FAF53C03}"/>
              </a:ext>
            </a:extLst>
          </p:cNvPr>
          <p:cNvSpPr txBox="1"/>
          <p:nvPr/>
        </p:nvSpPr>
        <p:spPr>
          <a:xfrm>
            <a:off x="1497515" y="11160917"/>
            <a:ext cx="15138400" cy="523220"/>
          </a:xfrm>
          <a:prstGeom prst="rect">
            <a:avLst/>
          </a:prstGeom>
          <a:noFill/>
        </p:spPr>
        <p:txBody>
          <a:bodyPr wrap="square" rtlCol="0">
            <a:spAutoFit/>
          </a:bodyPr>
          <a:lstStyle/>
          <a:p>
            <a:r>
              <a:rPr lang="en-US" sz="2800" i="1">
                <a:latin typeface="+mj-lt"/>
              </a:rPr>
              <a:t>(Fredericks et al., 2004)</a:t>
            </a:r>
          </a:p>
        </p:txBody>
      </p:sp>
    </p:spTree>
    <p:extLst>
      <p:ext uri="{BB962C8B-B14F-4D97-AF65-F5344CB8AC3E}">
        <p14:creationId xmlns:p14="http://schemas.microsoft.com/office/powerpoint/2010/main" val="11742592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FA8A741-DC7F-42DA-9834-B19735D3575E}"/>
              </a:ext>
            </a:extLst>
          </p:cNvPr>
          <p:cNvSpPr>
            <a:spLocks noGrp="1"/>
          </p:cNvSpPr>
          <p:nvPr>
            <p:ph type="sldNum" sz="quarter" idx="12"/>
          </p:nvPr>
        </p:nvSpPr>
        <p:spPr/>
        <p:txBody>
          <a:bodyPr/>
          <a:lstStyle/>
          <a:p>
            <a:r>
              <a:rPr lang="en-US"/>
              <a:t>43</a:t>
            </a:r>
            <a:endParaRPr lang="uk-UA"/>
          </a:p>
        </p:txBody>
      </p:sp>
      <p:sp>
        <p:nvSpPr>
          <p:cNvPr id="2" name="Title 1">
            <a:extLst>
              <a:ext uri="{FF2B5EF4-FFF2-40B4-BE49-F238E27FC236}">
                <a16:creationId xmlns:a16="http://schemas.microsoft.com/office/drawing/2014/main" id="{658CD36C-8F5F-4549-B0DB-D12B9F4BA437}"/>
              </a:ext>
            </a:extLst>
          </p:cNvPr>
          <p:cNvSpPr>
            <a:spLocks noGrp="1"/>
          </p:cNvSpPr>
          <p:nvPr>
            <p:ph type="ctrTitle"/>
          </p:nvPr>
        </p:nvSpPr>
        <p:spPr/>
        <p:txBody>
          <a:bodyPr>
            <a:noAutofit/>
          </a:bodyPr>
          <a:lstStyle/>
          <a:p>
            <a:r>
              <a:rPr lang="en-US" dirty="0">
                <a:latin typeface="+mj-lt"/>
              </a:rPr>
              <a:t>How can educators support mental engagement in online learning?</a:t>
            </a:r>
          </a:p>
        </p:txBody>
      </p:sp>
      <p:sp>
        <p:nvSpPr>
          <p:cNvPr id="4" name="Text Placeholder 3">
            <a:extLst>
              <a:ext uri="{FF2B5EF4-FFF2-40B4-BE49-F238E27FC236}">
                <a16:creationId xmlns:a16="http://schemas.microsoft.com/office/drawing/2014/main" id="{82777240-8F90-4337-ADC5-340CBD0CAF99}"/>
              </a:ext>
            </a:extLst>
          </p:cNvPr>
          <p:cNvSpPr>
            <a:spLocks noGrp="1"/>
          </p:cNvSpPr>
          <p:nvPr>
            <p:ph type="body" sz="quarter" idx="14"/>
          </p:nvPr>
        </p:nvSpPr>
        <p:spPr/>
        <p:txBody>
          <a:bodyPr/>
          <a:lstStyle/>
          <a:p>
            <a:pPr>
              <a:spcBef>
                <a:spcPts val="1800"/>
              </a:spcBef>
            </a:pPr>
            <a:r>
              <a:rPr lang="en-US" sz="4600" dirty="0">
                <a:latin typeface="+mn-lt"/>
              </a:rPr>
              <a:t>Instructing</a:t>
            </a:r>
          </a:p>
          <a:p>
            <a:pPr>
              <a:spcBef>
                <a:spcPts val="1800"/>
              </a:spcBef>
            </a:pPr>
            <a:r>
              <a:rPr lang="en-US" sz="4600" dirty="0">
                <a:latin typeface="+mn-lt"/>
              </a:rPr>
              <a:t>Collaborating</a:t>
            </a:r>
            <a:endParaRPr lang="en-US" dirty="0"/>
          </a:p>
        </p:txBody>
      </p:sp>
      <p:sp>
        <p:nvSpPr>
          <p:cNvPr id="5" name="TextBox 4">
            <a:extLst>
              <a:ext uri="{FF2B5EF4-FFF2-40B4-BE49-F238E27FC236}">
                <a16:creationId xmlns:a16="http://schemas.microsoft.com/office/drawing/2014/main" id="{8C367088-BE5B-4C11-AC51-C694A87A6CA1}"/>
              </a:ext>
            </a:extLst>
          </p:cNvPr>
          <p:cNvSpPr txBox="1"/>
          <p:nvPr/>
        </p:nvSpPr>
        <p:spPr>
          <a:xfrm>
            <a:off x="1497515" y="11160917"/>
            <a:ext cx="15138400" cy="523220"/>
          </a:xfrm>
          <a:prstGeom prst="rect">
            <a:avLst/>
          </a:prstGeom>
          <a:noFill/>
        </p:spPr>
        <p:txBody>
          <a:bodyPr wrap="square" rtlCol="0">
            <a:spAutoFit/>
          </a:bodyPr>
          <a:lstStyle/>
          <a:p>
            <a:r>
              <a:rPr lang="en-US" sz="2800" i="1">
                <a:latin typeface="+mj-lt"/>
              </a:rPr>
              <a:t>(Borup et al., 2020)</a:t>
            </a:r>
          </a:p>
        </p:txBody>
      </p:sp>
      <p:pic>
        <p:nvPicPr>
          <p:cNvPr id="7" name="Graphic 6" descr="&quot; &quot;">
            <a:extLst>
              <a:ext uri="{FF2B5EF4-FFF2-40B4-BE49-F238E27FC236}">
                <a16:creationId xmlns:a16="http://schemas.microsoft.com/office/drawing/2014/main" id="{4573DDA0-E4F9-427F-B4A4-B545B8BBFC11}"/>
              </a:ext>
              <a:ext uri="{C183D7F6-B498-43B3-948B-1728B52AA6E4}">
                <adec:decorative xmlns:adec="http://schemas.microsoft.com/office/drawing/2017/decorative" val="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338007" y="3353038"/>
            <a:ext cx="7607594" cy="7607594"/>
          </a:xfrm>
          <a:prstGeom prst="rect">
            <a:avLst/>
          </a:prstGeom>
        </p:spPr>
      </p:pic>
    </p:spTree>
    <p:extLst>
      <p:ext uri="{BB962C8B-B14F-4D97-AF65-F5344CB8AC3E}">
        <p14:creationId xmlns:p14="http://schemas.microsoft.com/office/powerpoint/2010/main" val="351807136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EBA00A6-044E-4BE6-B112-EA662C456223}"/>
              </a:ext>
            </a:extLst>
          </p:cNvPr>
          <p:cNvSpPr>
            <a:spLocks noGrp="1"/>
          </p:cNvSpPr>
          <p:nvPr>
            <p:ph type="sldNum" sz="quarter" idx="12"/>
          </p:nvPr>
        </p:nvSpPr>
        <p:spPr/>
        <p:txBody>
          <a:bodyPr/>
          <a:lstStyle/>
          <a:p>
            <a:r>
              <a:rPr lang="en-US"/>
              <a:t>44</a:t>
            </a:r>
            <a:endParaRPr lang="uk-UA"/>
          </a:p>
        </p:txBody>
      </p:sp>
      <p:sp>
        <p:nvSpPr>
          <p:cNvPr id="2" name="Title 1">
            <a:extLst>
              <a:ext uri="{FF2B5EF4-FFF2-40B4-BE49-F238E27FC236}">
                <a16:creationId xmlns:a16="http://schemas.microsoft.com/office/drawing/2014/main" id="{32E6DAED-A303-475D-AE5F-A2295FA2352B}"/>
              </a:ext>
            </a:extLst>
          </p:cNvPr>
          <p:cNvSpPr>
            <a:spLocks noGrp="1"/>
          </p:cNvSpPr>
          <p:nvPr>
            <p:ph type="ctrTitle"/>
          </p:nvPr>
        </p:nvSpPr>
        <p:spPr/>
        <p:txBody>
          <a:bodyPr/>
          <a:lstStyle/>
          <a:p>
            <a:r>
              <a:rPr lang="en-US" dirty="0">
                <a:latin typeface="+mj-lt"/>
                <a:cs typeface="Times New Roman"/>
              </a:rPr>
              <a:t>How to promote mental engagement: Instruction</a:t>
            </a:r>
            <a:endParaRPr lang="en-US" dirty="0">
              <a:latin typeface="+mj-lt"/>
            </a:endParaRPr>
          </a:p>
        </p:txBody>
      </p:sp>
      <p:sp>
        <p:nvSpPr>
          <p:cNvPr id="4" name="Text Placeholder 3">
            <a:extLst>
              <a:ext uri="{FF2B5EF4-FFF2-40B4-BE49-F238E27FC236}">
                <a16:creationId xmlns:a16="http://schemas.microsoft.com/office/drawing/2014/main" id="{CE4A020C-71F6-4662-963E-A71A967579C7}"/>
              </a:ext>
            </a:extLst>
          </p:cNvPr>
          <p:cNvSpPr>
            <a:spLocks noGrp="1"/>
          </p:cNvSpPr>
          <p:nvPr>
            <p:ph type="body" sz="quarter" idx="14"/>
          </p:nvPr>
        </p:nvSpPr>
        <p:spPr>
          <a:xfrm>
            <a:off x="1144586" y="3152751"/>
            <a:ext cx="19962814" cy="8444336"/>
          </a:xfrm>
        </p:spPr>
        <p:txBody>
          <a:bodyPr vert="horz" lIns="0" tIns="0" rIns="0" bIns="0" rtlCol="0" anchor="t">
            <a:normAutofit/>
          </a:bodyPr>
          <a:lstStyle/>
          <a:p>
            <a:pPr marL="536575" lvl="1" indent="-415925">
              <a:spcBef>
                <a:spcPts val="1800"/>
              </a:spcBef>
              <a:buFont typeface="Arial" panose="02020603050405020304" pitchFamily="18" charset="0"/>
              <a:buChar char="•"/>
            </a:pPr>
            <a:r>
              <a:rPr lang="en-US" sz="4600" dirty="0">
                <a:latin typeface="+mn-lt"/>
                <a:cs typeface="Times New Roman"/>
              </a:rPr>
              <a:t>Provide office hours for feedback and extra help.</a:t>
            </a:r>
            <a:endParaRPr lang="en-US" sz="4600" dirty="0">
              <a:latin typeface="+mn-lt"/>
            </a:endParaRPr>
          </a:p>
          <a:p>
            <a:pPr marL="536575" lvl="1" indent="-415925">
              <a:spcBef>
                <a:spcPts val="1800"/>
              </a:spcBef>
              <a:buFont typeface="Arial" panose="02020603050405020304" pitchFamily="18" charset="0"/>
              <a:buChar char="•"/>
            </a:pPr>
            <a:r>
              <a:rPr lang="en-US" sz="4600" dirty="0">
                <a:latin typeface="+mn-lt"/>
                <a:cs typeface="Times New Roman"/>
              </a:rPr>
              <a:t>Provide feedback using various formats (such as written or verbal feedback).</a:t>
            </a:r>
          </a:p>
          <a:p>
            <a:pPr marL="536575" lvl="1" indent="-415925">
              <a:spcBef>
                <a:spcPts val="1800"/>
              </a:spcBef>
              <a:buFont typeface="Arial" panose="02020603050405020304" pitchFamily="18" charset="0"/>
              <a:buChar char="•"/>
            </a:pPr>
            <a:r>
              <a:rPr lang="en-US" sz="4600" dirty="0">
                <a:latin typeface="+mn-lt"/>
                <a:cs typeface="Times New Roman"/>
              </a:rPr>
              <a:t>Provide clear, accurate feedback about students’ developing competencies, expertise and skills.</a:t>
            </a:r>
          </a:p>
          <a:p>
            <a:pPr marL="536575" lvl="1" indent="-415925">
              <a:spcBef>
                <a:spcPts val="1800"/>
              </a:spcBef>
              <a:buFont typeface="Arial" panose="02020603050405020304" pitchFamily="18" charset="0"/>
              <a:buChar char="•"/>
            </a:pPr>
            <a:r>
              <a:rPr lang="en-US" sz="4600" dirty="0">
                <a:latin typeface="+mn-lt"/>
                <a:cs typeface="Times New Roman"/>
              </a:rPr>
              <a:t>Engage students in active learning.</a:t>
            </a:r>
          </a:p>
          <a:p>
            <a:pPr marL="536575" lvl="1" indent="-415925">
              <a:spcBef>
                <a:spcPts val="1800"/>
              </a:spcBef>
              <a:buFont typeface="Arial" panose="02020603050405020304" pitchFamily="18" charset="0"/>
              <a:buChar char="•"/>
            </a:pPr>
            <a:r>
              <a:rPr lang="en-US" sz="4600" dirty="0">
                <a:latin typeface="+mn-lt"/>
                <a:cs typeface="Times New Roman"/>
              </a:rPr>
              <a:t>Incorporate multimedia learning principles.</a:t>
            </a:r>
          </a:p>
          <a:p>
            <a:pPr marL="536575" lvl="1" indent="-415925">
              <a:spcBef>
                <a:spcPts val="1800"/>
              </a:spcBef>
              <a:buFont typeface="Arial" panose="02020603050405020304" pitchFamily="18" charset="0"/>
              <a:buChar char="•"/>
            </a:pPr>
            <a:r>
              <a:rPr lang="en-US" sz="4600" dirty="0">
                <a:latin typeface="+mn-lt"/>
                <a:cs typeface="Times New Roman"/>
              </a:rPr>
              <a:t>Provide opportunities to both challenge students and for them to be successful.</a:t>
            </a:r>
          </a:p>
          <a:p>
            <a:pPr marL="536575" lvl="1" indent="-415925">
              <a:spcBef>
                <a:spcPts val="1800"/>
              </a:spcBef>
              <a:buFont typeface="Arial" panose="02020603050405020304" pitchFamily="18" charset="0"/>
              <a:buChar char="•"/>
            </a:pPr>
            <a:r>
              <a:rPr lang="en-US" sz="4600" dirty="0">
                <a:latin typeface="+mn-lt"/>
                <a:cs typeface="Times New Roman"/>
              </a:rPr>
              <a:t>Provide relevant tasks and instructional materials to help students identify with the school and content to be learned.</a:t>
            </a:r>
            <a:endParaRPr lang="en-US" dirty="0"/>
          </a:p>
        </p:txBody>
      </p:sp>
      <p:sp>
        <p:nvSpPr>
          <p:cNvPr id="5" name="TextBox 4">
            <a:extLst>
              <a:ext uri="{FF2B5EF4-FFF2-40B4-BE49-F238E27FC236}">
                <a16:creationId xmlns:a16="http://schemas.microsoft.com/office/drawing/2014/main" id="{5464BED7-A369-4BF3-8669-0056DF3C8BC2}"/>
              </a:ext>
            </a:extLst>
          </p:cNvPr>
          <p:cNvSpPr txBox="1"/>
          <p:nvPr/>
        </p:nvSpPr>
        <p:spPr>
          <a:xfrm>
            <a:off x="1144586" y="11344171"/>
            <a:ext cx="18891134" cy="523220"/>
          </a:xfrm>
          <a:prstGeom prst="rect">
            <a:avLst/>
          </a:prstGeom>
          <a:noFill/>
        </p:spPr>
        <p:txBody>
          <a:bodyPr wrap="square" rtlCol="0">
            <a:spAutoFit/>
          </a:bodyPr>
          <a:lstStyle/>
          <a:p>
            <a:r>
              <a:rPr lang="en-US" sz="2800" i="1">
                <a:latin typeface="Times New Roman" panose="02020603050405020304" pitchFamily="18" charset="0"/>
                <a:cs typeface="Times New Roman" panose="02020603050405020304" pitchFamily="18" charset="0"/>
              </a:rPr>
              <a:t>(Abrami et al., 2011; Borup et al., 2020; Dixon, 2010; Quality Matters and the Virtual Learning Leadership Alliance, 2019)</a:t>
            </a:r>
          </a:p>
        </p:txBody>
      </p:sp>
      <p:pic>
        <p:nvPicPr>
          <p:cNvPr id="7" name="Graphic 5" descr="&quot; &quot;">
            <a:extLst>
              <a:ext uri="{FF2B5EF4-FFF2-40B4-BE49-F238E27FC236}">
                <a16:creationId xmlns:a16="http://schemas.microsoft.com/office/drawing/2014/main" id="{C5BC4CAD-5176-D144-AF82-44446D0B0026}"/>
              </a:ext>
              <a:ext uri="{C183D7F6-B498-43B3-948B-1728B52AA6E4}">
                <adec:decorative xmlns:adec="http://schemas.microsoft.com/office/drawing/2017/decorative" val="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0812598" y="8929436"/>
            <a:ext cx="2812577" cy="2754701"/>
          </a:xfrm>
          <a:prstGeom prst="rect">
            <a:avLst/>
          </a:prstGeom>
        </p:spPr>
      </p:pic>
    </p:spTree>
    <p:extLst>
      <p:ext uri="{BB962C8B-B14F-4D97-AF65-F5344CB8AC3E}">
        <p14:creationId xmlns:p14="http://schemas.microsoft.com/office/powerpoint/2010/main" val="322488414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EBA00A6-044E-4BE6-B112-EA662C456223}"/>
              </a:ext>
            </a:extLst>
          </p:cNvPr>
          <p:cNvSpPr>
            <a:spLocks noGrp="1"/>
          </p:cNvSpPr>
          <p:nvPr>
            <p:ph type="sldNum" sz="quarter" idx="12"/>
          </p:nvPr>
        </p:nvSpPr>
        <p:spPr/>
        <p:txBody>
          <a:bodyPr/>
          <a:lstStyle/>
          <a:p>
            <a:r>
              <a:rPr lang="en-US"/>
              <a:t>45</a:t>
            </a:r>
            <a:endParaRPr lang="uk-UA"/>
          </a:p>
        </p:txBody>
      </p:sp>
      <p:sp>
        <p:nvSpPr>
          <p:cNvPr id="2" name="Title 1">
            <a:extLst>
              <a:ext uri="{FF2B5EF4-FFF2-40B4-BE49-F238E27FC236}">
                <a16:creationId xmlns:a16="http://schemas.microsoft.com/office/drawing/2014/main" id="{32E6DAED-A303-475D-AE5F-A2295FA2352B}"/>
              </a:ext>
            </a:extLst>
          </p:cNvPr>
          <p:cNvSpPr>
            <a:spLocks noGrp="1"/>
          </p:cNvSpPr>
          <p:nvPr>
            <p:ph type="ctrTitle"/>
          </p:nvPr>
        </p:nvSpPr>
        <p:spPr/>
        <p:txBody>
          <a:bodyPr/>
          <a:lstStyle/>
          <a:p>
            <a:r>
              <a:rPr lang="en-US" dirty="0">
                <a:latin typeface="+mj-lt"/>
                <a:cs typeface="Times New Roman"/>
              </a:rPr>
              <a:t>How to promote mental engagement: Collaboration</a:t>
            </a:r>
            <a:endParaRPr lang="en-US" dirty="0">
              <a:latin typeface="+mj-lt"/>
            </a:endParaRPr>
          </a:p>
        </p:txBody>
      </p:sp>
      <p:sp>
        <p:nvSpPr>
          <p:cNvPr id="4" name="Text Placeholder 3">
            <a:extLst>
              <a:ext uri="{FF2B5EF4-FFF2-40B4-BE49-F238E27FC236}">
                <a16:creationId xmlns:a16="http://schemas.microsoft.com/office/drawing/2014/main" id="{CE4A020C-71F6-4662-963E-A71A967579C7}"/>
              </a:ext>
            </a:extLst>
          </p:cNvPr>
          <p:cNvSpPr>
            <a:spLocks noGrp="1"/>
          </p:cNvSpPr>
          <p:nvPr>
            <p:ph type="body" sz="quarter" idx="14"/>
          </p:nvPr>
        </p:nvSpPr>
        <p:spPr/>
        <p:txBody>
          <a:bodyPr vert="horz" lIns="0" tIns="0" rIns="0" bIns="0" rtlCol="0" anchor="t">
            <a:normAutofit/>
          </a:bodyPr>
          <a:lstStyle/>
          <a:p>
            <a:pPr>
              <a:spcBef>
                <a:spcPts val="1800"/>
              </a:spcBef>
            </a:pPr>
            <a:r>
              <a:rPr lang="en-US" sz="4600" dirty="0">
                <a:latin typeface="+mn-lt"/>
                <a:cs typeface="Times New Roman"/>
              </a:rPr>
              <a:t>Support discourse that focuses on importance and utility of content and activities.</a:t>
            </a:r>
            <a:endParaRPr lang="en-US" sz="4600" dirty="0">
              <a:latin typeface="+mn-lt"/>
            </a:endParaRPr>
          </a:p>
          <a:p>
            <a:pPr>
              <a:spcBef>
                <a:spcPts val="1800"/>
              </a:spcBef>
            </a:pPr>
            <a:r>
              <a:rPr lang="en-US" sz="4600" dirty="0">
                <a:latin typeface="+mn-lt"/>
                <a:cs typeface="Times New Roman"/>
              </a:rPr>
              <a:t>Include opportunities for structured group work and cooperative learning.</a:t>
            </a:r>
            <a:endParaRPr lang="en-US" sz="4600" dirty="0">
              <a:latin typeface="+mn-lt"/>
            </a:endParaRPr>
          </a:p>
          <a:p>
            <a:pPr>
              <a:spcBef>
                <a:spcPts val="1800"/>
              </a:spcBef>
            </a:pPr>
            <a:r>
              <a:rPr lang="en-US" sz="4600" dirty="0">
                <a:latin typeface="+mn-lt"/>
                <a:cs typeface="Times New Roman"/>
              </a:rPr>
              <a:t>Provide clear guidelines about the content for online discussions.</a:t>
            </a:r>
            <a:endParaRPr lang="en-US" sz="4600" dirty="0">
              <a:latin typeface="+mn-lt"/>
            </a:endParaRPr>
          </a:p>
          <a:p>
            <a:pPr>
              <a:spcBef>
                <a:spcPts val="1800"/>
              </a:spcBef>
            </a:pPr>
            <a:r>
              <a:rPr lang="en-US" sz="4600" dirty="0">
                <a:latin typeface="+mn-lt"/>
                <a:cs typeface="Times New Roman"/>
              </a:rPr>
              <a:t>Model good interaction in online discussion groups.</a:t>
            </a:r>
            <a:endParaRPr lang="en-US" dirty="0"/>
          </a:p>
        </p:txBody>
      </p:sp>
      <p:sp>
        <p:nvSpPr>
          <p:cNvPr id="5" name="TextBox 4">
            <a:extLst>
              <a:ext uri="{FF2B5EF4-FFF2-40B4-BE49-F238E27FC236}">
                <a16:creationId xmlns:a16="http://schemas.microsoft.com/office/drawing/2014/main" id="{1DDBC27C-1DB1-4A23-830A-D8D8FF071D95}"/>
              </a:ext>
            </a:extLst>
          </p:cNvPr>
          <p:cNvSpPr txBox="1"/>
          <p:nvPr/>
        </p:nvSpPr>
        <p:spPr>
          <a:xfrm>
            <a:off x="1144586" y="11073867"/>
            <a:ext cx="18891134" cy="523220"/>
          </a:xfrm>
          <a:prstGeom prst="rect">
            <a:avLst/>
          </a:prstGeom>
          <a:noFill/>
        </p:spPr>
        <p:txBody>
          <a:bodyPr wrap="square" rtlCol="0">
            <a:spAutoFit/>
          </a:bodyPr>
          <a:lstStyle/>
          <a:p>
            <a:r>
              <a:rPr lang="en-US" sz="2800" i="1">
                <a:latin typeface="+mj-lt"/>
              </a:rPr>
              <a:t>(Abrami et al., 2011; Chambers et al., 2020; Lou et al., 2001)</a:t>
            </a:r>
          </a:p>
        </p:txBody>
      </p:sp>
      <p:pic>
        <p:nvPicPr>
          <p:cNvPr id="7" name="Graphic 5" descr="&quot; &quot;">
            <a:extLst>
              <a:ext uri="{FF2B5EF4-FFF2-40B4-BE49-F238E27FC236}">
                <a16:creationId xmlns:a16="http://schemas.microsoft.com/office/drawing/2014/main" id="{0F6D4ABF-3064-4A45-9695-BF5A25AFD09A}"/>
              </a:ext>
              <a:ext uri="{C183D7F6-B498-43B3-948B-1728B52AA6E4}">
                <adec:decorative xmlns:adec="http://schemas.microsoft.com/office/drawing/2017/decorative" val="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0812598" y="8929436"/>
            <a:ext cx="2812577" cy="2754701"/>
          </a:xfrm>
          <a:prstGeom prst="rect">
            <a:avLst/>
          </a:prstGeom>
        </p:spPr>
      </p:pic>
    </p:spTree>
    <p:extLst>
      <p:ext uri="{BB962C8B-B14F-4D97-AF65-F5344CB8AC3E}">
        <p14:creationId xmlns:p14="http://schemas.microsoft.com/office/powerpoint/2010/main" val="210365812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D112834-6A56-4F6A-BFD1-DAD14597B016}"/>
              </a:ext>
            </a:extLst>
          </p:cNvPr>
          <p:cNvSpPr>
            <a:spLocks noGrp="1"/>
          </p:cNvSpPr>
          <p:nvPr>
            <p:ph type="sldNum" sz="quarter" idx="12"/>
          </p:nvPr>
        </p:nvSpPr>
        <p:spPr/>
        <p:txBody>
          <a:bodyPr/>
          <a:lstStyle/>
          <a:p>
            <a:r>
              <a:rPr lang="en-US"/>
              <a:t>46</a:t>
            </a:r>
            <a:endParaRPr lang="uk-UA"/>
          </a:p>
        </p:txBody>
      </p:sp>
      <p:sp>
        <p:nvSpPr>
          <p:cNvPr id="2" name="Title 1">
            <a:extLst>
              <a:ext uri="{FF2B5EF4-FFF2-40B4-BE49-F238E27FC236}">
                <a16:creationId xmlns:a16="http://schemas.microsoft.com/office/drawing/2014/main" id="{CC5CCB7D-9F0F-4541-9BF0-CC962600D5B2}"/>
              </a:ext>
            </a:extLst>
          </p:cNvPr>
          <p:cNvSpPr>
            <a:spLocks noGrp="1"/>
          </p:cNvSpPr>
          <p:nvPr>
            <p:ph type="ctrTitle"/>
          </p:nvPr>
        </p:nvSpPr>
        <p:spPr/>
        <p:txBody>
          <a:bodyPr/>
          <a:lstStyle/>
          <a:p>
            <a:r>
              <a:rPr lang="en-US" dirty="0">
                <a:latin typeface="+mj-lt"/>
                <a:cs typeface="Times New Roman"/>
              </a:rPr>
              <a:t>Breakout group activity: 15 percent solution</a:t>
            </a:r>
            <a:endParaRPr lang="en-US" dirty="0">
              <a:latin typeface="+mj-lt"/>
            </a:endParaRPr>
          </a:p>
        </p:txBody>
      </p:sp>
      <p:sp>
        <p:nvSpPr>
          <p:cNvPr id="4" name="Text Placeholder 3">
            <a:extLst>
              <a:ext uri="{FF2B5EF4-FFF2-40B4-BE49-F238E27FC236}">
                <a16:creationId xmlns:a16="http://schemas.microsoft.com/office/drawing/2014/main" id="{008D27A0-B852-473E-B655-28BB3518DFB7}"/>
              </a:ext>
            </a:extLst>
          </p:cNvPr>
          <p:cNvSpPr>
            <a:spLocks noGrp="1"/>
          </p:cNvSpPr>
          <p:nvPr>
            <p:ph type="body" sz="quarter" idx="14"/>
          </p:nvPr>
        </p:nvSpPr>
        <p:spPr/>
        <p:txBody>
          <a:bodyPr vert="horz" lIns="0" tIns="0" rIns="0" bIns="0" rtlCol="0" anchor="t">
            <a:normAutofit/>
          </a:bodyPr>
          <a:lstStyle/>
          <a:p>
            <a:pPr>
              <a:spcBef>
                <a:spcPts val="1800"/>
              </a:spcBef>
            </a:pPr>
            <a:r>
              <a:rPr lang="en-US" sz="4600" dirty="0">
                <a:latin typeface="+mn-lt"/>
                <a:cs typeface="Times New Roman"/>
              </a:rPr>
              <a:t>What is your 15 percent? </a:t>
            </a:r>
            <a:endParaRPr lang="en-US" sz="4600" dirty="0">
              <a:latin typeface="+mn-lt"/>
            </a:endParaRPr>
          </a:p>
          <a:p>
            <a:pPr>
              <a:spcBef>
                <a:spcPts val="1800"/>
              </a:spcBef>
            </a:pPr>
            <a:r>
              <a:rPr lang="en-US" sz="4600" dirty="0">
                <a:latin typeface="+mn-lt"/>
                <a:cs typeface="Times New Roman"/>
              </a:rPr>
              <a:t>Where do you have discretion and freedom to act? What can you do without more resources or authority?</a:t>
            </a:r>
            <a:endParaRPr lang="en-US" sz="4600" dirty="0">
              <a:latin typeface="+mn-lt"/>
            </a:endParaRPr>
          </a:p>
          <a:p>
            <a:pPr>
              <a:spcBef>
                <a:spcPts val="1800"/>
              </a:spcBef>
            </a:pPr>
            <a:r>
              <a:rPr lang="en-US" sz="4600" dirty="0">
                <a:latin typeface="+mn-lt"/>
                <a:cs typeface="Times New Roman"/>
              </a:rPr>
              <a:t>Would this “15 percent solution” structure work for you and your students? What adaptations might be needed?</a:t>
            </a:r>
            <a:endParaRPr lang="en-US" dirty="0"/>
          </a:p>
        </p:txBody>
      </p:sp>
    </p:spTree>
    <p:extLst>
      <p:ext uri="{BB962C8B-B14F-4D97-AF65-F5344CB8AC3E}">
        <p14:creationId xmlns:p14="http://schemas.microsoft.com/office/powerpoint/2010/main" val="96070747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C3E6074-4264-4376-92AA-0E18F835DCEC}"/>
              </a:ext>
            </a:extLst>
          </p:cNvPr>
          <p:cNvSpPr>
            <a:spLocks noGrp="1"/>
          </p:cNvSpPr>
          <p:nvPr>
            <p:ph type="sldNum" sz="quarter" idx="12"/>
          </p:nvPr>
        </p:nvSpPr>
        <p:spPr/>
        <p:txBody>
          <a:bodyPr/>
          <a:lstStyle/>
          <a:p>
            <a:r>
              <a:rPr lang="en-US"/>
              <a:t>47</a:t>
            </a:r>
            <a:endParaRPr lang="uk-UA"/>
          </a:p>
        </p:txBody>
      </p:sp>
      <p:sp>
        <p:nvSpPr>
          <p:cNvPr id="2" name="Title 1">
            <a:extLst>
              <a:ext uri="{FF2B5EF4-FFF2-40B4-BE49-F238E27FC236}">
                <a16:creationId xmlns:a16="http://schemas.microsoft.com/office/drawing/2014/main" id="{D315471A-12A3-428F-B3DD-DA4158A09F55}"/>
              </a:ext>
            </a:extLst>
          </p:cNvPr>
          <p:cNvSpPr>
            <a:spLocks noGrp="1"/>
          </p:cNvSpPr>
          <p:nvPr>
            <p:ph type="ctrTitle"/>
          </p:nvPr>
        </p:nvSpPr>
        <p:spPr/>
        <p:txBody>
          <a:bodyPr/>
          <a:lstStyle/>
          <a:p>
            <a:r>
              <a:rPr lang="en-US" dirty="0">
                <a:latin typeface="+mj-lt"/>
              </a:rPr>
              <a:t>Check-in</a:t>
            </a:r>
          </a:p>
        </p:txBody>
      </p:sp>
      <p:sp>
        <p:nvSpPr>
          <p:cNvPr id="4" name="Text Placeholder 3">
            <a:extLst>
              <a:ext uri="{FF2B5EF4-FFF2-40B4-BE49-F238E27FC236}">
                <a16:creationId xmlns:a16="http://schemas.microsoft.com/office/drawing/2014/main" id="{D0787E01-EB15-40A8-B19E-3607A6AB041A}"/>
              </a:ext>
            </a:extLst>
          </p:cNvPr>
          <p:cNvSpPr>
            <a:spLocks noGrp="1"/>
          </p:cNvSpPr>
          <p:nvPr>
            <p:ph type="body" sz="quarter" idx="14"/>
          </p:nvPr>
        </p:nvSpPr>
        <p:spPr/>
        <p:txBody>
          <a:bodyPr vert="horz" lIns="0" tIns="0" rIns="0" bIns="0" rtlCol="0" anchor="t">
            <a:normAutofit/>
          </a:bodyPr>
          <a:lstStyle/>
          <a:p>
            <a:pPr marL="91440" indent="0">
              <a:buNone/>
            </a:pPr>
            <a:r>
              <a:rPr lang="en-US" sz="4600" b="1" dirty="0">
                <a:latin typeface="+mn-lt"/>
                <a:cs typeface="Times New Roman"/>
              </a:rPr>
              <a:t>In the chat:</a:t>
            </a:r>
          </a:p>
          <a:p>
            <a:pPr marL="91440" indent="0">
              <a:buNone/>
            </a:pPr>
            <a:r>
              <a:rPr lang="en-US" sz="4600" dirty="0">
                <a:latin typeface="+mn-lt"/>
                <a:cs typeface="Times New Roman"/>
              </a:rPr>
              <a:t>Relating to mental engagement, I believe that ____ because ____.</a:t>
            </a:r>
            <a:endParaRPr lang="en-US" sz="4600" dirty="0">
              <a:latin typeface="+mn-lt"/>
            </a:endParaRPr>
          </a:p>
          <a:p>
            <a:pPr marL="91440" indent="0">
              <a:buNone/>
            </a:pPr>
            <a:r>
              <a:rPr lang="en-US" sz="4600" dirty="0">
                <a:latin typeface="+mn-lt"/>
                <a:cs typeface="Times New Roman"/>
              </a:rPr>
              <a:t>Q:  Any questions/issues so far?</a:t>
            </a:r>
          </a:p>
        </p:txBody>
      </p:sp>
    </p:spTree>
    <p:extLst>
      <p:ext uri="{BB962C8B-B14F-4D97-AF65-F5344CB8AC3E}">
        <p14:creationId xmlns:p14="http://schemas.microsoft.com/office/powerpoint/2010/main" val="4318556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A90D8C7-C896-4F71-B7E6-20D36EAA11CD}"/>
              </a:ext>
            </a:extLst>
          </p:cNvPr>
          <p:cNvSpPr>
            <a:spLocks noGrp="1"/>
          </p:cNvSpPr>
          <p:nvPr>
            <p:ph type="sldNum" sz="quarter" idx="12"/>
          </p:nvPr>
        </p:nvSpPr>
        <p:spPr>
          <a:xfrm>
            <a:off x="20455260" y="12445708"/>
            <a:ext cx="3062252" cy="730250"/>
          </a:xfrm>
        </p:spPr>
        <p:txBody>
          <a:bodyPr vert="horz" lIns="91440" tIns="45720" rIns="91440" bIns="45720" rtlCol="0" anchor="ctr">
            <a:normAutofit/>
          </a:bodyPr>
          <a:lstStyle/>
          <a:p>
            <a:pPr>
              <a:spcAft>
                <a:spcPts val="600"/>
              </a:spcAft>
            </a:pPr>
            <a:r>
              <a:rPr lang="en-US">
                <a:solidFill>
                  <a:schemeClr val="tx2"/>
                </a:solidFill>
              </a:rPr>
              <a:t>48</a:t>
            </a:r>
            <a:endParaRPr lang="en-US" b="1" kern="1200">
              <a:solidFill>
                <a:schemeClr val="tx2"/>
              </a:solidFill>
              <a:latin typeface="+mn-lt"/>
              <a:ea typeface="+mn-ea"/>
              <a:cs typeface="+mn-cs"/>
            </a:endParaRPr>
          </a:p>
        </p:txBody>
      </p:sp>
      <p:sp>
        <p:nvSpPr>
          <p:cNvPr id="12" name="Rectangle 16" descr="&quot; &quot;">
            <a:extLst>
              <a:ext uri="{FF2B5EF4-FFF2-40B4-BE49-F238E27FC236}">
                <a16:creationId xmlns:a16="http://schemas.microsoft.com/office/drawing/2014/main" id="{528BB4B4-FCCA-4BB8-A5B5-7EDD9652DB29}"/>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1523998"/>
            <a:ext cx="9285664" cy="1066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tle 2">
            <a:extLst>
              <a:ext uri="{FF2B5EF4-FFF2-40B4-BE49-F238E27FC236}">
                <a16:creationId xmlns:a16="http://schemas.microsoft.com/office/drawing/2014/main" id="{F518C21D-52DC-4A0B-AF76-AF85D9A7A19E}"/>
              </a:ext>
            </a:extLst>
          </p:cNvPr>
          <p:cNvSpPr>
            <a:spLocks noGrp="1"/>
          </p:cNvSpPr>
          <p:nvPr>
            <p:ph type="ctrTitle"/>
          </p:nvPr>
        </p:nvSpPr>
        <p:spPr>
          <a:xfrm>
            <a:off x="961339" y="2596896"/>
            <a:ext cx="7696862" cy="5583406"/>
          </a:xfrm>
        </p:spPr>
        <p:txBody>
          <a:bodyPr vert="horz" lIns="91440" tIns="45720" rIns="91440" bIns="45720" rtlCol="0" anchor="b">
            <a:normAutofit/>
          </a:bodyPr>
          <a:lstStyle/>
          <a:p>
            <a:pPr defTabSz="914400"/>
            <a:r>
              <a:rPr lang="en-US" sz="8000" spc="-100" dirty="0">
                <a:solidFill>
                  <a:srgbClr val="FFFFFF"/>
                </a:solidFill>
                <a:latin typeface="+mj-lt"/>
                <a:cs typeface="+mj-cs"/>
              </a:rPr>
              <a:t>Wrap-up and Next Steps</a:t>
            </a:r>
          </a:p>
        </p:txBody>
      </p:sp>
      <p:pic>
        <p:nvPicPr>
          <p:cNvPr id="6" name="Picture 5" descr="Portrait Victoria Schaefer">
            <a:extLst>
              <a:ext uri="{FF2B5EF4-FFF2-40B4-BE49-F238E27FC236}">
                <a16:creationId xmlns:a16="http://schemas.microsoft.com/office/drawing/2014/main" id="{075590EC-D640-D048-B60D-F3D75E285639}"/>
              </a:ext>
            </a:extLst>
          </p:cNvPr>
          <p:cNvPicPr>
            <a:picLocks/>
          </p:cNvPicPr>
          <p:nvPr/>
        </p:nvPicPr>
        <p:blipFill rotWithShape="1">
          <a:blip r:embed="rId3"/>
          <a:srcRect l="25580"/>
          <a:stretch/>
        </p:blipFill>
        <p:spPr>
          <a:xfrm>
            <a:off x="10685463" y="1847322"/>
            <a:ext cx="5843239" cy="5724144"/>
          </a:xfrm>
          <a:prstGeom prst="rect">
            <a:avLst/>
          </a:prstGeom>
        </p:spPr>
      </p:pic>
      <p:sp>
        <p:nvSpPr>
          <p:cNvPr id="21" name="Rectangle 20" descr="&quot; &quot;">
            <a:extLst>
              <a:ext uri="{FF2B5EF4-FFF2-40B4-BE49-F238E27FC236}">
                <a16:creationId xmlns:a16="http://schemas.microsoft.com/office/drawing/2014/main" id="{C4A9CF7B-6D34-42D7-9614-7AA889926123}"/>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279465" y="1517904"/>
            <a:ext cx="5699348" cy="366181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descr="&quot; &quot;">
            <a:extLst>
              <a:ext uri="{FF2B5EF4-FFF2-40B4-BE49-F238E27FC236}">
                <a16:creationId xmlns:a16="http://schemas.microsoft.com/office/drawing/2014/main" id="{636CCAB5-616C-4A33-8256-D740D31FAD3F}"/>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42613" y="8180302"/>
            <a:ext cx="6744770" cy="399950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descr="&quot; &quot;">
            <a:extLst>
              <a:ext uri="{FF2B5EF4-FFF2-40B4-BE49-F238E27FC236}">
                <a16:creationId xmlns:a16="http://schemas.microsoft.com/office/drawing/2014/main" id="{7472A6C1-76CF-4215-B818-52CFF4D7AAC2}"/>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279465" y="5445614"/>
            <a:ext cx="5699348" cy="6734194"/>
          </a:xfrm>
          <a:prstGeom prst="rect">
            <a:avLst/>
          </a:prstGeom>
          <a:solidFill>
            <a:srgbClr val="FFFFFF"/>
          </a:solidFill>
          <a:ln w="66675" cmpd="sng">
            <a:solidFill>
              <a:schemeClr val="bg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Portrait Emma Pellerin">
            <a:extLst>
              <a:ext uri="{FF2B5EF4-FFF2-40B4-BE49-F238E27FC236}">
                <a16:creationId xmlns:a16="http://schemas.microsoft.com/office/drawing/2014/main" id="{4E6182F6-562D-9A43-B587-A26ACE81AEA1}"/>
              </a:ext>
            </a:extLst>
          </p:cNvPr>
          <p:cNvPicPr>
            <a:picLocks noChangeAspect="1"/>
          </p:cNvPicPr>
          <p:nvPr/>
        </p:nvPicPr>
        <p:blipFill>
          <a:blip r:embed="rId4"/>
          <a:stretch>
            <a:fillRect/>
          </a:stretch>
        </p:blipFill>
        <p:spPr>
          <a:xfrm>
            <a:off x="17605066" y="6481655"/>
            <a:ext cx="5048145" cy="4662110"/>
          </a:xfrm>
          <a:prstGeom prst="rect">
            <a:avLst/>
          </a:prstGeom>
        </p:spPr>
      </p:pic>
    </p:spTree>
    <p:extLst>
      <p:ext uri="{BB962C8B-B14F-4D97-AF65-F5344CB8AC3E}">
        <p14:creationId xmlns:p14="http://schemas.microsoft.com/office/powerpoint/2010/main" val="8845563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20AAE2D-22D1-4E3D-9ED1-9430714B8327}"/>
              </a:ext>
            </a:extLst>
          </p:cNvPr>
          <p:cNvSpPr>
            <a:spLocks noGrp="1"/>
          </p:cNvSpPr>
          <p:nvPr>
            <p:ph type="sldNum" sz="quarter" idx="12"/>
          </p:nvPr>
        </p:nvSpPr>
        <p:spPr/>
        <p:txBody>
          <a:bodyPr/>
          <a:lstStyle/>
          <a:p>
            <a:r>
              <a:rPr lang="en-US"/>
              <a:t>4</a:t>
            </a:r>
            <a:endParaRPr lang="uk-UA"/>
          </a:p>
        </p:txBody>
      </p:sp>
      <p:sp>
        <p:nvSpPr>
          <p:cNvPr id="2" name="Title 1">
            <a:extLst>
              <a:ext uri="{FF2B5EF4-FFF2-40B4-BE49-F238E27FC236}">
                <a16:creationId xmlns:a16="http://schemas.microsoft.com/office/drawing/2014/main" id="{43BAD0D3-515E-4A37-B525-A70AD7A47F56}"/>
              </a:ext>
            </a:extLst>
          </p:cNvPr>
          <p:cNvSpPr>
            <a:spLocks noGrp="1"/>
          </p:cNvSpPr>
          <p:nvPr>
            <p:ph type="ctrTitle"/>
          </p:nvPr>
        </p:nvSpPr>
        <p:spPr/>
        <p:txBody>
          <a:bodyPr/>
          <a:lstStyle/>
          <a:p>
            <a:r>
              <a:rPr lang="en-US" dirty="0">
                <a:latin typeface="+mj-lt"/>
              </a:rPr>
              <a:t>Breakout groups</a:t>
            </a:r>
          </a:p>
        </p:txBody>
      </p:sp>
      <p:sp>
        <p:nvSpPr>
          <p:cNvPr id="6" name="Text Placeholder 5">
            <a:extLst>
              <a:ext uri="{FF2B5EF4-FFF2-40B4-BE49-F238E27FC236}">
                <a16:creationId xmlns:a16="http://schemas.microsoft.com/office/drawing/2014/main" id="{790E563E-E884-4F23-92AE-780BA576EEEE}"/>
              </a:ext>
            </a:extLst>
          </p:cNvPr>
          <p:cNvSpPr>
            <a:spLocks noGrp="1"/>
          </p:cNvSpPr>
          <p:nvPr>
            <p:ph type="body" sz="quarter" idx="14"/>
          </p:nvPr>
        </p:nvSpPr>
        <p:spPr>
          <a:xfrm>
            <a:off x="1144585" y="2669059"/>
            <a:ext cx="22480589" cy="4064410"/>
          </a:xfrm>
        </p:spPr>
        <p:txBody>
          <a:bodyPr>
            <a:normAutofit/>
          </a:bodyPr>
          <a:lstStyle/>
          <a:p>
            <a:pPr>
              <a:spcBef>
                <a:spcPts val="1800"/>
              </a:spcBef>
            </a:pPr>
            <a:r>
              <a:rPr lang="en-US" sz="4600">
                <a:latin typeface="+mn-lt"/>
              </a:rPr>
              <a:t>Wait for an invitation to appear on your screen and click “Join Breakout Room.”</a:t>
            </a:r>
          </a:p>
          <a:p>
            <a:pPr>
              <a:spcBef>
                <a:spcPts val="1800"/>
              </a:spcBef>
            </a:pPr>
            <a:r>
              <a:rPr lang="en-US" sz="4600">
                <a:latin typeface="+mn-lt"/>
              </a:rPr>
              <a:t>When the breakout room closes, you will automatically be returned to the full group. </a:t>
            </a:r>
          </a:p>
        </p:txBody>
      </p:sp>
      <p:pic>
        <p:nvPicPr>
          <p:cNvPr id="8" name="Picture 7" descr="Breakout room screen">
            <a:extLst>
              <a:ext uri="{FF2B5EF4-FFF2-40B4-BE49-F238E27FC236}">
                <a16:creationId xmlns:a16="http://schemas.microsoft.com/office/drawing/2014/main" id="{333579AC-2572-4C38-B8E3-1E7752B53124}"/>
              </a:ext>
            </a:extLst>
          </p:cNvPr>
          <p:cNvPicPr>
            <a:picLocks noChangeAspect="1"/>
          </p:cNvPicPr>
          <p:nvPr/>
        </p:nvPicPr>
        <p:blipFill>
          <a:blip r:embed="rId3"/>
          <a:stretch>
            <a:fillRect/>
          </a:stretch>
        </p:blipFill>
        <p:spPr>
          <a:xfrm>
            <a:off x="7711965" y="6733469"/>
            <a:ext cx="8963241" cy="3908204"/>
          </a:xfrm>
          <a:prstGeom prst="rect">
            <a:avLst/>
          </a:prstGeom>
        </p:spPr>
      </p:pic>
    </p:spTree>
    <p:extLst>
      <p:ext uri="{BB962C8B-B14F-4D97-AF65-F5344CB8AC3E}">
        <p14:creationId xmlns:p14="http://schemas.microsoft.com/office/powerpoint/2010/main" val="290020948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4BD9BCA-FAC8-451F-8BEE-FEFDD179EC1B}"/>
              </a:ext>
            </a:extLst>
          </p:cNvPr>
          <p:cNvSpPr>
            <a:spLocks noGrp="1"/>
          </p:cNvSpPr>
          <p:nvPr>
            <p:ph type="sldNum" sz="quarter" idx="12"/>
          </p:nvPr>
        </p:nvSpPr>
        <p:spPr/>
        <p:txBody>
          <a:bodyPr/>
          <a:lstStyle/>
          <a:p>
            <a:r>
              <a:rPr lang="en-US"/>
              <a:t>49</a:t>
            </a:r>
            <a:endParaRPr lang="uk-UA"/>
          </a:p>
        </p:txBody>
      </p:sp>
      <p:sp>
        <p:nvSpPr>
          <p:cNvPr id="2" name="Title 1">
            <a:extLst>
              <a:ext uri="{FF2B5EF4-FFF2-40B4-BE49-F238E27FC236}">
                <a16:creationId xmlns:a16="http://schemas.microsoft.com/office/drawing/2014/main" id="{89251728-9A4C-47C8-9931-C17E76A634DA}"/>
              </a:ext>
            </a:extLst>
          </p:cNvPr>
          <p:cNvSpPr>
            <a:spLocks noGrp="1"/>
          </p:cNvSpPr>
          <p:nvPr>
            <p:ph type="ctrTitle"/>
          </p:nvPr>
        </p:nvSpPr>
        <p:spPr/>
        <p:txBody>
          <a:bodyPr/>
          <a:lstStyle/>
          <a:p>
            <a:r>
              <a:rPr lang="en-US" dirty="0">
                <a:latin typeface="+mj-lt"/>
              </a:rPr>
              <a:t>Summary</a:t>
            </a:r>
          </a:p>
        </p:txBody>
      </p:sp>
      <p:sp>
        <p:nvSpPr>
          <p:cNvPr id="6" name="Text Placeholder 5">
            <a:extLst>
              <a:ext uri="{FF2B5EF4-FFF2-40B4-BE49-F238E27FC236}">
                <a16:creationId xmlns:a16="http://schemas.microsoft.com/office/drawing/2014/main" id="{6439CEFC-1518-4080-8127-99636823D14B}"/>
              </a:ext>
            </a:extLst>
          </p:cNvPr>
          <p:cNvSpPr>
            <a:spLocks noGrp="1"/>
          </p:cNvSpPr>
          <p:nvPr>
            <p:ph type="body" sz="quarter" idx="15"/>
          </p:nvPr>
        </p:nvSpPr>
        <p:spPr>
          <a:xfrm>
            <a:off x="1144586" y="3152752"/>
            <a:ext cx="10682748" cy="8277249"/>
          </a:xfrm>
        </p:spPr>
        <p:txBody>
          <a:bodyPr>
            <a:normAutofit/>
          </a:bodyPr>
          <a:lstStyle/>
          <a:p>
            <a:r>
              <a:rPr lang="en-US" sz="4600" dirty="0">
                <a:latin typeface="+mn-lt"/>
              </a:rPr>
              <a:t>Three types of engagement:</a:t>
            </a:r>
          </a:p>
          <a:p>
            <a:pPr marL="685800" indent="-685800">
              <a:buFont typeface="Arial" panose="020B0604020202020204" pitchFamily="34" charset="0"/>
              <a:buChar char="•"/>
            </a:pPr>
            <a:r>
              <a:rPr lang="en-US" sz="4600" dirty="0">
                <a:latin typeface="+mn-lt"/>
              </a:rPr>
              <a:t>Behavioral</a:t>
            </a:r>
          </a:p>
          <a:p>
            <a:pPr marL="685800" indent="-685800">
              <a:buFont typeface="Arial" panose="020B0604020202020204" pitchFamily="34" charset="0"/>
              <a:buChar char="•"/>
            </a:pPr>
            <a:r>
              <a:rPr lang="en-US" sz="4600" dirty="0">
                <a:latin typeface="+mn-lt"/>
              </a:rPr>
              <a:t>Emotional</a:t>
            </a:r>
          </a:p>
          <a:p>
            <a:pPr marL="685800" indent="-685800">
              <a:buFont typeface="Arial" panose="020B0604020202020204" pitchFamily="34" charset="0"/>
              <a:buChar char="•"/>
            </a:pPr>
            <a:r>
              <a:rPr lang="en-US" sz="4600" dirty="0">
                <a:latin typeface="+mn-lt"/>
              </a:rPr>
              <a:t>Mental</a:t>
            </a:r>
          </a:p>
          <a:p>
            <a:r>
              <a:rPr lang="en-US" sz="4600" dirty="0">
                <a:latin typeface="+mn-lt"/>
              </a:rPr>
              <a:t>Different strategies are used to support different types of engagement</a:t>
            </a:r>
            <a:r>
              <a:rPr lang="en-US" sz="4600" dirty="0"/>
              <a:t>.</a:t>
            </a:r>
          </a:p>
        </p:txBody>
      </p:sp>
      <p:pic>
        <p:nvPicPr>
          <p:cNvPr id="5" name="Picture 4" descr="Supporting student engagement resource">
            <a:extLst>
              <a:ext uri="{FF2B5EF4-FFF2-40B4-BE49-F238E27FC236}">
                <a16:creationId xmlns:a16="http://schemas.microsoft.com/office/drawing/2014/main" id="{B6AC435A-03DF-4B68-9D5B-DC837090385F}"/>
              </a:ext>
            </a:extLst>
          </p:cNvPr>
          <p:cNvPicPr>
            <a:picLocks noChangeAspect="1"/>
          </p:cNvPicPr>
          <p:nvPr/>
        </p:nvPicPr>
        <p:blipFill>
          <a:blip r:embed="rId3"/>
          <a:stretch>
            <a:fillRect/>
          </a:stretch>
        </p:blipFill>
        <p:spPr>
          <a:xfrm>
            <a:off x="14451981" y="1143000"/>
            <a:ext cx="7895063" cy="10287001"/>
          </a:xfrm>
          <a:prstGeom prst="rect">
            <a:avLst/>
          </a:prstGeom>
        </p:spPr>
      </p:pic>
    </p:spTree>
    <p:extLst>
      <p:ext uri="{BB962C8B-B14F-4D97-AF65-F5344CB8AC3E}">
        <p14:creationId xmlns:p14="http://schemas.microsoft.com/office/powerpoint/2010/main" val="41392960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1ABFEF8-89C3-4D0A-B02B-60F3D1784880}"/>
              </a:ext>
            </a:extLst>
          </p:cNvPr>
          <p:cNvSpPr>
            <a:spLocks noGrp="1"/>
          </p:cNvSpPr>
          <p:nvPr>
            <p:ph type="sldNum" sz="quarter" idx="12"/>
          </p:nvPr>
        </p:nvSpPr>
        <p:spPr/>
        <p:txBody>
          <a:bodyPr/>
          <a:lstStyle/>
          <a:p>
            <a:r>
              <a:rPr lang="en-US"/>
              <a:t>50</a:t>
            </a:r>
            <a:endParaRPr lang="uk-UA"/>
          </a:p>
        </p:txBody>
      </p:sp>
      <p:sp>
        <p:nvSpPr>
          <p:cNvPr id="4" name="Title 3">
            <a:extLst>
              <a:ext uri="{FF2B5EF4-FFF2-40B4-BE49-F238E27FC236}">
                <a16:creationId xmlns:a16="http://schemas.microsoft.com/office/drawing/2014/main" id="{FECFBABD-1DD8-4449-8B6A-30BD2A28B5EB}"/>
              </a:ext>
            </a:extLst>
          </p:cNvPr>
          <p:cNvSpPr>
            <a:spLocks noGrp="1"/>
          </p:cNvSpPr>
          <p:nvPr>
            <p:ph type="ctrTitle"/>
          </p:nvPr>
        </p:nvSpPr>
        <p:spPr/>
        <p:txBody>
          <a:bodyPr/>
          <a:lstStyle/>
          <a:p>
            <a:r>
              <a:rPr lang="en-US" dirty="0">
                <a:latin typeface="+mj-lt"/>
              </a:rPr>
              <a:t>Poll</a:t>
            </a:r>
          </a:p>
        </p:txBody>
      </p:sp>
      <p:sp>
        <p:nvSpPr>
          <p:cNvPr id="5" name="Text Placeholder 4">
            <a:extLst>
              <a:ext uri="{FF2B5EF4-FFF2-40B4-BE49-F238E27FC236}">
                <a16:creationId xmlns:a16="http://schemas.microsoft.com/office/drawing/2014/main" id="{B3824ED9-CA49-452F-A814-24570628FF9C}"/>
              </a:ext>
            </a:extLst>
          </p:cNvPr>
          <p:cNvSpPr>
            <a:spLocks noGrp="1"/>
          </p:cNvSpPr>
          <p:nvPr>
            <p:ph type="body" sz="quarter" idx="14"/>
          </p:nvPr>
        </p:nvSpPr>
        <p:spPr/>
        <p:txBody>
          <a:bodyPr vert="horz" lIns="0" tIns="0" rIns="0" bIns="0" rtlCol="0" anchor="t">
            <a:normAutofit/>
          </a:bodyPr>
          <a:lstStyle/>
          <a:p>
            <a:pPr marL="91440" indent="0">
              <a:buNone/>
            </a:pPr>
            <a:r>
              <a:rPr lang="en-US" sz="4600" dirty="0">
                <a:latin typeface="+mn-lt"/>
                <a:cs typeface="Calibri"/>
              </a:rPr>
              <a:t>Thinking about the behavioral, emotional and mental energy you exerted during today's workshop, how engaged were you?</a:t>
            </a:r>
          </a:p>
          <a:p>
            <a:r>
              <a:rPr lang="en-US" sz="4600" dirty="0">
                <a:latin typeface="+mn-lt"/>
                <a:cs typeface="Calibri"/>
              </a:rPr>
              <a:t>Extremely engaged</a:t>
            </a:r>
          </a:p>
          <a:p>
            <a:r>
              <a:rPr lang="en-US" sz="4600" dirty="0">
                <a:latin typeface="+mn-lt"/>
                <a:cs typeface="Calibri"/>
              </a:rPr>
              <a:t>Moderately engaged</a:t>
            </a:r>
          </a:p>
          <a:p>
            <a:r>
              <a:rPr lang="en-US" sz="4600" dirty="0">
                <a:latin typeface="+mn-lt"/>
                <a:cs typeface="Calibri"/>
              </a:rPr>
              <a:t>Somewhat engaged</a:t>
            </a:r>
          </a:p>
          <a:p>
            <a:r>
              <a:rPr lang="en-US" sz="4600" dirty="0">
                <a:latin typeface="+mn-lt"/>
                <a:cs typeface="Calibri"/>
              </a:rPr>
              <a:t>Slightly engaged</a:t>
            </a:r>
          </a:p>
          <a:p>
            <a:r>
              <a:rPr lang="en-US" sz="4600" dirty="0">
                <a:latin typeface="+mn-lt"/>
                <a:cs typeface="Calibri"/>
              </a:rPr>
              <a:t>Not at all engaged</a:t>
            </a:r>
            <a:endParaRPr lang="en-US" dirty="0"/>
          </a:p>
        </p:txBody>
      </p:sp>
    </p:spTree>
    <p:extLst>
      <p:ext uri="{BB962C8B-B14F-4D97-AF65-F5344CB8AC3E}">
        <p14:creationId xmlns:p14="http://schemas.microsoft.com/office/powerpoint/2010/main" val="107681294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C65D97B-BF5D-40C3-BAD9-CFCCC363F61E}"/>
              </a:ext>
            </a:extLst>
          </p:cNvPr>
          <p:cNvSpPr>
            <a:spLocks noGrp="1"/>
          </p:cNvSpPr>
          <p:nvPr>
            <p:ph type="sldNum" sz="quarter" idx="12"/>
          </p:nvPr>
        </p:nvSpPr>
        <p:spPr/>
        <p:txBody>
          <a:bodyPr/>
          <a:lstStyle/>
          <a:p>
            <a:r>
              <a:rPr lang="en-US"/>
              <a:t>51</a:t>
            </a:r>
            <a:endParaRPr lang="uk-UA"/>
          </a:p>
        </p:txBody>
      </p:sp>
      <p:sp>
        <p:nvSpPr>
          <p:cNvPr id="2" name="Title 1">
            <a:extLst>
              <a:ext uri="{FF2B5EF4-FFF2-40B4-BE49-F238E27FC236}">
                <a16:creationId xmlns:a16="http://schemas.microsoft.com/office/drawing/2014/main" id="{7E0C841E-37F1-4710-8468-5E0002E2F420}"/>
              </a:ext>
            </a:extLst>
          </p:cNvPr>
          <p:cNvSpPr>
            <a:spLocks noGrp="1"/>
          </p:cNvSpPr>
          <p:nvPr>
            <p:ph type="ctrTitle"/>
          </p:nvPr>
        </p:nvSpPr>
        <p:spPr/>
        <p:txBody>
          <a:bodyPr/>
          <a:lstStyle/>
          <a:p>
            <a:r>
              <a:rPr lang="en-US" dirty="0">
                <a:latin typeface="+mj-lt"/>
                <a:cs typeface="Times New Roman"/>
              </a:rPr>
              <a:t>Next steps</a:t>
            </a:r>
            <a:endParaRPr lang="en-US" dirty="0">
              <a:latin typeface="+mj-lt"/>
            </a:endParaRPr>
          </a:p>
        </p:txBody>
      </p:sp>
      <p:sp>
        <p:nvSpPr>
          <p:cNvPr id="4" name="Text Placeholder 3">
            <a:extLst>
              <a:ext uri="{FF2B5EF4-FFF2-40B4-BE49-F238E27FC236}">
                <a16:creationId xmlns:a16="http://schemas.microsoft.com/office/drawing/2014/main" id="{265745A6-A170-46D1-B55A-B3A7EE72B550}"/>
              </a:ext>
            </a:extLst>
          </p:cNvPr>
          <p:cNvSpPr>
            <a:spLocks noGrp="1"/>
          </p:cNvSpPr>
          <p:nvPr>
            <p:ph type="body" sz="quarter" idx="15"/>
          </p:nvPr>
        </p:nvSpPr>
        <p:spPr>
          <a:xfrm>
            <a:off x="1129839" y="4356255"/>
            <a:ext cx="10682748" cy="3860491"/>
          </a:xfrm>
        </p:spPr>
        <p:txBody>
          <a:bodyPr vert="horz" lIns="0" tIns="0" rIns="0" bIns="0" rtlCol="0" anchor="t">
            <a:normAutofit/>
          </a:bodyPr>
          <a:lstStyle/>
          <a:p>
            <a:pPr marL="91440" indent="0">
              <a:buNone/>
            </a:pPr>
            <a:r>
              <a:rPr lang="en-US" sz="4600">
                <a:latin typeface="+mn-lt"/>
                <a:cs typeface="Times New Roman"/>
              </a:rPr>
              <a:t>What could you do during your training to model engaging strategies teachers can use with their students in remote learning contexts?</a:t>
            </a:r>
            <a:endParaRPr lang="en-US" sz="4600">
              <a:latin typeface="+mn-lt"/>
            </a:endParaRPr>
          </a:p>
        </p:txBody>
      </p:sp>
      <p:pic>
        <p:nvPicPr>
          <p:cNvPr id="8" name="Picture 8" descr="&quot; &quot;">
            <a:extLst>
              <a:ext uri="{FF2B5EF4-FFF2-40B4-BE49-F238E27FC236}">
                <a16:creationId xmlns:a16="http://schemas.microsoft.com/office/drawing/2014/main" id="{7876BF21-1A65-43C8-AB2F-13EADC1AAF3C}"/>
              </a:ext>
              <a:ext uri="{C183D7F6-B498-43B3-948B-1728B52AA6E4}">
                <adec:decorative xmlns:adec="http://schemas.microsoft.com/office/drawing/2017/decorative" val="0"/>
              </a:ext>
            </a:extLst>
          </p:cNvPr>
          <p:cNvPicPr>
            <a:picLocks noGrp="1" noChangeAspect="1"/>
          </p:cNvPicPr>
          <p:nvPr>
            <p:ph type="pic" sz="quarter" idx="21"/>
          </p:nvPr>
        </p:nvPicPr>
        <p:blipFill rotWithShape="1">
          <a:blip r:embed="rId3"/>
          <a:srcRect t="4669" b="4669"/>
          <a:stretch/>
        </p:blipFill>
        <p:spPr/>
      </p:pic>
    </p:spTree>
    <p:extLst>
      <p:ext uri="{BB962C8B-B14F-4D97-AF65-F5344CB8AC3E}">
        <p14:creationId xmlns:p14="http://schemas.microsoft.com/office/powerpoint/2010/main" val="122911509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E19925A-6ED6-4802-9383-3E122AFFE826}"/>
              </a:ext>
            </a:extLst>
          </p:cNvPr>
          <p:cNvSpPr>
            <a:spLocks noGrp="1"/>
          </p:cNvSpPr>
          <p:nvPr>
            <p:ph type="sldNum" sz="quarter" idx="12"/>
          </p:nvPr>
        </p:nvSpPr>
        <p:spPr/>
        <p:txBody>
          <a:bodyPr/>
          <a:lstStyle/>
          <a:p>
            <a:r>
              <a:rPr lang="en-US"/>
              <a:t>52</a:t>
            </a:r>
            <a:endParaRPr lang="uk-UA"/>
          </a:p>
        </p:txBody>
      </p:sp>
      <p:sp>
        <p:nvSpPr>
          <p:cNvPr id="2" name="Title 1">
            <a:extLst>
              <a:ext uri="{FF2B5EF4-FFF2-40B4-BE49-F238E27FC236}">
                <a16:creationId xmlns:a16="http://schemas.microsoft.com/office/drawing/2014/main" id="{70B65294-7AE5-4583-ABC7-D11396FDCDD5}"/>
              </a:ext>
            </a:extLst>
          </p:cNvPr>
          <p:cNvSpPr>
            <a:spLocks noGrp="1"/>
          </p:cNvSpPr>
          <p:nvPr>
            <p:ph type="ctrTitle"/>
          </p:nvPr>
        </p:nvSpPr>
        <p:spPr/>
        <p:txBody>
          <a:bodyPr/>
          <a:lstStyle/>
          <a:p>
            <a:r>
              <a:rPr lang="en-US" dirty="0">
                <a:latin typeface="+mj-lt"/>
                <a:cs typeface="Times New Roman"/>
              </a:rPr>
              <a:t>Additional supports</a:t>
            </a:r>
          </a:p>
        </p:txBody>
      </p:sp>
      <p:graphicFrame>
        <p:nvGraphicFramePr>
          <p:cNvPr id="5" name="Diagram 4" descr="Additional supports: office hours for trainers to share ideas and problem solve, FAQ document based on follow-up questions, email Emma Pellerin with any questions">
            <a:extLst>
              <a:ext uri="{FF2B5EF4-FFF2-40B4-BE49-F238E27FC236}">
                <a16:creationId xmlns:a16="http://schemas.microsoft.com/office/drawing/2014/main" id="{DC4CA35B-69B2-4699-B7E6-D8E8EFC3A44B}"/>
              </a:ext>
            </a:extLst>
          </p:cNvPr>
          <p:cNvGraphicFramePr/>
          <p:nvPr>
            <p:extLst>
              <p:ext uri="{D42A27DB-BD31-4B8C-83A1-F6EECF244321}">
                <p14:modId xmlns:p14="http://schemas.microsoft.com/office/powerpoint/2010/main" val="2941783052"/>
              </p:ext>
            </p:extLst>
          </p:nvPr>
        </p:nvGraphicFramePr>
        <p:xfrm>
          <a:off x="1422217" y="2891017"/>
          <a:ext cx="21542737" cy="89708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6940306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4C99954-54F0-415D-AC75-608376A9EDF7}"/>
              </a:ext>
            </a:extLst>
          </p:cNvPr>
          <p:cNvSpPr>
            <a:spLocks noGrp="1"/>
          </p:cNvSpPr>
          <p:nvPr>
            <p:ph type="sldNum" sz="quarter" idx="12"/>
          </p:nvPr>
        </p:nvSpPr>
        <p:spPr/>
        <p:txBody>
          <a:bodyPr/>
          <a:lstStyle/>
          <a:p>
            <a:r>
              <a:rPr lang="en-US"/>
              <a:t>53</a:t>
            </a:r>
            <a:endParaRPr lang="uk-UA"/>
          </a:p>
        </p:txBody>
      </p:sp>
      <p:sp>
        <p:nvSpPr>
          <p:cNvPr id="2" name="Title 1">
            <a:extLst>
              <a:ext uri="{FF2B5EF4-FFF2-40B4-BE49-F238E27FC236}">
                <a16:creationId xmlns:a16="http://schemas.microsoft.com/office/drawing/2014/main" id="{D55148BB-D33A-49B0-B918-E86CEA865D62}"/>
              </a:ext>
            </a:extLst>
          </p:cNvPr>
          <p:cNvSpPr>
            <a:spLocks noGrp="1"/>
          </p:cNvSpPr>
          <p:nvPr>
            <p:ph type="ctrTitle"/>
          </p:nvPr>
        </p:nvSpPr>
        <p:spPr/>
        <p:txBody>
          <a:bodyPr/>
          <a:lstStyle/>
          <a:p>
            <a:r>
              <a:rPr lang="en-US" dirty="0">
                <a:latin typeface="+mj-lt"/>
              </a:rPr>
              <a:t>Upcoming workshops</a:t>
            </a:r>
          </a:p>
        </p:txBody>
      </p:sp>
      <p:sp>
        <p:nvSpPr>
          <p:cNvPr id="4" name="Text Placeholder 3">
            <a:extLst>
              <a:ext uri="{FF2B5EF4-FFF2-40B4-BE49-F238E27FC236}">
                <a16:creationId xmlns:a16="http://schemas.microsoft.com/office/drawing/2014/main" id="{9089B210-46D9-4BB2-87AD-1DDFA2AEE866}"/>
              </a:ext>
            </a:extLst>
          </p:cNvPr>
          <p:cNvSpPr>
            <a:spLocks noGrp="1"/>
          </p:cNvSpPr>
          <p:nvPr>
            <p:ph type="body" sz="quarter" idx="14"/>
          </p:nvPr>
        </p:nvSpPr>
        <p:spPr/>
        <p:txBody>
          <a:bodyPr/>
          <a:lstStyle/>
          <a:p>
            <a:pPr>
              <a:spcBef>
                <a:spcPts val="1800"/>
              </a:spcBef>
            </a:pPr>
            <a:r>
              <a:rPr lang="en-US" sz="4600" dirty="0">
                <a:latin typeface="+mn-lt"/>
              </a:rPr>
              <a:t>January 2021: Monitoring academic progress and providing feedback to students.</a:t>
            </a:r>
          </a:p>
          <a:p>
            <a:pPr>
              <a:spcBef>
                <a:spcPts val="1800"/>
              </a:spcBef>
            </a:pPr>
            <a:r>
              <a:rPr lang="en-US" sz="4600" dirty="0">
                <a:latin typeface="+mn-lt"/>
              </a:rPr>
              <a:t>March 2021: Designing effective instruction for a hybrid model.</a:t>
            </a:r>
            <a:endParaRPr lang="en-US" dirty="0"/>
          </a:p>
        </p:txBody>
      </p:sp>
    </p:spTree>
    <p:extLst>
      <p:ext uri="{BB962C8B-B14F-4D97-AF65-F5344CB8AC3E}">
        <p14:creationId xmlns:p14="http://schemas.microsoft.com/office/powerpoint/2010/main" val="95694334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E99D3CC-AB07-0049-AB0F-D95007E43BA6}"/>
              </a:ext>
            </a:extLst>
          </p:cNvPr>
          <p:cNvSpPr>
            <a:spLocks noGrp="1"/>
          </p:cNvSpPr>
          <p:nvPr>
            <p:ph type="sldNum" sz="quarter" idx="12"/>
          </p:nvPr>
        </p:nvSpPr>
        <p:spPr/>
        <p:txBody>
          <a:bodyPr/>
          <a:lstStyle/>
          <a:p>
            <a:r>
              <a:rPr lang="en-US"/>
              <a:t>54</a:t>
            </a:r>
            <a:endParaRPr lang="uk-UA"/>
          </a:p>
        </p:txBody>
      </p:sp>
      <p:sp>
        <p:nvSpPr>
          <p:cNvPr id="2" name="Title 1">
            <a:extLst>
              <a:ext uri="{FF2B5EF4-FFF2-40B4-BE49-F238E27FC236}">
                <a16:creationId xmlns:a16="http://schemas.microsoft.com/office/drawing/2014/main" id="{AFD98197-C37C-5041-87E8-C03EB2976F98}"/>
              </a:ext>
            </a:extLst>
          </p:cNvPr>
          <p:cNvSpPr>
            <a:spLocks noGrp="1"/>
          </p:cNvSpPr>
          <p:nvPr>
            <p:ph type="ctrTitle"/>
          </p:nvPr>
        </p:nvSpPr>
        <p:spPr/>
        <p:txBody>
          <a:bodyPr/>
          <a:lstStyle/>
          <a:p>
            <a:r>
              <a:rPr lang="en-US" dirty="0">
                <a:latin typeface="+mj-lt"/>
              </a:rPr>
              <a:t>For our growth…</a:t>
            </a:r>
          </a:p>
        </p:txBody>
      </p:sp>
      <p:sp>
        <p:nvSpPr>
          <p:cNvPr id="5" name="Text Placeholder 4">
            <a:extLst>
              <a:ext uri="{FF2B5EF4-FFF2-40B4-BE49-F238E27FC236}">
                <a16:creationId xmlns:a16="http://schemas.microsoft.com/office/drawing/2014/main" id="{B0388EC9-E0CF-B846-8B5A-45CDE9F59585}"/>
              </a:ext>
            </a:extLst>
          </p:cNvPr>
          <p:cNvSpPr>
            <a:spLocks noGrp="1"/>
          </p:cNvSpPr>
          <p:nvPr>
            <p:ph type="body" sz="quarter" idx="15"/>
          </p:nvPr>
        </p:nvSpPr>
        <p:spPr>
          <a:xfrm>
            <a:off x="1144587" y="2869306"/>
            <a:ext cx="6033453" cy="8599867"/>
          </a:xfrm>
        </p:spPr>
        <p:txBody>
          <a:bodyPr anchor="t">
            <a:normAutofit fontScale="92500" lnSpcReduction="20000"/>
          </a:bodyPr>
          <a:lstStyle/>
          <a:p>
            <a:pPr>
              <a:lnSpc>
                <a:spcPct val="110000"/>
              </a:lnSpc>
            </a:pPr>
            <a:r>
              <a:rPr lang="en-US" sz="5400" dirty="0">
                <a:latin typeface="+mn-lt"/>
                <a:cs typeface="Times New Roman"/>
              </a:rPr>
              <a:t>Please complete the stakeholder feedback survey (linked here and provided in the chat):</a:t>
            </a:r>
          </a:p>
          <a:p>
            <a:pPr marL="0" indent="0">
              <a:lnSpc>
                <a:spcPct val="110000"/>
              </a:lnSpc>
            </a:pPr>
            <a:r>
              <a:rPr lang="en-US" sz="5400" dirty="0">
                <a:latin typeface="+mn-lt"/>
                <a:cs typeface="Times New Roman"/>
              </a:rPr>
              <a:t>We appreciate your feedback as we continue to improve our work to meet your needs!</a:t>
            </a:r>
            <a:endParaRPr lang="en-US" dirty="0">
              <a:latin typeface="+mn-lt"/>
              <a:cs typeface="Times New Roman"/>
            </a:endParaRPr>
          </a:p>
        </p:txBody>
      </p:sp>
      <p:pic>
        <p:nvPicPr>
          <p:cNvPr id="7" name="Picture 6" descr="&quot; &quot;">
            <a:extLst>
              <a:ext uri="{FF2B5EF4-FFF2-40B4-BE49-F238E27FC236}">
                <a16:creationId xmlns:a16="http://schemas.microsoft.com/office/drawing/2014/main" id="{8C88B11D-9C79-B145-A9A2-4A6919D22FED}"/>
              </a:ext>
              <a:ext uri="{C183D7F6-B498-43B3-948B-1728B52AA6E4}">
                <adec:decorative xmlns:adec="http://schemas.microsoft.com/office/drawing/2017/decorative" val="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06840" y="1142999"/>
            <a:ext cx="14618335" cy="10306019"/>
          </a:xfrm>
          <a:prstGeom prst="rect">
            <a:avLst/>
          </a:prstGeom>
        </p:spPr>
      </p:pic>
    </p:spTree>
    <p:extLst>
      <p:ext uri="{BB962C8B-B14F-4D97-AF65-F5344CB8AC3E}">
        <p14:creationId xmlns:p14="http://schemas.microsoft.com/office/powerpoint/2010/main" val="235094603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A0E395C-3528-4C84-8D97-0F70E1CF8CF9}"/>
              </a:ext>
            </a:extLst>
          </p:cNvPr>
          <p:cNvSpPr>
            <a:spLocks noGrp="1"/>
          </p:cNvSpPr>
          <p:nvPr>
            <p:ph type="sldNum" sz="quarter" idx="12"/>
          </p:nvPr>
        </p:nvSpPr>
        <p:spPr/>
        <p:txBody>
          <a:bodyPr/>
          <a:lstStyle/>
          <a:p>
            <a:r>
              <a:rPr lang="en-US"/>
              <a:t>55</a:t>
            </a:r>
            <a:endParaRPr lang="uk-UA"/>
          </a:p>
        </p:txBody>
      </p:sp>
      <p:sp>
        <p:nvSpPr>
          <p:cNvPr id="2" name="Title 1">
            <a:extLst>
              <a:ext uri="{FF2B5EF4-FFF2-40B4-BE49-F238E27FC236}">
                <a16:creationId xmlns:a16="http://schemas.microsoft.com/office/drawing/2014/main" id="{3F91D679-ED74-405E-ABE6-0E6AD31806A0}"/>
              </a:ext>
            </a:extLst>
          </p:cNvPr>
          <p:cNvSpPr>
            <a:spLocks noGrp="1"/>
          </p:cNvSpPr>
          <p:nvPr>
            <p:ph type="ctrTitle"/>
          </p:nvPr>
        </p:nvSpPr>
        <p:spPr/>
        <p:txBody>
          <a:bodyPr/>
          <a:lstStyle/>
          <a:p>
            <a:r>
              <a:rPr lang="en-US" dirty="0">
                <a:latin typeface="+mj-lt"/>
              </a:rPr>
              <a:t>Acknowledgements</a:t>
            </a:r>
          </a:p>
        </p:txBody>
      </p:sp>
      <p:sp>
        <p:nvSpPr>
          <p:cNvPr id="5" name="Text Placeholder 4">
            <a:extLst>
              <a:ext uri="{FF2B5EF4-FFF2-40B4-BE49-F238E27FC236}">
                <a16:creationId xmlns:a16="http://schemas.microsoft.com/office/drawing/2014/main" id="{EBD5E7D0-21C2-4FC8-A975-7E8A20E7F0D1}"/>
              </a:ext>
            </a:extLst>
          </p:cNvPr>
          <p:cNvSpPr>
            <a:spLocks noGrp="1"/>
          </p:cNvSpPr>
          <p:nvPr>
            <p:ph type="body" sz="quarter" idx="15"/>
          </p:nvPr>
        </p:nvSpPr>
        <p:spPr/>
        <p:txBody>
          <a:bodyPr>
            <a:normAutofit/>
          </a:bodyPr>
          <a:lstStyle/>
          <a:p>
            <a:pPr marL="0" indent="0">
              <a:buNone/>
            </a:pPr>
            <a:r>
              <a:rPr lang="en-US" sz="6000" dirty="0">
                <a:latin typeface="+mn-lt"/>
              </a:rPr>
              <a:t>The REL Appalachia team acknowledges and thanks the partnership organizations, schools, and districts that took part in this collaborative coaching. Their voices and experiences were essential to the development of this resource. </a:t>
            </a:r>
            <a:endParaRPr lang="en-US" dirty="0"/>
          </a:p>
        </p:txBody>
      </p:sp>
      <p:sp>
        <p:nvSpPr>
          <p:cNvPr id="12" name="Text Placeholder 11">
            <a:extLst>
              <a:ext uri="{FF2B5EF4-FFF2-40B4-BE49-F238E27FC236}">
                <a16:creationId xmlns:a16="http://schemas.microsoft.com/office/drawing/2014/main" id="{019CB4F6-4A28-42E1-916B-38B85C21DD58}"/>
              </a:ext>
            </a:extLst>
          </p:cNvPr>
          <p:cNvSpPr>
            <a:spLocks noGrp="1"/>
          </p:cNvSpPr>
          <p:nvPr>
            <p:ph type="body" sz="quarter" idx="16"/>
          </p:nvPr>
        </p:nvSpPr>
        <p:spPr>
          <a:xfrm>
            <a:off x="1144586" y="7781902"/>
            <a:ext cx="10682748" cy="4215025"/>
          </a:xfrm>
        </p:spPr>
        <p:txBody>
          <a:bodyPr>
            <a:normAutofit fontScale="92500" lnSpcReduction="20000"/>
          </a:bodyPr>
          <a:lstStyle/>
          <a:p>
            <a:r>
              <a:rPr lang="en-US" sz="4300" dirty="0">
                <a:latin typeface="+mn-lt"/>
              </a:rPr>
              <a:t>Nancy </a:t>
            </a:r>
            <a:r>
              <a:rPr lang="en-US" sz="4300" dirty="0" err="1">
                <a:latin typeface="+mn-lt"/>
              </a:rPr>
              <a:t>Dishner</a:t>
            </a:r>
            <a:r>
              <a:rPr lang="en-US" sz="4300" dirty="0">
                <a:latin typeface="+mn-lt"/>
              </a:rPr>
              <a:t>, </a:t>
            </a:r>
            <a:r>
              <a:rPr lang="en-US" sz="4300" dirty="0" err="1">
                <a:latin typeface="+mn-lt"/>
              </a:rPr>
              <a:t>Niswonger</a:t>
            </a:r>
            <a:r>
              <a:rPr lang="en-US" sz="4300" dirty="0">
                <a:latin typeface="+mn-lt"/>
              </a:rPr>
              <a:t> Foundation</a:t>
            </a:r>
          </a:p>
          <a:p>
            <a:r>
              <a:rPr lang="en-US" sz="4300" dirty="0">
                <a:latin typeface="+mn-lt"/>
              </a:rPr>
              <a:t>Richard Kitzmiller, </a:t>
            </a:r>
            <a:r>
              <a:rPr lang="en-US" sz="4300" dirty="0" err="1">
                <a:latin typeface="+mn-lt"/>
              </a:rPr>
              <a:t>Niswonger</a:t>
            </a:r>
            <a:r>
              <a:rPr lang="en-US" sz="4300" dirty="0">
                <a:latin typeface="+mn-lt"/>
              </a:rPr>
              <a:t> Foundation</a:t>
            </a:r>
          </a:p>
          <a:p>
            <a:r>
              <a:rPr lang="en-US" sz="4300" dirty="0">
                <a:latin typeface="+mn-lt"/>
              </a:rPr>
              <a:t>Gina Pavlovich, </a:t>
            </a:r>
            <a:r>
              <a:rPr lang="en-US" sz="4300" dirty="0" err="1">
                <a:latin typeface="+mn-lt"/>
              </a:rPr>
              <a:t>Niswonger</a:t>
            </a:r>
            <a:r>
              <a:rPr lang="en-US" sz="4300" dirty="0">
                <a:latin typeface="+mn-lt"/>
              </a:rPr>
              <a:t> Foundation</a:t>
            </a:r>
          </a:p>
          <a:p>
            <a:r>
              <a:rPr lang="en-US" sz="4300" dirty="0">
                <a:latin typeface="+mn-lt"/>
              </a:rPr>
              <a:t>Brooke </a:t>
            </a:r>
            <a:r>
              <a:rPr lang="en-US" sz="4300" dirty="0" err="1">
                <a:latin typeface="+mn-lt"/>
              </a:rPr>
              <a:t>Drinnon</a:t>
            </a:r>
            <a:r>
              <a:rPr lang="en-US" sz="4300" dirty="0">
                <a:latin typeface="+mn-lt"/>
              </a:rPr>
              <a:t>, </a:t>
            </a:r>
            <a:r>
              <a:rPr lang="en-US" sz="4300" dirty="0" err="1">
                <a:latin typeface="+mn-lt"/>
              </a:rPr>
              <a:t>Niswonger</a:t>
            </a:r>
            <a:r>
              <a:rPr lang="en-US" sz="4300" dirty="0">
                <a:latin typeface="+mn-lt"/>
              </a:rPr>
              <a:t> Foundation</a:t>
            </a:r>
          </a:p>
          <a:p>
            <a:r>
              <a:rPr lang="en-US" sz="4300" dirty="0">
                <a:latin typeface="+mn-lt"/>
              </a:rPr>
              <a:t>Mia Hyde, Comprehensive Educational Resource</a:t>
            </a:r>
            <a:r>
              <a:rPr lang="en-US" sz="4000" dirty="0"/>
              <a:t>s	</a:t>
            </a:r>
          </a:p>
        </p:txBody>
      </p:sp>
      <p:sp>
        <p:nvSpPr>
          <p:cNvPr id="13" name="Text Placeholder 12">
            <a:extLst>
              <a:ext uri="{FF2B5EF4-FFF2-40B4-BE49-F238E27FC236}">
                <a16:creationId xmlns:a16="http://schemas.microsoft.com/office/drawing/2014/main" id="{35F7CEF1-F7EE-4019-BB26-AC35550C9D61}"/>
              </a:ext>
            </a:extLst>
          </p:cNvPr>
          <p:cNvSpPr>
            <a:spLocks noGrp="1"/>
          </p:cNvSpPr>
          <p:nvPr>
            <p:ph type="body" sz="quarter" idx="17"/>
          </p:nvPr>
        </p:nvSpPr>
        <p:spPr>
          <a:xfrm>
            <a:off x="12559838" y="7855055"/>
            <a:ext cx="10682748" cy="4215024"/>
          </a:xfrm>
        </p:spPr>
        <p:txBody>
          <a:bodyPr>
            <a:normAutofit/>
          </a:bodyPr>
          <a:lstStyle/>
          <a:p>
            <a:r>
              <a:rPr lang="en-US" sz="4000" dirty="0">
                <a:latin typeface="+mn-lt"/>
              </a:rPr>
              <a:t>Krisi </a:t>
            </a:r>
            <a:r>
              <a:rPr lang="en-US" sz="4000" dirty="0" err="1">
                <a:latin typeface="+mn-lt"/>
              </a:rPr>
              <a:t>Wallin</a:t>
            </a:r>
            <a:r>
              <a:rPr lang="en-US" sz="4000" dirty="0">
                <a:latin typeface="+mn-lt"/>
              </a:rPr>
              <a:t>, Greene County Schools</a:t>
            </a:r>
          </a:p>
          <a:p>
            <a:r>
              <a:rPr lang="en-US" sz="4000" dirty="0">
                <a:latin typeface="+mn-lt"/>
              </a:rPr>
              <a:t>Angie Wills, Johnson County Schools</a:t>
            </a:r>
          </a:p>
          <a:p>
            <a:r>
              <a:rPr lang="en-US" sz="4000" dirty="0">
                <a:latin typeface="+mn-lt"/>
              </a:rPr>
              <a:t>Denise McKee, Hawkins County School District</a:t>
            </a:r>
          </a:p>
          <a:p>
            <a:r>
              <a:rPr lang="en-US" sz="4000" dirty="0">
                <a:latin typeface="+mn-lt"/>
              </a:rPr>
              <a:t>Kevin Cline, Jefferson County School District</a:t>
            </a:r>
          </a:p>
          <a:p>
            <a:r>
              <a:rPr lang="en-US" sz="4000" dirty="0">
                <a:latin typeface="+mn-lt"/>
              </a:rPr>
              <a:t>Lori Hill, Sevier County School System</a:t>
            </a:r>
          </a:p>
        </p:txBody>
      </p:sp>
    </p:spTree>
    <p:extLst>
      <p:ext uri="{BB962C8B-B14F-4D97-AF65-F5344CB8AC3E}">
        <p14:creationId xmlns:p14="http://schemas.microsoft.com/office/powerpoint/2010/main" val="152218811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A5556BB-BC69-1E44-A9E2-A42C908923AE}"/>
              </a:ext>
            </a:extLst>
          </p:cNvPr>
          <p:cNvSpPr>
            <a:spLocks noGrp="1"/>
          </p:cNvSpPr>
          <p:nvPr>
            <p:ph type="sldNum" sz="quarter" idx="12"/>
          </p:nvPr>
        </p:nvSpPr>
        <p:spPr/>
        <p:txBody>
          <a:bodyPr/>
          <a:lstStyle/>
          <a:p>
            <a:r>
              <a:rPr lang="en-US"/>
              <a:t>56</a:t>
            </a:r>
            <a:endParaRPr lang="uk-UA"/>
          </a:p>
        </p:txBody>
      </p:sp>
      <p:sp>
        <p:nvSpPr>
          <p:cNvPr id="23" name="Title 22">
            <a:extLst>
              <a:ext uri="{FF2B5EF4-FFF2-40B4-BE49-F238E27FC236}">
                <a16:creationId xmlns:a16="http://schemas.microsoft.com/office/drawing/2014/main" id="{4D61891F-DDE3-A442-8D32-5CE6FC7BFC79}"/>
              </a:ext>
            </a:extLst>
          </p:cNvPr>
          <p:cNvSpPr>
            <a:spLocks noGrp="1"/>
          </p:cNvSpPr>
          <p:nvPr>
            <p:ph type="ctrTitle"/>
          </p:nvPr>
        </p:nvSpPr>
        <p:spPr/>
        <p:txBody>
          <a:bodyPr/>
          <a:lstStyle/>
          <a:p>
            <a:r>
              <a:rPr lang="en-US" dirty="0">
                <a:latin typeface="+mj-lt"/>
              </a:rPr>
              <a:t>Thank you!</a:t>
            </a:r>
          </a:p>
        </p:txBody>
      </p:sp>
      <p:grpSp>
        <p:nvGrpSpPr>
          <p:cNvPr id="18" name="Group 17" descr="Ways to connect: website, email, or twitter. ">
            <a:extLst>
              <a:ext uri="{FF2B5EF4-FFF2-40B4-BE49-F238E27FC236}">
                <a16:creationId xmlns:a16="http://schemas.microsoft.com/office/drawing/2014/main" id="{F573E9D2-1D6C-AE41-9EC7-49BACDC4BDF9}"/>
              </a:ext>
            </a:extLst>
          </p:cNvPr>
          <p:cNvGrpSpPr/>
          <p:nvPr/>
        </p:nvGrpSpPr>
        <p:grpSpPr>
          <a:xfrm>
            <a:off x="1237406" y="3065878"/>
            <a:ext cx="14441209" cy="7584243"/>
            <a:chOff x="10151426" y="3390682"/>
            <a:chExt cx="14441209" cy="7584243"/>
          </a:xfrm>
        </p:grpSpPr>
        <p:grpSp>
          <p:nvGrpSpPr>
            <p:cNvPr id="3" name="Group 2">
              <a:extLst>
                <a:ext uri="{FF2B5EF4-FFF2-40B4-BE49-F238E27FC236}">
                  <a16:creationId xmlns:a16="http://schemas.microsoft.com/office/drawing/2014/main" id="{DB94F40E-D249-AE47-AC5E-A5DE907D1469}"/>
                </a:ext>
              </a:extLst>
            </p:cNvPr>
            <p:cNvGrpSpPr/>
            <p:nvPr/>
          </p:nvGrpSpPr>
          <p:grpSpPr>
            <a:xfrm>
              <a:off x="10151426" y="3390682"/>
              <a:ext cx="2042160" cy="7584243"/>
              <a:chOff x="16041501" y="3895139"/>
              <a:chExt cx="2042160" cy="7584243"/>
            </a:xfrm>
          </p:grpSpPr>
          <p:grpSp>
            <p:nvGrpSpPr>
              <p:cNvPr id="4" name="Group 3">
                <a:extLst>
                  <a:ext uri="{FF2B5EF4-FFF2-40B4-BE49-F238E27FC236}">
                    <a16:creationId xmlns:a16="http://schemas.microsoft.com/office/drawing/2014/main" id="{926A447D-8D6D-3D45-8FF6-244F9FC574AD}"/>
                  </a:ext>
                </a:extLst>
              </p:cNvPr>
              <p:cNvGrpSpPr/>
              <p:nvPr/>
            </p:nvGrpSpPr>
            <p:grpSpPr>
              <a:xfrm>
                <a:off x="16041501" y="9467701"/>
                <a:ext cx="2042160" cy="2011681"/>
                <a:chOff x="16215360" y="3383279"/>
                <a:chExt cx="2042160" cy="2011681"/>
              </a:xfrm>
            </p:grpSpPr>
            <p:sp>
              <p:nvSpPr>
                <p:cNvPr id="11" name="Oval 10" descr="&quot; &quot;">
                  <a:extLst>
                    <a:ext uri="{FF2B5EF4-FFF2-40B4-BE49-F238E27FC236}">
                      <a16:creationId xmlns:a16="http://schemas.microsoft.com/office/drawing/2014/main" id="{6431A092-3F65-E147-9C4C-37815C349916}"/>
                    </a:ext>
                    <a:ext uri="{C183D7F6-B498-43B3-948B-1728B52AA6E4}">
                      <adec:decorative xmlns:adec="http://schemas.microsoft.com/office/drawing/2017/decorative" val="0"/>
                    </a:ext>
                  </a:extLst>
                </p:cNvPr>
                <p:cNvSpPr/>
                <p:nvPr/>
              </p:nvSpPr>
              <p:spPr>
                <a:xfrm>
                  <a:off x="16215360" y="3383279"/>
                  <a:ext cx="2042160" cy="2011681"/>
                </a:xfrm>
                <a:prstGeom prst="ellipse">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Freeform 85">
                  <a:extLst>
                    <a:ext uri="{FF2B5EF4-FFF2-40B4-BE49-F238E27FC236}">
                      <a16:creationId xmlns:a16="http://schemas.microsoft.com/office/drawing/2014/main" id="{4F72F09F-5EC0-994B-9F7E-625AC7B035EC}"/>
                    </a:ext>
                    <a:ext uri="{C183D7F6-B498-43B3-948B-1728B52AA6E4}">
                      <adec:decorative xmlns:adec="http://schemas.microsoft.com/office/drawing/2017/decorative" val="1"/>
                    </a:ext>
                  </a:extLst>
                </p:cNvPr>
                <p:cNvSpPr>
                  <a:spLocks noChangeArrowheads="1"/>
                </p:cNvSpPr>
                <p:nvPr/>
              </p:nvSpPr>
              <p:spPr bwMode="auto">
                <a:xfrm>
                  <a:off x="16719214" y="4009531"/>
                  <a:ext cx="1020146" cy="858991"/>
                </a:xfrm>
                <a:custGeom>
                  <a:avLst/>
                  <a:gdLst>
                    <a:gd name="T0" fmla="*/ 461 w 462"/>
                    <a:gd name="T1" fmla="*/ 45 h 374"/>
                    <a:gd name="T2" fmla="*/ 461 w 462"/>
                    <a:gd name="T3" fmla="*/ 45 h 374"/>
                    <a:gd name="T4" fmla="*/ 408 w 462"/>
                    <a:gd name="T5" fmla="*/ 63 h 374"/>
                    <a:gd name="T6" fmla="*/ 443 w 462"/>
                    <a:gd name="T7" fmla="*/ 10 h 374"/>
                    <a:gd name="T8" fmla="*/ 389 w 462"/>
                    <a:gd name="T9" fmla="*/ 36 h 374"/>
                    <a:gd name="T10" fmla="*/ 319 w 462"/>
                    <a:gd name="T11" fmla="*/ 0 h 374"/>
                    <a:gd name="T12" fmla="*/ 221 w 462"/>
                    <a:gd name="T13" fmla="*/ 98 h 374"/>
                    <a:gd name="T14" fmla="*/ 230 w 462"/>
                    <a:gd name="T15" fmla="*/ 116 h 374"/>
                    <a:gd name="T16" fmla="*/ 35 w 462"/>
                    <a:gd name="T17" fmla="*/ 19 h 374"/>
                    <a:gd name="T18" fmla="*/ 17 w 462"/>
                    <a:gd name="T19" fmla="*/ 72 h 374"/>
                    <a:gd name="T20" fmla="*/ 61 w 462"/>
                    <a:gd name="T21" fmla="*/ 151 h 374"/>
                    <a:gd name="T22" fmla="*/ 17 w 462"/>
                    <a:gd name="T23" fmla="*/ 134 h 374"/>
                    <a:gd name="T24" fmla="*/ 17 w 462"/>
                    <a:gd name="T25" fmla="*/ 134 h 374"/>
                    <a:gd name="T26" fmla="*/ 98 w 462"/>
                    <a:gd name="T27" fmla="*/ 231 h 374"/>
                    <a:gd name="T28" fmla="*/ 70 w 462"/>
                    <a:gd name="T29" fmla="*/ 231 h 374"/>
                    <a:gd name="T30" fmla="*/ 53 w 462"/>
                    <a:gd name="T31" fmla="*/ 231 h 374"/>
                    <a:gd name="T32" fmla="*/ 142 w 462"/>
                    <a:gd name="T33" fmla="*/ 294 h 374"/>
                    <a:gd name="T34" fmla="*/ 26 w 462"/>
                    <a:gd name="T35" fmla="*/ 338 h 374"/>
                    <a:gd name="T36" fmla="*/ 0 w 462"/>
                    <a:gd name="T37" fmla="*/ 338 h 374"/>
                    <a:gd name="T38" fmla="*/ 142 w 462"/>
                    <a:gd name="T39" fmla="*/ 373 h 374"/>
                    <a:gd name="T40" fmla="*/ 408 w 462"/>
                    <a:gd name="T41" fmla="*/ 107 h 374"/>
                    <a:gd name="T42" fmla="*/ 408 w 462"/>
                    <a:gd name="T43" fmla="*/ 98 h 374"/>
                    <a:gd name="T44" fmla="*/ 461 w 462"/>
                    <a:gd name="T45" fmla="*/ 45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lnTo>
                        <a:pt x="17" y="134"/>
                      </a:ln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45712" tIns="22856" rIns="45712" bIns="22856" anchor="ctr"/>
                <a:lstStyle/>
                <a:p>
                  <a:pPr>
                    <a:defRPr/>
                  </a:pPr>
                  <a:endParaRPr lang="en-US" sz="900"/>
                </a:p>
              </p:txBody>
            </p:sp>
          </p:grpSp>
          <p:grpSp>
            <p:nvGrpSpPr>
              <p:cNvPr id="5" name="Group 4">
                <a:extLst>
                  <a:ext uri="{FF2B5EF4-FFF2-40B4-BE49-F238E27FC236}">
                    <a16:creationId xmlns:a16="http://schemas.microsoft.com/office/drawing/2014/main" id="{3C398437-CD27-AF4A-AAB0-36F22F680669}"/>
                  </a:ext>
                </a:extLst>
              </p:cNvPr>
              <p:cNvGrpSpPr/>
              <p:nvPr/>
            </p:nvGrpSpPr>
            <p:grpSpPr>
              <a:xfrm>
                <a:off x="16041501" y="3895139"/>
                <a:ext cx="2042160" cy="2011681"/>
                <a:chOff x="16134679" y="5821679"/>
                <a:chExt cx="2042160" cy="2011681"/>
              </a:xfrm>
            </p:grpSpPr>
            <p:sp>
              <p:nvSpPr>
                <p:cNvPr id="9" name="Oval 8" descr="&quot; &quot;">
                  <a:extLst>
                    <a:ext uri="{FF2B5EF4-FFF2-40B4-BE49-F238E27FC236}">
                      <a16:creationId xmlns:a16="http://schemas.microsoft.com/office/drawing/2014/main" id="{1651203C-AC4E-F846-A162-B4412E800AC8}"/>
                    </a:ext>
                    <a:ext uri="{C183D7F6-B498-43B3-948B-1728B52AA6E4}">
                      <adec:decorative xmlns:adec="http://schemas.microsoft.com/office/drawing/2017/decorative" val="0"/>
                    </a:ext>
                  </a:extLst>
                </p:cNvPr>
                <p:cNvSpPr/>
                <p:nvPr/>
              </p:nvSpPr>
              <p:spPr>
                <a:xfrm>
                  <a:off x="16134679" y="5821679"/>
                  <a:ext cx="2042160" cy="2011681"/>
                </a:xfrm>
                <a:prstGeom prst="ellipse">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Shape 5616">
                  <a:extLst>
                    <a:ext uri="{FF2B5EF4-FFF2-40B4-BE49-F238E27FC236}">
                      <a16:creationId xmlns:a16="http://schemas.microsoft.com/office/drawing/2014/main" id="{F1D946F0-14CD-2E41-85C6-1B77B5943399}"/>
                    </a:ext>
                    <a:ext uri="{C183D7F6-B498-43B3-948B-1728B52AA6E4}">
                      <adec:decorative xmlns:adec="http://schemas.microsoft.com/office/drawing/2017/decorative" val="1"/>
                    </a:ext>
                  </a:extLst>
                </p:cNvPr>
                <p:cNvSpPr/>
                <p:nvPr/>
              </p:nvSpPr>
              <p:spPr>
                <a:xfrm>
                  <a:off x="16572159" y="6315887"/>
                  <a:ext cx="1167201" cy="1084226"/>
                </a:xfrm>
                <a:custGeom>
                  <a:avLst/>
                  <a:gdLst/>
                  <a:ahLst/>
                  <a:cxnLst>
                    <a:cxn ang="0">
                      <a:pos x="wd2" y="hd2"/>
                    </a:cxn>
                    <a:cxn ang="5400000">
                      <a:pos x="wd2" y="hd2"/>
                    </a:cxn>
                    <a:cxn ang="10800000">
                      <a:pos x="wd2" y="hd2"/>
                    </a:cxn>
                    <a:cxn ang="16200000">
                      <a:pos x="wd2" y="hd2"/>
                    </a:cxn>
                  </a:cxnLst>
                  <a:rect l="0" t="0" r="r" b="b"/>
                  <a:pathLst>
                    <a:path w="21600" h="21600" extrusionOk="0">
                      <a:moveTo>
                        <a:pt x="19248" y="0"/>
                      </a:moveTo>
                      <a:cubicBezTo>
                        <a:pt x="2308" y="0"/>
                        <a:pt x="2308" y="0"/>
                        <a:pt x="2308" y="0"/>
                      </a:cubicBezTo>
                      <a:cubicBezTo>
                        <a:pt x="1132" y="0"/>
                        <a:pt x="0" y="846"/>
                        <a:pt x="0" y="2190"/>
                      </a:cubicBezTo>
                      <a:cubicBezTo>
                        <a:pt x="0" y="15876"/>
                        <a:pt x="0" y="15876"/>
                        <a:pt x="0" y="15876"/>
                      </a:cubicBezTo>
                      <a:cubicBezTo>
                        <a:pt x="0" y="17171"/>
                        <a:pt x="740" y="18514"/>
                        <a:pt x="1916" y="18962"/>
                      </a:cubicBezTo>
                      <a:cubicBezTo>
                        <a:pt x="6968" y="19858"/>
                        <a:pt x="6968" y="19858"/>
                        <a:pt x="6968" y="19858"/>
                      </a:cubicBezTo>
                      <a:cubicBezTo>
                        <a:pt x="6968" y="19858"/>
                        <a:pt x="2700" y="21600"/>
                        <a:pt x="5356" y="21600"/>
                      </a:cubicBezTo>
                      <a:cubicBezTo>
                        <a:pt x="16200" y="21600"/>
                        <a:pt x="16200" y="21600"/>
                        <a:pt x="16200" y="21600"/>
                      </a:cubicBezTo>
                      <a:cubicBezTo>
                        <a:pt x="18900" y="21600"/>
                        <a:pt x="14632" y="19858"/>
                        <a:pt x="14632" y="19858"/>
                      </a:cubicBezTo>
                      <a:cubicBezTo>
                        <a:pt x="19640" y="18962"/>
                        <a:pt x="19640" y="18962"/>
                        <a:pt x="19640" y="18962"/>
                      </a:cubicBezTo>
                      <a:cubicBezTo>
                        <a:pt x="20860" y="18514"/>
                        <a:pt x="21600" y="17171"/>
                        <a:pt x="21600" y="15876"/>
                      </a:cubicBezTo>
                      <a:cubicBezTo>
                        <a:pt x="21600" y="2190"/>
                        <a:pt x="21600" y="2190"/>
                        <a:pt x="21600" y="2190"/>
                      </a:cubicBezTo>
                      <a:cubicBezTo>
                        <a:pt x="21600" y="846"/>
                        <a:pt x="20468" y="0"/>
                        <a:pt x="19248" y="0"/>
                      </a:cubicBezTo>
                      <a:close/>
                      <a:moveTo>
                        <a:pt x="19248" y="15876"/>
                      </a:moveTo>
                      <a:cubicBezTo>
                        <a:pt x="2308" y="15876"/>
                        <a:pt x="2308" y="15876"/>
                        <a:pt x="2308" y="15876"/>
                      </a:cubicBezTo>
                      <a:cubicBezTo>
                        <a:pt x="2308" y="2190"/>
                        <a:pt x="2308" y="2190"/>
                        <a:pt x="2308" y="2190"/>
                      </a:cubicBezTo>
                      <a:cubicBezTo>
                        <a:pt x="19248" y="2190"/>
                        <a:pt x="19248" y="2190"/>
                        <a:pt x="19248" y="2190"/>
                      </a:cubicBezTo>
                      <a:lnTo>
                        <a:pt x="19248" y="15876"/>
                      </a:lnTo>
                      <a:close/>
                    </a:path>
                  </a:pathLst>
                </a:custGeom>
                <a:solidFill>
                  <a:srgbClr val="FFFFFF"/>
                </a:solidFill>
                <a:ln w="12700">
                  <a:miter lim="400000"/>
                </a:ln>
              </p:spPr>
              <p:txBody>
                <a:bodyPr lIns="22860" rIns="22860" anchor="ctr"/>
                <a:lstStyle/>
                <a:p>
                  <a:endParaRPr sz="900"/>
                </a:p>
              </p:txBody>
            </p:sp>
          </p:grpSp>
          <p:grpSp>
            <p:nvGrpSpPr>
              <p:cNvPr id="6" name="Group 5">
                <a:extLst>
                  <a:ext uri="{FF2B5EF4-FFF2-40B4-BE49-F238E27FC236}">
                    <a16:creationId xmlns:a16="http://schemas.microsoft.com/office/drawing/2014/main" id="{07284A55-66AC-8048-A486-CDE5B98ADAF0}"/>
                  </a:ext>
                </a:extLst>
              </p:cNvPr>
              <p:cNvGrpSpPr/>
              <p:nvPr/>
            </p:nvGrpSpPr>
            <p:grpSpPr>
              <a:xfrm>
                <a:off x="16041501" y="6681420"/>
                <a:ext cx="2042160" cy="2011681"/>
                <a:chOff x="16208207" y="8665160"/>
                <a:chExt cx="2042160" cy="2011681"/>
              </a:xfrm>
            </p:grpSpPr>
            <p:sp>
              <p:nvSpPr>
                <p:cNvPr id="7" name="Oval 6">
                  <a:extLst>
                    <a:ext uri="{FF2B5EF4-FFF2-40B4-BE49-F238E27FC236}">
                      <a16:creationId xmlns:a16="http://schemas.microsoft.com/office/drawing/2014/main" id="{6C5C3CA7-A7BC-1E4E-93C9-EE631C7EE3F7}"/>
                    </a:ext>
                    <a:ext uri="{C183D7F6-B498-43B3-948B-1728B52AA6E4}">
                      <adec:decorative xmlns:adec="http://schemas.microsoft.com/office/drawing/2017/decorative" val="1"/>
                    </a:ext>
                  </a:extLst>
                </p:cNvPr>
                <p:cNvSpPr/>
                <p:nvPr/>
              </p:nvSpPr>
              <p:spPr>
                <a:xfrm>
                  <a:off x="16208207" y="8665160"/>
                  <a:ext cx="2042160" cy="2011681"/>
                </a:xfrm>
                <a:prstGeom prst="ellipse">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descr="&quot; &quot;">
                  <a:extLst>
                    <a:ext uri="{FF2B5EF4-FFF2-40B4-BE49-F238E27FC236}">
                      <a16:creationId xmlns:a16="http://schemas.microsoft.com/office/drawing/2014/main" id="{65016D35-D14F-DA4D-ADF1-225BA63E26EB}"/>
                    </a:ext>
                    <a:ext uri="{C183D7F6-B498-43B3-948B-1728B52AA6E4}">
                      <adec:decorative xmlns:adec="http://schemas.microsoft.com/office/drawing/2017/decorative" val="0"/>
                    </a:ext>
                  </a:extLst>
                </p:cNvPr>
                <p:cNvSpPr txBox="1"/>
                <p:nvPr/>
              </p:nvSpPr>
              <p:spPr>
                <a:xfrm>
                  <a:off x="16630545" y="8948320"/>
                  <a:ext cx="944880" cy="1323439"/>
                </a:xfrm>
                <a:prstGeom prst="rect">
                  <a:avLst/>
                </a:prstGeom>
                <a:noFill/>
              </p:spPr>
              <p:txBody>
                <a:bodyPr wrap="square" rtlCol="0">
                  <a:spAutoFit/>
                </a:bodyPr>
                <a:lstStyle/>
                <a:p>
                  <a:r>
                    <a:rPr lang="en-US" sz="8000" dirty="0">
                      <a:solidFill>
                        <a:schemeClr val="bg1"/>
                      </a:solidFill>
                    </a:rPr>
                    <a:t>@</a:t>
                  </a:r>
                </a:p>
              </p:txBody>
            </p:sp>
          </p:grpSp>
        </p:grpSp>
        <p:sp>
          <p:nvSpPr>
            <p:cNvPr id="15" name="TextBox 14">
              <a:extLst>
                <a:ext uri="{FF2B5EF4-FFF2-40B4-BE49-F238E27FC236}">
                  <a16:creationId xmlns:a16="http://schemas.microsoft.com/office/drawing/2014/main" id="{C3EB4F43-0915-7F40-92D0-035ECA59118F}"/>
                </a:ext>
              </a:extLst>
            </p:cNvPr>
            <p:cNvSpPr txBox="1"/>
            <p:nvPr/>
          </p:nvSpPr>
          <p:spPr>
            <a:xfrm>
              <a:off x="12743551" y="9573309"/>
              <a:ext cx="6354662" cy="769441"/>
            </a:xfrm>
            <a:prstGeom prst="rect">
              <a:avLst/>
            </a:prstGeom>
            <a:noFill/>
          </p:spPr>
          <p:txBody>
            <a:bodyPr wrap="square" rtlCol="0">
              <a:spAutoFit/>
            </a:bodyPr>
            <a:lstStyle/>
            <a:p>
              <a:r>
                <a:rPr lang="en-US" sz="4400" dirty="0">
                  <a:solidFill>
                    <a:schemeClr val="tx1">
                      <a:lumMod val="65000"/>
                      <a:lumOff val="35000"/>
                    </a:schemeClr>
                  </a:solidFill>
                  <a:cs typeface="Times New Roman" panose="02020603050405020304" pitchFamily="18" charset="0"/>
                  <a:hlinkClick r:id="rId3" tooltip="REL Appalachia twitter address"/>
                </a:rPr>
                <a:t>@REL_Appalachia</a:t>
              </a:r>
              <a:endParaRPr lang="en-US" sz="4400" dirty="0">
                <a:solidFill>
                  <a:schemeClr val="tx1">
                    <a:lumMod val="65000"/>
                    <a:lumOff val="35000"/>
                  </a:schemeClr>
                </a:solidFill>
                <a:cs typeface="Times New Roman" panose="02020603050405020304" pitchFamily="18" charset="0"/>
              </a:endParaRPr>
            </a:p>
          </p:txBody>
        </p:sp>
        <p:sp>
          <p:nvSpPr>
            <p:cNvPr id="16" name="TextBox 15">
              <a:extLst>
                <a:ext uri="{FF2B5EF4-FFF2-40B4-BE49-F238E27FC236}">
                  <a16:creationId xmlns:a16="http://schemas.microsoft.com/office/drawing/2014/main" id="{FAA868CA-EE43-704D-AF4C-5E21736533B9}"/>
                </a:ext>
              </a:extLst>
            </p:cNvPr>
            <p:cNvSpPr txBox="1"/>
            <p:nvPr/>
          </p:nvSpPr>
          <p:spPr>
            <a:xfrm>
              <a:off x="12743551" y="6737121"/>
              <a:ext cx="6354662" cy="769441"/>
            </a:xfrm>
            <a:prstGeom prst="rect">
              <a:avLst/>
            </a:prstGeom>
            <a:noFill/>
          </p:spPr>
          <p:txBody>
            <a:bodyPr wrap="square" rtlCol="0">
              <a:spAutoFit/>
            </a:bodyPr>
            <a:lstStyle/>
            <a:p>
              <a:r>
                <a:rPr lang="en-US" sz="4400" dirty="0">
                  <a:solidFill>
                    <a:srgbClr val="FBB03B"/>
                  </a:solidFill>
                  <a:cs typeface="Times New Roman" panose="02020603050405020304" pitchFamily="18" charset="0"/>
                  <a:hlinkClick r:id="rId4" tooltip="REL Appalachia email address">
                    <a:extLst>
                      <a:ext uri="{A12FA001-AC4F-418D-AE19-62706E023703}">
                        <ahyp:hlinkClr xmlns:ahyp="http://schemas.microsoft.com/office/drawing/2018/hyperlinkcolor" val="tx"/>
                      </a:ext>
                    </a:extLst>
                  </a:hlinkClick>
                </a:rPr>
                <a:t>RELAppalachia@sri.com</a:t>
              </a:r>
              <a:endParaRPr lang="en-US" sz="4400" dirty="0">
                <a:solidFill>
                  <a:srgbClr val="FBB03B"/>
                </a:solidFill>
                <a:cs typeface="Times New Roman" panose="02020603050405020304" pitchFamily="18" charset="0"/>
              </a:endParaRPr>
            </a:p>
          </p:txBody>
        </p:sp>
        <p:sp>
          <p:nvSpPr>
            <p:cNvPr id="17" name="TextBox 16">
              <a:extLst>
                <a:ext uri="{FF2B5EF4-FFF2-40B4-BE49-F238E27FC236}">
                  <a16:creationId xmlns:a16="http://schemas.microsoft.com/office/drawing/2014/main" id="{334781AE-573F-D54B-BD62-A17F23CC596F}"/>
                </a:ext>
              </a:extLst>
            </p:cNvPr>
            <p:cNvSpPr txBox="1"/>
            <p:nvPr/>
          </p:nvSpPr>
          <p:spPr>
            <a:xfrm>
              <a:off x="12743551" y="3884849"/>
              <a:ext cx="11849084" cy="769441"/>
            </a:xfrm>
            <a:prstGeom prst="rect">
              <a:avLst/>
            </a:prstGeom>
            <a:noFill/>
          </p:spPr>
          <p:txBody>
            <a:bodyPr wrap="square" lIns="91440" tIns="45720" rIns="91440" bIns="45720" rtlCol="0" anchor="t">
              <a:spAutoFit/>
            </a:bodyPr>
            <a:lstStyle/>
            <a:p>
              <a:r>
                <a:rPr lang="en-US" sz="4400" dirty="0">
                  <a:solidFill>
                    <a:srgbClr val="FBB03B"/>
                  </a:solidFill>
                  <a:ea typeface="+mn-lt"/>
                  <a:cs typeface="Times New Roman"/>
                  <a:hlinkClick r:id="rId5" tooltip="IES/REL website">
                    <a:extLst>
                      <a:ext uri="{A12FA001-AC4F-418D-AE19-62706E023703}">
                        <ahyp:hlinkClr xmlns:ahyp="http://schemas.microsoft.com/office/drawing/2018/hyperlinkcolor" val="tx"/>
                      </a:ext>
                    </a:extLst>
                  </a:hlinkClick>
                </a:rPr>
                <a:t>https://ies.ed.gov/ncee/edlabs/regions/appalachia</a:t>
              </a:r>
              <a:endParaRPr lang="en-US" sz="4400" dirty="0">
                <a:solidFill>
                  <a:srgbClr val="FBB03B"/>
                </a:solidFill>
                <a:cs typeface="Times New Roman"/>
                <a:hlinkClick r:id="rId5">
                  <a:extLst>
                    <a:ext uri="{A12FA001-AC4F-418D-AE19-62706E023703}">
                      <ahyp:hlinkClr xmlns:ahyp="http://schemas.microsoft.com/office/drawing/2018/hyperlinkcolor" val="tx"/>
                    </a:ext>
                  </a:extLst>
                </a:hlinkClick>
              </a:endParaRPr>
            </a:p>
          </p:txBody>
        </p:sp>
      </p:grpSp>
      <p:pic>
        <p:nvPicPr>
          <p:cNvPr id="20" name="Picture 19" descr="&quot; &quot;">
            <a:extLst>
              <a:ext uri="{FF2B5EF4-FFF2-40B4-BE49-F238E27FC236}">
                <a16:creationId xmlns:a16="http://schemas.microsoft.com/office/drawing/2014/main" id="{3C6C75C1-572B-8542-BAA2-FC786013744B}"/>
              </a:ext>
              <a:ext uri="{C183D7F6-B498-43B3-948B-1728B52AA6E4}">
                <adec:decorative xmlns:adec="http://schemas.microsoft.com/office/drawing/2017/decorative" val="0"/>
              </a:ext>
            </a:extLst>
          </p:cNvPr>
          <p:cNvPicPr>
            <a:picLocks noChangeAspect="1"/>
          </p:cNvPicPr>
          <p:nvPr/>
        </p:nvPicPr>
        <p:blipFill rotWithShape="1">
          <a:blip r:embed="rId6">
            <a:duotone>
              <a:schemeClr val="accent2">
                <a:shade val="45000"/>
                <a:satMod val="135000"/>
              </a:schemeClr>
              <a:prstClr val="white"/>
            </a:duotone>
          </a:blip>
          <a:srcRect l="54719" t="46352" r="2548" b="19262"/>
          <a:stretch/>
        </p:blipFill>
        <p:spPr>
          <a:xfrm>
            <a:off x="13780507" y="5852159"/>
            <a:ext cx="8946924" cy="5123461"/>
          </a:xfrm>
          <a:prstGeom prst="rect">
            <a:avLst/>
          </a:prstGeom>
        </p:spPr>
      </p:pic>
    </p:spTree>
    <p:extLst>
      <p:ext uri="{BB962C8B-B14F-4D97-AF65-F5344CB8AC3E}">
        <p14:creationId xmlns:p14="http://schemas.microsoft.com/office/powerpoint/2010/main" val="31132213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83D60A1-80AD-384C-BBB3-CA3856A9FE19}"/>
              </a:ext>
            </a:extLst>
          </p:cNvPr>
          <p:cNvSpPr>
            <a:spLocks noGrp="1"/>
          </p:cNvSpPr>
          <p:nvPr>
            <p:ph type="sldNum" sz="quarter" idx="12"/>
          </p:nvPr>
        </p:nvSpPr>
        <p:spPr>
          <a:xfrm>
            <a:off x="20572553" y="12690398"/>
            <a:ext cx="3062252" cy="730250"/>
          </a:xfrm>
        </p:spPr>
        <p:txBody>
          <a:bodyPr vert="horz" lIns="91440" tIns="45720" rIns="91440" bIns="45720" rtlCol="0" anchor="ctr">
            <a:normAutofit/>
          </a:bodyPr>
          <a:lstStyle/>
          <a:p>
            <a:pPr>
              <a:spcAft>
                <a:spcPts val="600"/>
              </a:spcAft>
            </a:pPr>
            <a:r>
              <a:rPr lang="en-US">
                <a:solidFill>
                  <a:schemeClr val="tx2"/>
                </a:solidFill>
              </a:rPr>
              <a:t>5</a:t>
            </a:r>
          </a:p>
        </p:txBody>
      </p:sp>
      <p:sp>
        <p:nvSpPr>
          <p:cNvPr id="14" name="Rectangle 13" descr="&quot; &quot;">
            <a:extLst>
              <a:ext uri="{FF2B5EF4-FFF2-40B4-BE49-F238E27FC236}">
                <a16:creationId xmlns:a16="http://schemas.microsoft.com/office/drawing/2014/main" id="{F13A95FF-1A75-49AA-86AE-EED61BD0E408}"/>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1523998"/>
            <a:ext cx="9285664" cy="1066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36607F64-04C1-9546-9A5C-C1CFF487BEAF}"/>
              </a:ext>
            </a:extLst>
          </p:cNvPr>
          <p:cNvSpPr>
            <a:spLocks noGrp="1"/>
          </p:cNvSpPr>
          <p:nvPr>
            <p:ph type="ctrTitle"/>
          </p:nvPr>
        </p:nvSpPr>
        <p:spPr>
          <a:xfrm>
            <a:off x="578573" y="2247674"/>
            <a:ext cx="8033278" cy="2510938"/>
          </a:xfrm>
        </p:spPr>
        <p:txBody>
          <a:bodyPr vert="horz" lIns="91440" tIns="45720" rIns="91440" bIns="45720" rtlCol="0" anchor="ctr">
            <a:normAutofit/>
          </a:bodyPr>
          <a:lstStyle/>
          <a:p>
            <a:pPr defTabSz="914400"/>
            <a:r>
              <a:rPr lang="en-US" sz="6400" spc="-60" dirty="0">
                <a:solidFill>
                  <a:srgbClr val="FFFFFF"/>
                </a:solidFill>
                <a:latin typeface="+mj-lt"/>
                <a:cs typeface="+mj-cs"/>
              </a:rPr>
              <a:t>Agenda</a:t>
            </a:r>
          </a:p>
        </p:txBody>
      </p:sp>
      <p:sp>
        <p:nvSpPr>
          <p:cNvPr id="4" name="Text Placeholder 3">
            <a:extLst>
              <a:ext uri="{FF2B5EF4-FFF2-40B4-BE49-F238E27FC236}">
                <a16:creationId xmlns:a16="http://schemas.microsoft.com/office/drawing/2014/main" id="{44998ABC-87FA-0242-9D18-C6C0F09DFA18}"/>
              </a:ext>
            </a:extLst>
          </p:cNvPr>
          <p:cNvSpPr>
            <a:spLocks noGrp="1"/>
          </p:cNvSpPr>
          <p:nvPr>
            <p:ph type="body" sz="quarter" idx="14"/>
          </p:nvPr>
        </p:nvSpPr>
        <p:spPr>
          <a:xfrm>
            <a:off x="626195" y="4758612"/>
            <a:ext cx="8033278" cy="6549172"/>
          </a:xfrm>
        </p:spPr>
        <p:txBody>
          <a:bodyPr vert="horz" lIns="91440" tIns="45720" rIns="91440" bIns="45720" rtlCol="0" anchor="t">
            <a:normAutofit/>
          </a:bodyPr>
          <a:lstStyle/>
          <a:p>
            <a:pPr marL="914400" indent="-182880" defTabSz="914400">
              <a:spcAft>
                <a:spcPts val="600"/>
              </a:spcAft>
              <a:buFont typeface="Wingdings 2" pitchFamily="18" charset="2"/>
              <a:buChar char=""/>
            </a:pPr>
            <a:r>
              <a:rPr lang="en-US" sz="4600" dirty="0">
                <a:solidFill>
                  <a:srgbClr val="FFFFFF"/>
                </a:solidFill>
                <a:latin typeface="+mn-lt"/>
                <a:cs typeface="+mn-cs"/>
              </a:rPr>
              <a:t>Welcome and introductions</a:t>
            </a:r>
          </a:p>
          <a:p>
            <a:pPr marL="914400" indent="-182880" defTabSz="914400">
              <a:spcAft>
                <a:spcPts val="600"/>
              </a:spcAft>
              <a:buFont typeface="Wingdings 2" pitchFamily="18" charset="2"/>
              <a:buChar char=""/>
            </a:pPr>
            <a:r>
              <a:rPr lang="en-US" sz="4600" dirty="0">
                <a:solidFill>
                  <a:srgbClr val="FFFFFF"/>
                </a:solidFill>
                <a:latin typeface="+mn-lt"/>
                <a:cs typeface="+mn-cs"/>
              </a:rPr>
              <a:t>Train-the-trainer structure</a:t>
            </a:r>
          </a:p>
          <a:p>
            <a:pPr marL="914400" indent="-182880" defTabSz="914400">
              <a:spcAft>
                <a:spcPts val="600"/>
              </a:spcAft>
              <a:buFont typeface="Wingdings 2" pitchFamily="18" charset="2"/>
              <a:buChar char=""/>
            </a:pPr>
            <a:r>
              <a:rPr lang="en-US" sz="4600" dirty="0">
                <a:solidFill>
                  <a:srgbClr val="FFFFFF"/>
                </a:solidFill>
                <a:latin typeface="+mn-lt"/>
                <a:cs typeface="+mn-cs"/>
              </a:rPr>
              <a:t>Overview of student engagement</a:t>
            </a:r>
          </a:p>
          <a:p>
            <a:pPr marL="914400" indent="-182880" defTabSz="914400">
              <a:spcAft>
                <a:spcPts val="600"/>
              </a:spcAft>
              <a:buFont typeface="Wingdings 2" pitchFamily="18" charset="2"/>
              <a:buChar char=""/>
            </a:pPr>
            <a:r>
              <a:rPr lang="en-US" sz="4600" dirty="0">
                <a:solidFill>
                  <a:srgbClr val="FFFFFF"/>
                </a:solidFill>
                <a:latin typeface="+mn-lt"/>
                <a:cs typeface="+mn-cs"/>
              </a:rPr>
              <a:t>Behavioral engagement</a:t>
            </a:r>
          </a:p>
          <a:p>
            <a:pPr marL="914400" indent="-182880" defTabSz="914400">
              <a:spcAft>
                <a:spcPts val="600"/>
              </a:spcAft>
              <a:buFont typeface="Wingdings 2" pitchFamily="18" charset="2"/>
              <a:buChar char=""/>
            </a:pPr>
            <a:r>
              <a:rPr lang="en-US" sz="4600" dirty="0">
                <a:solidFill>
                  <a:srgbClr val="FFFFFF"/>
                </a:solidFill>
                <a:latin typeface="+mn-lt"/>
                <a:cs typeface="+mn-cs"/>
              </a:rPr>
              <a:t>Emotional engagement</a:t>
            </a:r>
          </a:p>
          <a:p>
            <a:pPr marL="914400" indent="-182880" defTabSz="914400">
              <a:spcAft>
                <a:spcPts val="600"/>
              </a:spcAft>
              <a:buFont typeface="Wingdings 2" pitchFamily="18" charset="2"/>
              <a:buChar char=""/>
            </a:pPr>
            <a:r>
              <a:rPr lang="en-US" sz="4600" dirty="0">
                <a:solidFill>
                  <a:srgbClr val="FFFFFF"/>
                </a:solidFill>
                <a:latin typeface="+mn-lt"/>
                <a:cs typeface="+mn-cs"/>
              </a:rPr>
              <a:t>Mental engagement</a:t>
            </a:r>
          </a:p>
          <a:p>
            <a:pPr marL="914400" indent="-182880" defTabSz="914400">
              <a:spcAft>
                <a:spcPts val="600"/>
              </a:spcAft>
              <a:buFont typeface="Wingdings 2" pitchFamily="18" charset="2"/>
              <a:buChar char=""/>
            </a:pPr>
            <a:r>
              <a:rPr lang="en-US" sz="4600" dirty="0">
                <a:solidFill>
                  <a:srgbClr val="FFFFFF"/>
                </a:solidFill>
                <a:latin typeface="+mn-lt"/>
                <a:cs typeface="+mn-cs"/>
              </a:rPr>
              <a:t>Wrap-up and next steps</a:t>
            </a:r>
            <a:endParaRPr lang="en-US" sz="4400" dirty="0">
              <a:solidFill>
                <a:srgbClr val="FFFFFF"/>
              </a:solidFill>
              <a:latin typeface="+mn-lt"/>
              <a:cs typeface="+mn-cs"/>
            </a:endParaRPr>
          </a:p>
        </p:txBody>
      </p:sp>
      <p:pic>
        <p:nvPicPr>
          <p:cNvPr id="5" name="Picture 5" descr="&quot; &quot;">
            <a:extLst>
              <a:ext uri="{FF2B5EF4-FFF2-40B4-BE49-F238E27FC236}">
                <a16:creationId xmlns:a16="http://schemas.microsoft.com/office/drawing/2014/main" id="{B8710E3D-9707-40D1-978F-73747D0486EB}"/>
              </a:ext>
            </a:extLst>
          </p:cNvPr>
          <p:cNvPicPr>
            <a:picLocks noChangeAspect="1"/>
          </p:cNvPicPr>
          <p:nvPr/>
        </p:nvPicPr>
        <p:blipFill rotWithShape="1">
          <a:blip r:embed="rId3"/>
          <a:srcRect l="19278" r="3154"/>
          <a:stretch/>
        </p:blipFill>
        <p:spPr>
          <a:xfrm>
            <a:off x="10276263" y="1519198"/>
            <a:ext cx="12389147" cy="10661300"/>
          </a:xfrm>
          <a:prstGeom prst="rect">
            <a:avLst/>
          </a:prstGeom>
        </p:spPr>
      </p:pic>
    </p:spTree>
    <p:extLst>
      <p:ext uri="{BB962C8B-B14F-4D97-AF65-F5344CB8AC3E}">
        <p14:creationId xmlns:p14="http://schemas.microsoft.com/office/powerpoint/2010/main" val="13670393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B5DC95B7-2A72-483B-BA19-2BE7512055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4387175" cy="1371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86812506-3282-479E-BE89-87DD24405490}"/>
              </a:ext>
            </a:extLst>
          </p:cNvPr>
          <p:cNvSpPr>
            <a:spLocks noGrp="1"/>
          </p:cNvSpPr>
          <p:nvPr>
            <p:ph type="sldNum" sz="quarter" idx="12"/>
          </p:nvPr>
        </p:nvSpPr>
        <p:spPr>
          <a:xfrm>
            <a:off x="20572553" y="12576271"/>
            <a:ext cx="3062252" cy="730250"/>
          </a:xfrm>
        </p:spPr>
        <p:txBody>
          <a:bodyPr vert="horz" lIns="91440" tIns="45720" rIns="91440" bIns="45720" rtlCol="0" anchor="ctr">
            <a:normAutofit/>
          </a:bodyPr>
          <a:lstStyle/>
          <a:p>
            <a:pPr>
              <a:spcAft>
                <a:spcPts val="600"/>
              </a:spcAft>
            </a:pPr>
            <a:r>
              <a:rPr lang="en-US">
                <a:solidFill>
                  <a:schemeClr val="tx2"/>
                </a:solidFill>
              </a:rPr>
              <a:t>6</a:t>
            </a:r>
            <a:endParaRPr lang="en-US" b="1" kern="1200">
              <a:solidFill>
                <a:schemeClr val="tx2"/>
              </a:solidFill>
              <a:latin typeface="+mn-lt"/>
              <a:ea typeface="+mn-ea"/>
              <a:cs typeface="+mn-cs"/>
            </a:endParaRPr>
          </a:p>
        </p:txBody>
      </p:sp>
      <p:sp>
        <p:nvSpPr>
          <p:cNvPr id="17" name="Rectangle 16" descr="&quot; &quot;">
            <a:extLst>
              <a:ext uri="{FF2B5EF4-FFF2-40B4-BE49-F238E27FC236}">
                <a16:creationId xmlns:a16="http://schemas.microsoft.com/office/drawing/2014/main" id="{1C822AFE-7E96-4A51-9E55-FCAEACD21357}"/>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702284" y="1514650"/>
            <a:ext cx="8684891" cy="106586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descr="&quot; &quot;">
            <a:extLst>
              <a:ext uri="{FF2B5EF4-FFF2-40B4-BE49-F238E27FC236}">
                <a16:creationId xmlns:a16="http://schemas.microsoft.com/office/drawing/2014/main" id="{9169EA61-C175-4B7E-807B-58199DEA7FB3}"/>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517904"/>
            <a:ext cx="768196" cy="10661904"/>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FD542848-21B2-40A3-837B-67BBBBBB5A51}"/>
              </a:ext>
            </a:extLst>
          </p:cNvPr>
          <p:cNvSpPr>
            <a:spLocks noGrp="1"/>
          </p:cNvSpPr>
          <p:nvPr>
            <p:ph type="ctrTitle"/>
          </p:nvPr>
        </p:nvSpPr>
        <p:spPr>
          <a:xfrm>
            <a:off x="16324905" y="2159540"/>
            <a:ext cx="7310666" cy="3054488"/>
          </a:xfrm>
        </p:spPr>
        <p:txBody>
          <a:bodyPr vert="horz" lIns="91440" tIns="45720" rIns="91440" bIns="45720" rtlCol="0" anchor="ctr">
            <a:normAutofit/>
          </a:bodyPr>
          <a:lstStyle/>
          <a:p>
            <a:pPr defTabSz="914400"/>
            <a:r>
              <a:rPr lang="en-US" sz="6400" spc="-60" dirty="0">
                <a:solidFill>
                  <a:srgbClr val="FFFFFF"/>
                </a:solidFill>
                <a:latin typeface="+mj-lt"/>
                <a:cs typeface="+mj-cs"/>
              </a:rPr>
              <a:t>Poll</a:t>
            </a:r>
          </a:p>
        </p:txBody>
      </p:sp>
      <p:sp>
        <p:nvSpPr>
          <p:cNvPr id="4" name="Text Placeholder 3">
            <a:extLst>
              <a:ext uri="{FF2B5EF4-FFF2-40B4-BE49-F238E27FC236}">
                <a16:creationId xmlns:a16="http://schemas.microsoft.com/office/drawing/2014/main" id="{606410B0-9D1C-4269-A883-F4E1CB5C8DD3}"/>
              </a:ext>
            </a:extLst>
          </p:cNvPr>
          <p:cNvSpPr>
            <a:spLocks noGrp="1"/>
          </p:cNvSpPr>
          <p:nvPr>
            <p:ph type="body" sz="quarter" idx="14"/>
          </p:nvPr>
        </p:nvSpPr>
        <p:spPr>
          <a:xfrm>
            <a:off x="16324905" y="5214028"/>
            <a:ext cx="7310666" cy="6315806"/>
          </a:xfrm>
        </p:spPr>
        <p:txBody>
          <a:bodyPr vert="horz" lIns="91440" tIns="45720" rIns="91440" bIns="45720" rtlCol="0" anchor="t">
            <a:normAutofit/>
          </a:bodyPr>
          <a:lstStyle/>
          <a:p>
            <a:pPr marL="91440" indent="-182880" defTabSz="914400">
              <a:buFont typeface="Wingdings 2" pitchFamily="18" charset="2"/>
              <a:buChar char=""/>
            </a:pPr>
            <a:r>
              <a:rPr lang="en-US" sz="4600" dirty="0">
                <a:solidFill>
                  <a:srgbClr val="FFFFFF"/>
                </a:solidFill>
                <a:latin typeface="+mn-lt"/>
                <a:cs typeface="+mn-cs"/>
              </a:rPr>
              <a:t>What is your role?</a:t>
            </a:r>
          </a:p>
          <a:p>
            <a:pPr marL="914400" indent="-182880" defTabSz="914400">
              <a:buFont typeface="Wingdings 2" pitchFamily="18" charset="2"/>
              <a:buChar char=""/>
            </a:pPr>
            <a:r>
              <a:rPr lang="en-US" sz="4600" dirty="0">
                <a:solidFill>
                  <a:srgbClr val="FFFFFF"/>
                </a:solidFill>
                <a:latin typeface="+mn-lt"/>
                <a:cs typeface="+mn-cs"/>
              </a:rPr>
              <a:t>Teacher</a:t>
            </a:r>
          </a:p>
          <a:p>
            <a:pPr marL="914400" indent="-182880" defTabSz="914400">
              <a:buFont typeface="Wingdings 2" pitchFamily="18" charset="2"/>
              <a:buChar char=""/>
            </a:pPr>
            <a:r>
              <a:rPr lang="en-US" sz="4600" dirty="0">
                <a:solidFill>
                  <a:srgbClr val="FFFFFF"/>
                </a:solidFill>
                <a:latin typeface="+mn-lt"/>
                <a:cs typeface="+mn-cs"/>
              </a:rPr>
              <a:t>School Administrator</a:t>
            </a:r>
          </a:p>
          <a:p>
            <a:pPr marL="914400" indent="-182880" defTabSz="914400">
              <a:buFont typeface="Wingdings 2" pitchFamily="18" charset="2"/>
              <a:buChar char=""/>
            </a:pPr>
            <a:r>
              <a:rPr lang="en-US" sz="4600" dirty="0">
                <a:solidFill>
                  <a:srgbClr val="FFFFFF"/>
                </a:solidFill>
                <a:latin typeface="+mn-lt"/>
                <a:cs typeface="+mn-cs"/>
              </a:rPr>
              <a:t>District Administrator</a:t>
            </a:r>
          </a:p>
          <a:p>
            <a:pPr marL="914400" indent="-182880" defTabSz="914400">
              <a:buFont typeface="Wingdings 2" pitchFamily="18" charset="2"/>
              <a:buChar char=""/>
            </a:pPr>
            <a:r>
              <a:rPr lang="en-US" sz="4600" dirty="0">
                <a:solidFill>
                  <a:srgbClr val="FFFFFF"/>
                </a:solidFill>
                <a:latin typeface="+mn-lt"/>
                <a:cs typeface="+mn-cs"/>
              </a:rPr>
              <a:t>Other</a:t>
            </a:r>
            <a:endParaRPr lang="en-US" sz="3200" dirty="0">
              <a:solidFill>
                <a:srgbClr val="FFFFFF"/>
              </a:solidFill>
              <a:latin typeface="+mn-lt"/>
              <a:cs typeface="+mn-cs"/>
            </a:endParaRPr>
          </a:p>
        </p:txBody>
      </p:sp>
      <p:pic>
        <p:nvPicPr>
          <p:cNvPr id="6" name="Graphic 5" descr="&quot; &quot;">
            <a:extLst>
              <a:ext uri="{FF2B5EF4-FFF2-40B4-BE49-F238E27FC236}">
                <a16:creationId xmlns:a16="http://schemas.microsoft.com/office/drawing/2014/main" id="{6BB97D89-E0B2-4BCC-BBD6-3BABEB42277A}"/>
              </a:ext>
              <a:ext uri="{C183D7F6-B498-43B3-948B-1728B52AA6E4}">
                <adec:decorative xmlns:adec="http://schemas.microsoft.com/office/drawing/2017/decorative" val="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01750" y="1514650"/>
            <a:ext cx="10658650" cy="10658650"/>
          </a:xfrm>
          <a:prstGeom prst="rect">
            <a:avLst/>
          </a:prstGeom>
        </p:spPr>
      </p:pic>
    </p:spTree>
    <p:extLst>
      <p:ext uri="{BB962C8B-B14F-4D97-AF65-F5344CB8AC3E}">
        <p14:creationId xmlns:p14="http://schemas.microsoft.com/office/powerpoint/2010/main" val="29937294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r>
              <a:rPr lang="en-US"/>
              <a:t>7</a:t>
            </a:r>
          </a:p>
        </p:txBody>
      </p:sp>
      <p:sp>
        <p:nvSpPr>
          <p:cNvPr id="2" name="Title 1">
            <a:extLst>
              <a:ext uri="{FF2B5EF4-FFF2-40B4-BE49-F238E27FC236}">
                <a16:creationId xmlns:a16="http://schemas.microsoft.com/office/drawing/2014/main" id="{22AD7848-8772-5249-B49F-7B49BB2F8BD2}"/>
              </a:ext>
            </a:extLst>
          </p:cNvPr>
          <p:cNvSpPr>
            <a:spLocks noGrp="1"/>
          </p:cNvSpPr>
          <p:nvPr>
            <p:ph type="ctrTitle"/>
          </p:nvPr>
        </p:nvSpPr>
        <p:spPr>
          <a:xfrm>
            <a:off x="1144587" y="1388327"/>
            <a:ext cx="22097999" cy="1219177"/>
          </a:xfrm>
        </p:spPr>
        <p:txBody>
          <a:bodyPr/>
          <a:lstStyle/>
          <a:p>
            <a:r>
              <a:rPr lang="en-US" dirty="0">
                <a:latin typeface="+mj-lt"/>
                <a:cs typeface="Times New Roman"/>
              </a:rPr>
              <a:t>Meet the team</a:t>
            </a:r>
          </a:p>
        </p:txBody>
      </p:sp>
      <p:sp>
        <p:nvSpPr>
          <p:cNvPr id="13" name="Content Placeholder 7">
            <a:extLst>
              <a:ext uri="{FF2B5EF4-FFF2-40B4-BE49-F238E27FC236}">
                <a16:creationId xmlns:a16="http://schemas.microsoft.com/office/drawing/2014/main" id="{D35B21B8-C099-E54F-913B-D72C2B237888}"/>
              </a:ext>
            </a:extLst>
          </p:cNvPr>
          <p:cNvSpPr txBox="1">
            <a:spLocks/>
          </p:cNvSpPr>
          <p:nvPr/>
        </p:nvSpPr>
        <p:spPr>
          <a:xfrm>
            <a:off x="2540121" y="7958881"/>
            <a:ext cx="4847471" cy="1370907"/>
          </a:xfrm>
          <a:prstGeom prst="rect">
            <a:avLst/>
          </a:prstGeom>
        </p:spPr>
        <p:txBody>
          <a:bodyPr vert="horz" lIns="0" tIns="91439" rIns="0" bIns="91439" rtlCol="0" anchor="t">
            <a:noAutofit/>
          </a:bodyPr>
          <a:lstStyle>
            <a:lvl1pPr marL="68580" indent="-68580" algn="l" defTabSz="685800" rtl="0" eaLnBrk="1" latinLnBrk="0" hangingPunct="1">
              <a:lnSpc>
                <a:spcPct val="90000"/>
              </a:lnSpc>
              <a:spcBef>
                <a:spcPts val="900"/>
              </a:spcBef>
              <a:spcAft>
                <a:spcPts val="150"/>
              </a:spcAft>
              <a:buClr>
                <a:schemeClr val="accent1"/>
              </a:buClr>
              <a:buSzPct val="100000"/>
              <a:buFont typeface="Calibri" panose="020F0502020204030204" pitchFamily="34" charset="0"/>
              <a:buChar char=" "/>
              <a:defRPr sz="2100" kern="1200" baseline="0">
                <a:solidFill>
                  <a:schemeClr val="tx1"/>
                </a:solidFill>
                <a:latin typeface="+mn-lt"/>
                <a:ea typeface="Arial" panose="020B0604020202020204" pitchFamily="34" charset="0"/>
                <a:cs typeface="Arial" panose="020B0604020202020204" pitchFamily="34" charset="0"/>
              </a:defRPr>
            </a:lvl1pPr>
            <a:lvl2pPr marL="347472" indent="-347472" algn="l" defTabSz="685800" rtl="0" eaLnBrk="1" latinLnBrk="0" hangingPunct="1">
              <a:lnSpc>
                <a:spcPct val="90000"/>
              </a:lnSpc>
              <a:spcBef>
                <a:spcPts val="900"/>
              </a:spcBef>
              <a:spcAft>
                <a:spcPts val="150"/>
              </a:spcAft>
              <a:buClr>
                <a:schemeClr val="accent1"/>
              </a:buClr>
              <a:buSzPct val="110000"/>
              <a:buFont typeface="Arial" charset="0"/>
              <a:buChar char="•"/>
              <a:defRPr sz="2100" kern="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694944" indent="-347472" algn="l" defTabSz="685800" rtl="0" eaLnBrk="1" latinLnBrk="0" hangingPunct="1">
              <a:lnSpc>
                <a:spcPct val="90000"/>
              </a:lnSpc>
              <a:spcBef>
                <a:spcPts val="150"/>
              </a:spcBef>
              <a:spcAft>
                <a:spcPts val="300"/>
              </a:spcAft>
              <a:buClr>
                <a:schemeClr val="accent1"/>
              </a:buClr>
              <a:buSzPct val="110000"/>
              <a:buFont typeface="Courier New" charset="0"/>
              <a:buChar char="o"/>
              <a:defRPr sz="1800" kern="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042416" indent="-347472" algn="l" defTabSz="685800" rtl="0" eaLnBrk="1" latinLnBrk="0" hangingPunct="1">
              <a:lnSpc>
                <a:spcPct val="90000"/>
              </a:lnSpc>
              <a:spcBef>
                <a:spcPts val="150"/>
              </a:spcBef>
              <a:spcAft>
                <a:spcPts val="300"/>
              </a:spcAft>
              <a:buClr>
                <a:schemeClr val="accent1"/>
              </a:buClr>
              <a:buSzPct val="90000"/>
              <a:buFont typeface="Courier New" panose="02070309020205020404" pitchFamily="49" charset="0"/>
              <a:buChar char="o"/>
              <a:defRPr sz="1350" kern="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1389888" indent="-347472" algn="l" defTabSz="685800" rtl="0" eaLnBrk="1" latinLnBrk="0" hangingPunct="1">
              <a:lnSpc>
                <a:spcPct val="90000"/>
              </a:lnSpc>
              <a:spcBef>
                <a:spcPts val="150"/>
              </a:spcBef>
              <a:spcAft>
                <a:spcPts val="300"/>
              </a:spcAft>
              <a:buClr>
                <a:schemeClr val="accent1"/>
              </a:buClr>
              <a:buSzPct val="100000"/>
              <a:buFont typeface="Wingdings" panose="05000000000000000000" pitchFamily="2" charset="2"/>
              <a:buChar char="§"/>
              <a:defRPr sz="1350" kern="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82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6pPr>
            <a:lvl7pPr marL="97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7pPr>
            <a:lvl8pPr marL="112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8pPr>
            <a:lvl9pPr marL="127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9pPr>
          </a:lstStyle>
          <a:p>
            <a:pPr marL="0" indent="0">
              <a:lnSpc>
                <a:spcPct val="100000"/>
              </a:lnSpc>
              <a:spcBef>
                <a:spcPts val="0"/>
              </a:spcBef>
              <a:spcAft>
                <a:spcPts val="0"/>
              </a:spcAft>
              <a:buNone/>
            </a:pPr>
            <a:r>
              <a:rPr lang="en-US" sz="2800">
                <a:cs typeface="Times New Roman" panose="02020603050405020304" pitchFamily="18" charset="0"/>
              </a:rPr>
              <a:t>Jill Marcus</a:t>
            </a:r>
          </a:p>
          <a:p>
            <a:pPr marL="0" indent="0">
              <a:lnSpc>
                <a:spcPct val="100000"/>
              </a:lnSpc>
              <a:spcBef>
                <a:spcPts val="0"/>
              </a:spcBef>
              <a:spcAft>
                <a:spcPts val="0"/>
              </a:spcAft>
              <a:buNone/>
            </a:pPr>
            <a:r>
              <a:rPr lang="en-US" sz="2800" i="1">
                <a:solidFill>
                  <a:schemeClr val="tx2"/>
                </a:solidFill>
                <a:cs typeface="Times New Roman" panose="02020603050405020304" pitchFamily="18" charset="0"/>
              </a:rPr>
              <a:t>Education Development Center</a:t>
            </a:r>
            <a:endParaRPr lang="en-US" sz="2800">
              <a:solidFill>
                <a:schemeClr val="tx2"/>
              </a:solidFill>
              <a:cs typeface="Times New Roman" panose="02020603050405020304" pitchFamily="18" charset="0"/>
            </a:endParaRPr>
          </a:p>
        </p:txBody>
      </p:sp>
      <p:pic>
        <p:nvPicPr>
          <p:cNvPr id="19" name="Picture 18" descr="Portrait Jill Marcus">
            <a:extLst>
              <a:ext uri="{FF2B5EF4-FFF2-40B4-BE49-F238E27FC236}">
                <a16:creationId xmlns:a16="http://schemas.microsoft.com/office/drawing/2014/main" id="{664E9AAF-7BD0-409A-82AD-6E79FB87C47D}"/>
              </a:ext>
            </a:extLst>
          </p:cNvPr>
          <p:cNvPicPr>
            <a:picLocks noChangeAspect="1"/>
          </p:cNvPicPr>
          <p:nvPr/>
        </p:nvPicPr>
        <p:blipFill>
          <a:blip r:embed="rId3"/>
          <a:stretch>
            <a:fillRect/>
          </a:stretch>
        </p:blipFill>
        <p:spPr>
          <a:xfrm>
            <a:off x="2540121" y="4034715"/>
            <a:ext cx="3669768" cy="3669768"/>
          </a:xfrm>
          <a:prstGeom prst="rect">
            <a:avLst/>
          </a:prstGeom>
        </p:spPr>
      </p:pic>
      <p:sp>
        <p:nvSpPr>
          <p:cNvPr id="10" name="Content Placeholder 7">
            <a:extLst>
              <a:ext uri="{FF2B5EF4-FFF2-40B4-BE49-F238E27FC236}">
                <a16:creationId xmlns:a16="http://schemas.microsoft.com/office/drawing/2014/main" id="{EEEBC321-07C0-4273-9AF8-63B7DC188B6A}"/>
              </a:ext>
            </a:extLst>
          </p:cNvPr>
          <p:cNvSpPr txBox="1">
            <a:spLocks/>
          </p:cNvSpPr>
          <p:nvPr/>
        </p:nvSpPr>
        <p:spPr>
          <a:xfrm>
            <a:off x="7864565" y="7958881"/>
            <a:ext cx="3669768" cy="1518795"/>
          </a:xfrm>
          <a:prstGeom prst="rect">
            <a:avLst/>
          </a:prstGeom>
        </p:spPr>
        <p:txBody>
          <a:bodyPr vert="horz" lIns="0" tIns="91439" rIns="0" bIns="91439" rtlCol="0" anchor="t">
            <a:noAutofit/>
          </a:bodyPr>
          <a:lstStyle>
            <a:lvl1pPr marL="68580" indent="-68580" algn="l" defTabSz="685800" rtl="0" eaLnBrk="1" latinLnBrk="0" hangingPunct="1">
              <a:lnSpc>
                <a:spcPct val="90000"/>
              </a:lnSpc>
              <a:spcBef>
                <a:spcPts val="900"/>
              </a:spcBef>
              <a:spcAft>
                <a:spcPts val="150"/>
              </a:spcAft>
              <a:buClr>
                <a:schemeClr val="accent1"/>
              </a:buClr>
              <a:buSzPct val="100000"/>
              <a:buFont typeface="Calibri" panose="020F0502020204030204" pitchFamily="34" charset="0"/>
              <a:buChar char=" "/>
              <a:defRPr sz="2100" kern="1200" baseline="0">
                <a:solidFill>
                  <a:schemeClr val="tx1"/>
                </a:solidFill>
                <a:latin typeface="+mn-lt"/>
                <a:ea typeface="Arial" panose="020B0604020202020204" pitchFamily="34" charset="0"/>
                <a:cs typeface="Arial" panose="020B0604020202020204" pitchFamily="34" charset="0"/>
              </a:defRPr>
            </a:lvl1pPr>
            <a:lvl2pPr marL="347472" indent="-347472" algn="l" defTabSz="685800" rtl="0" eaLnBrk="1" latinLnBrk="0" hangingPunct="1">
              <a:lnSpc>
                <a:spcPct val="90000"/>
              </a:lnSpc>
              <a:spcBef>
                <a:spcPts val="900"/>
              </a:spcBef>
              <a:spcAft>
                <a:spcPts val="150"/>
              </a:spcAft>
              <a:buClr>
                <a:schemeClr val="accent1"/>
              </a:buClr>
              <a:buSzPct val="110000"/>
              <a:buFont typeface="Arial" charset="0"/>
              <a:buChar char="•"/>
              <a:defRPr sz="2100" kern="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694944" indent="-347472" algn="l" defTabSz="685800" rtl="0" eaLnBrk="1" latinLnBrk="0" hangingPunct="1">
              <a:lnSpc>
                <a:spcPct val="90000"/>
              </a:lnSpc>
              <a:spcBef>
                <a:spcPts val="150"/>
              </a:spcBef>
              <a:spcAft>
                <a:spcPts val="300"/>
              </a:spcAft>
              <a:buClr>
                <a:schemeClr val="accent1"/>
              </a:buClr>
              <a:buSzPct val="110000"/>
              <a:buFont typeface="Courier New" charset="0"/>
              <a:buChar char="o"/>
              <a:defRPr sz="1800" kern="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042416" indent="-347472" algn="l" defTabSz="685800" rtl="0" eaLnBrk="1" latinLnBrk="0" hangingPunct="1">
              <a:lnSpc>
                <a:spcPct val="90000"/>
              </a:lnSpc>
              <a:spcBef>
                <a:spcPts val="150"/>
              </a:spcBef>
              <a:spcAft>
                <a:spcPts val="300"/>
              </a:spcAft>
              <a:buClr>
                <a:schemeClr val="accent1"/>
              </a:buClr>
              <a:buSzPct val="90000"/>
              <a:buFont typeface="Courier New" panose="02070309020205020404" pitchFamily="49" charset="0"/>
              <a:buChar char="o"/>
              <a:defRPr sz="1350" kern="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1389888" indent="-347472" algn="l" defTabSz="685800" rtl="0" eaLnBrk="1" latinLnBrk="0" hangingPunct="1">
              <a:lnSpc>
                <a:spcPct val="90000"/>
              </a:lnSpc>
              <a:spcBef>
                <a:spcPts val="150"/>
              </a:spcBef>
              <a:spcAft>
                <a:spcPts val="300"/>
              </a:spcAft>
              <a:buClr>
                <a:schemeClr val="accent1"/>
              </a:buClr>
              <a:buSzPct val="100000"/>
              <a:buFont typeface="Wingdings" panose="05000000000000000000" pitchFamily="2" charset="2"/>
              <a:buChar char="§"/>
              <a:defRPr sz="1350" kern="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82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6pPr>
            <a:lvl7pPr marL="97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7pPr>
            <a:lvl8pPr marL="112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8pPr>
            <a:lvl9pPr marL="127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9pPr>
          </a:lstStyle>
          <a:p>
            <a:pPr marL="0" indent="0">
              <a:lnSpc>
                <a:spcPct val="100000"/>
              </a:lnSpc>
              <a:spcBef>
                <a:spcPts val="0"/>
              </a:spcBef>
              <a:spcAft>
                <a:spcPts val="0"/>
              </a:spcAft>
              <a:buNone/>
            </a:pPr>
            <a:r>
              <a:rPr lang="en-US" sz="2800">
                <a:cs typeface="Times New Roman"/>
              </a:rPr>
              <a:t>Mary Klute</a:t>
            </a:r>
          </a:p>
          <a:p>
            <a:pPr marL="0" indent="0">
              <a:lnSpc>
                <a:spcPct val="100000"/>
              </a:lnSpc>
              <a:spcBef>
                <a:spcPts val="0"/>
              </a:spcBef>
              <a:spcAft>
                <a:spcPts val="0"/>
              </a:spcAft>
              <a:buNone/>
            </a:pPr>
            <a:r>
              <a:rPr lang="en-US" sz="2800" i="1">
                <a:solidFill>
                  <a:schemeClr val="tx2"/>
                </a:solidFill>
                <a:cs typeface="Times New Roman" panose="02020603050405020304" pitchFamily="18" charset="0"/>
              </a:rPr>
              <a:t>SRI International</a:t>
            </a:r>
            <a:endParaRPr lang="en-US" sz="2800" b="1">
              <a:solidFill>
                <a:schemeClr val="tx2"/>
              </a:solidFill>
              <a:cs typeface="Times New Roman" panose="02020603050405020304" pitchFamily="18" charset="0"/>
            </a:endParaRPr>
          </a:p>
        </p:txBody>
      </p:sp>
      <p:pic>
        <p:nvPicPr>
          <p:cNvPr id="23" name="Picture 22" descr="Portrait Mary Klute">
            <a:extLst>
              <a:ext uri="{FF2B5EF4-FFF2-40B4-BE49-F238E27FC236}">
                <a16:creationId xmlns:a16="http://schemas.microsoft.com/office/drawing/2014/main" id="{384C2ED1-0807-41CB-BB1F-F4738C54FB3E}"/>
              </a:ext>
            </a:extLst>
          </p:cNvPr>
          <p:cNvPicPr>
            <a:picLocks noChangeAspect="1"/>
          </p:cNvPicPr>
          <p:nvPr/>
        </p:nvPicPr>
        <p:blipFill>
          <a:blip r:embed="rId4"/>
          <a:stretch>
            <a:fillRect/>
          </a:stretch>
        </p:blipFill>
        <p:spPr>
          <a:xfrm>
            <a:off x="7864565" y="4075449"/>
            <a:ext cx="3669768" cy="3669768"/>
          </a:xfrm>
          <a:prstGeom prst="rect">
            <a:avLst/>
          </a:prstGeom>
        </p:spPr>
      </p:pic>
      <p:sp>
        <p:nvSpPr>
          <p:cNvPr id="12" name="Content Placeholder 7">
            <a:extLst>
              <a:ext uri="{FF2B5EF4-FFF2-40B4-BE49-F238E27FC236}">
                <a16:creationId xmlns:a16="http://schemas.microsoft.com/office/drawing/2014/main" id="{B03B7F61-FE0F-4EAB-B7E7-21AB49D0B04C}"/>
              </a:ext>
            </a:extLst>
          </p:cNvPr>
          <p:cNvSpPr txBox="1">
            <a:spLocks/>
          </p:cNvSpPr>
          <p:nvPr/>
        </p:nvSpPr>
        <p:spPr>
          <a:xfrm>
            <a:off x="13189009" y="7955790"/>
            <a:ext cx="3744548" cy="1373998"/>
          </a:xfrm>
          <a:prstGeom prst="rect">
            <a:avLst/>
          </a:prstGeom>
        </p:spPr>
        <p:txBody>
          <a:bodyPr vert="horz" lIns="0" tIns="91439" rIns="0" bIns="91439" rtlCol="0" anchor="t">
            <a:noAutofit/>
          </a:bodyPr>
          <a:lstStyle>
            <a:lvl1pPr marL="68580" indent="-68580" algn="l" defTabSz="685800" rtl="0" eaLnBrk="1" latinLnBrk="0" hangingPunct="1">
              <a:lnSpc>
                <a:spcPct val="90000"/>
              </a:lnSpc>
              <a:spcBef>
                <a:spcPts val="900"/>
              </a:spcBef>
              <a:spcAft>
                <a:spcPts val="150"/>
              </a:spcAft>
              <a:buClr>
                <a:schemeClr val="accent1"/>
              </a:buClr>
              <a:buSzPct val="100000"/>
              <a:buFont typeface="Calibri" panose="020F0502020204030204" pitchFamily="34" charset="0"/>
              <a:buChar char=" "/>
              <a:defRPr sz="2100" kern="1200" baseline="0">
                <a:solidFill>
                  <a:schemeClr val="tx1"/>
                </a:solidFill>
                <a:latin typeface="+mn-lt"/>
                <a:ea typeface="Arial" panose="020B0604020202020204" pitchFamily="34" charset="0"/>
                <a:cs typeface="Arial" panose="020B0604020202020204" pitchFamily="34" charset="0"/>
              </a:defRPr>
            </a:lvl1pPr>
            <a:lvl2pPr marL="347472" indent="-347472" algn="l" defTabSz="685800" rtl="0" eaLnBrk="1" latinLnBrk="0" hangingPunct="1">
              <a:lnSpc>
                <a:spcPct val="90000"/>
              </a:lnSpc>
              <a:spcBef>
                <a:spcPts val="900"/>
              </a:spcBef>
              <a:spcAft>
                <a:spcPts val="150"/>
              </a:spcAft>
              <a:buClr>
                <a:schemeClr val="accent1"/>
              </a:buClr>
              <a:buSzPct val="110000"/>
              <a:buFont typeface="Arial" charset="0"/>
              <a:buChar char="•"/>
              <a:defRPr sz="2100" kern="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694944" indent="-347472" algn="l" defTabSz="685800" rtl="0" eaLnBrk="1" latinLnBrk="0" hangingPunct="1">
              <a:lnSpc>
                <a:spcPct val="90000"/>
              </a:lnSpc>
              <a:spcBef>
                <a:spcPts val="150"/>
              </a:spcBef>
              <a:spcAft>
                <a:spcPts val="300"/>
              </a:spcAft>
              <a:buClr>
                <a:schemeClr val="accent1"/>
              </a:buClr>
              <a:buSzPct val="110000"/>
              <a:buFont typeface="Courier New" charset="0"/>
              <a:buChar char="o"/>
              <a:defRPr sz="1800" kern="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042416" indent="-347472" algn="l" defTabSz="685800" rtl="0" eaLnBrk="1" latinLnBrk="0" hangingPunct="1">
              <a:lnSpc>
                <a:spcPct val="90000"/>
              </a:lnSpc>
              <a:spcBef>
                <a:spcPts val="150"/>
              </a:spcBef>
              <a:spcAft>
                <a:spcPts val="300"/>
              </a:spcAft>
              <a:buClr>
                <a:schemeClr val="accent1"/>
              </a:buClr>
              <a:buSzPct val="90000"/>
              <a:buFont typeface="Courier New" panose="02070309020205020404" pitchFamily="49" charset="0"/>
              <a:buChar char="o"/>
              <a:defRPr sz="1350" kern="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1389888" indent="-347472" algn="l" defTabSz="685800" rtl="0" eaLnBrk="1" latinLnBrk="0" hangingPunct="1">
              <a:lnSpc>
                <a:spcPct val="90000"/>
              </a:lnSpc>
              <a:spcBef>
                <a:spcPts val="150"/>
              </a:spcBef>
              <a:spcAft>
                <a:spcPts val="300"/>
              </a:spcAft>
              <a:buClr>
                <a:schemeClr val="accent1"/>
              </a:buClr>
              <a:buSzPct val="100000"/>
              <a:buFont typeface="Wingdings" panose="05000000000000000000" pitchFamily="2" charset="2"/>
              <a:buChar char="§"/>
              <a:defRPr sz="1350" kern="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82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6pPr>
            <a:lvl7pPr marL="97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7pPr>
            <a:lvl8pPr marL="112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8pPr>
            <a:lvl9pPr marL="127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9pPr>
          </a:lstStyle>
          <a:p>
            <a:pPr marL="0" indent="0">
              <a:lnSpc>
                <a:spcPct val="100000"/>
              </a:lnSpc>
              <a:spcBef>
                <a:spcPts val="0"/>
              </a:spcBef>
              <a:spcAft>
                <a:spcPts val="0"/>
              </a:spcAft>
              <a:buNone/>
            </a:pPr>
            <a:r>
              <a:rPr lang="en-US" sz="2800">
                <a:cs typeface="Times New Roman" panose="02020603050405020304" pitchFamily="18" charset="0"/>
              </a:rPr>
              <a:t>Victoria Schaefer</a:t>
            </a:r>
          </a:p>
          <a:p>
            <a:pPr marL="0" indent="0">
              <a:lnSpc>
                <a:spcPct val="100000"/>
              </a:lnSpc>
              <a:spcBef>
                <a:spcPts val="0"/>
              </a:spcBef>
              <a:spcAft>
                <a:spcPts val="0"/>
              </a:spcAft>
              <a:buNone/>
            </a:pPr>
            <a:r>
              <a:rPr lang="en-US" sz="2800" i="1">
                <a:solidFill>
                  <a:schemeClr val="tx2"/>
                </a:solidFill>
                <a:ea typeface="+mn-lt"/>
                <a:cs typeface="Times New Roman"/>
              </a:rPr>
              <a:t>SRI International</a:t>
            </a:r>
            <a:endParaRPr lang="en-US" sz="2800">
              <a:solidFill>
                <a:schemeClr val="tx2"/>
              </a:solidFill>
              <a:cs typeface="Times New Roman"/>
            </a:endParaRPr>
          </a:p>
        </p:txBody>
      </p:sp>
      <p:pic>
        <p:nvPicPr>
          <p:cNvPr id="7" name="Picture 6" descr="Portrait Victoria Schaefer">
            <a:extLst>
              <a:ext uri="{FF2B5EF4-FFF2-40B4-BE49-F238E27FC236}">
                <a16:creationId xmlns:a16="http://schemas.microsoft.com/office/drawing/2014/main" id="{0D8817AB-C19E-498F-92D4-F210C42FC93A}"/>
              </a:ext>
            </a:extLst>
          </p:cNvPr>
          <p:cNvPicPr>
            <a:picLocks noChangeAspect="1"/>
          </p:cNvPicPr>
          <p:nvPr/>
        </p:nvPicPr>
        <p:blipFill rotWithShape="1">
          <a:blip r:embed="rId5"/>
          <a:srcRect l="25580"/>
          <a:stretch/>
        </p:blipFill>
        <p:spPr>
          <a:xfrm>
            <a:off x="13189009" y="4043227"/>
            <a:ext cx="3744548" cy="3666744"/>
          </a:xfrm>
          <a:prstGeom prst="rect">
            <a:avLst/>
          </a:prstGeom>
        </p:spPr>
      </p:pic>
      <p:sp>
        <p:nvSpPr>
          <p:cNvPr id="3" name="Content Placeholder 7">
            <a:extLst>
              <a:ext uri="{FF2B5EF4-FFF2-40B4-BE49-F238E27FC236}">
                <a16:creationId xmlns:a16="http://schemas.microsoft.com/office/drawing/2014/main" id="{42D18AB9-91C9-48A8-9A96-14E66104E1C8}"/>
              </a:ext>
            </a:extLst>
          </p:cNvPr>
          <p:cNvSpPr txBox="1">
            <a:spLocks/>
          </p:cNvSpPr>
          <p:nvPr/>
        </p:nvSpPr>
        <p:spPr>
          <a:xfrm>
            <a:off x="18588233" y="7955790"/>
            <a:ext cx="2996441" cy="1492923"/>
          </a:xfrm>
          <a:prstGeom prst="rect">
            <a:avLst/>
          </a:prstGeom>
        </p:spPr>
        <p:txBody>
          <a:bodyPr vert="horz" lIns="0" tIns="91439" rIns="0" bIns="91439" rtlCol="0" anchor="t">
            <a:noAutofit/>
          </a:bodyPr>
          <a:lstStyle>
            <a:lvl1pPr marL="68580" indent="-68580" algn="l" defTabSz="685800" rtl="0" eaLnBrk="1" latinLnBrk="0" hangingPunct="1">
              <a:lnSpc>
                <a:spcPct val="90000"/>
              </a:lnSpc>
              <a:spcBef>
                <a:spcPts val="900"/>
              </a:spcBef>
              <a:spcAft>
                <a:spcPts val="150"/>
              </a:spcAft>
              <a:buClr>
                <a:schemeClr val="accent1"/>
              </a:buClr>
              <a:buSzPct val="100000"/>
              <a:buFont typeface="Calibri" panose="020F0502020204030204" pitchFamily="34" charset="0"/>
              <a:buChar char=" "/>
              <a:defRPr sz="2100" kern="1200" baseline="0">
                <a:solidFill>
                  <a:schemeClr val="tx1"/>
                </a:solidFill>
                <a:latin typeface="+mn-lt"/>
                <a:ea typeface="Arial" panose="020B0604020202020204" pitchFamily="34" charset="0"/>
                <a:cs typeface="Arial" panose="020B0604020202020204" pitchFamily="34" charset="0"/>
              </a:defRPr>
            </a:lvl1pPr>
            <a:lvl2pPr marL="347472" indent="-347472" algn="l" defTabSz="685800" rtl="0" eaLnBrk="1" latinLnBrk="0" hangingPunct="1">
              <a:lnSpc>
                <a:spcPct val="90000"/>
              </a:lnSpc>
              <a:spcBef>
                <a:spcPts val="900"/>
              </a:spcBef>
              <a:spcAft>
                <a:spcPts val="150"/>
              </a:spcAft>
              <a:buClr>
                <a:schemeClr val="accent1"/>
              </a:buClr>
              <a:buSzPct val="110000"/>
              <a:buFont typeface="Arial" charset="0"/>
              <a:buChar char="•"/>
              <a:defRPr sz="2100" kern="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694944" indent="-347472" algn="l" defTabSz="685800" rtl="0" eaLnBrk="1" latinLnBrk="0" hangingPunct="1">
              <a:lnSpc>
                <a:spcPct val="90000"/>
              </a:lnSpc>
              <a:spcBef>
                <a:spcPts val="150"/>
              </a:spcBef>
              <a:spcAft>
                <a:spcPts val="300"/>
              </a:spcAft>
              <a:buClr>
                <a:schemeClr val="accent1"/>
              </a:buClr>
              <a:buSzPct val="110000"/>
              <a:buFont typeface="Courier New" charset="0"/>
              <a:buChar char="o"/>
              <a:defRPr sz="1800" kern="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042416" indent="-347472" algn="l" defTabSz="685800" rtl="0" eaLnBrk="1" latinLnBrk="0" hangingPunct="1">
              <a:lnSpc>
                <a:spcPct val="90000"/>
              </a:lnSpc>
              <a:spcBef>
                <a:spcPts val="150"/>
              </a:spcBef>
              <a:spcAft>
                <a:spcPts val="300"/>
              </a:spcAft>
              <a:buClr>
                <a:schemeClr val="accent1"/>
              </a:buClr>
              <a:buSzPct val="90000"/>
              <a:buFont typeface="Courier New" panose="02070309020205020404" pitchFamily="49" charset="0"/>
              <a:buChar char="o"/>
              <a:defRPr sz="1350" kern="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1389888" indent="-347472" algn="l" defTabSz="685800" rtl="0" eaLnBrk="1" latinLnBrk="0" hangingPunct="1">
              <a:lnSpc>
                <a:spcPct val="90000"/>
              </a:lnSpc>
              <a:spcBef>
                <a:spcPts val="150"/>
              </a:spcBef>
              <a:spcAft>
                <a:spcPts val="300"/>
              </a:spcAft>
              <a:buClr>
                <a:schemeClr val="accent1"/>
              </a:buClr>
              <a:buSzPct val="100000"/>
              <a:buFont typeface="Wingdings" panose="05000000000000000000" pitchFamily="2" charset="2"/>
              <a:buChar char="§"/>
              <a:defRPr sz="1350" kern="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82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6pPr>
            <a:lvl7pPr marL="97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7pPr>
            <a:lvl8pPr marL="112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8pPr>
            <a:lvl9pPr marL="127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9pPr>
          </a:lstStyle>
          <a:p>
            <a:pPr marL="0" indent="0">
              <a:lnSpc>
                <a:spcPct val="100000"/>
              </a:lnSpc>
              <a:spcBef>
                <a:spcPts val="0"/>
              </a:spcBef>
              <a:spcAft>
                <a:spcPts val="0"/>
              </a:spcAft>
              <a:buNone/>
            </a:pPr>
            <a:r>
              <a:rPr lang="en-US" sz="2800">
                <a:cs typeface="Times New Roman"/>
              </a:rPr>
              <a:t>Emma Pellerin</a:t>
            </a:r>
          </a:p>
          <a:p>
            <a:pPr marL="0" indent="0">
              <a:lnSpc>
                <a:spcPct val="100000"/>
              </a:lnSpc>
              <a:spcBef>
                <a:spcPts val="0"/>
              </a:spcBef>
              <a:spcAft>
                <a:spcPts val="0"/>
              </a:spcAft>
              <a:buNone/>
            </a:pPr>
            <a:r>
              <a:rPr lang="en-US" sz="2800" i="1">
                <a:solidFill>
                  <a:schemeClr val="tx2"/>
                </a:solidFill>
                <a:cs typeface="Times New Roman" panose="02020603050405020304" pitchFamily="18" charset="0"/>
              </a:rPr>
              <a:t>SRI International</a:t>
            </a:r>
            <a:endParaRPr lang="en-US" sz="2800" b="1">
              <a:solidFill>
                <a:schemeClr val="tx2"/>
              </a:solidFill>
              <a:cs typeface="Times New Roman" panose="02020603050405020304" pitchFamily="18" charset="0"/>
            </a:endParaRPr>
          </a:p>
        </p:txBody>
      </p:sp>
      <p:pic>
        <p:nvPicPr>
          <p:cNvPr id="8" name="Picture 7" descr="Portrait Emma Pellerin">
            <a:extLst>
              <a:ext uri="{FF2B5EF4-FFF2-40B4-BE49-F238E27FC236}">
                <a16:creationId xmlns:a16="http://schemas.microsoft.com/office/drawing/2014/main" id="{B7E926F4-ED64-4D64-93AD-BB3661E71E85}"/>
              </a:ext>
            </a:extLst>
          </p:cNvPr>
          <p:cNvPicPr>
            <a:picLocks noChangeAspect="1"/>
          </p:cNvPicPr>
          <p:nvPr/>
        </p:nvPicPr>
        <p:blipFill>
          <a:blip r:embed="rId6"/>
          <a:stretch>
            <a:fillRect/>
          </a:stretch>
        </p:blipFill>
        <p:spPr>
          <a:xfrm>
            <a:off x="18588233" y="4078473"/>
            <a:ext cx="3664099" cy="3666744"/>
          </a:xfrm>
          <a:prstGeom prst="rect">
            <a:avLst/>
          </a:prstGeom>
        </p:spPr>
      </p:pic>
    </p:spTree>
    <p:extLst>
      <p:ext uri="{BB962C8B-B14F-4D97-AF65-F5344CB8AC3E}">
        <p14:creationId xmlns:p14="http://schemas.microsoft.com/office/powerpoint/2010/main" val="679360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09A4B0-DAFE-4F56-852A-08C85F89263C}"/>
              </a:ext>
            </a:extLst>
          </p:cNvPr>
          <p:cNvSpPr>
            <a:spLocks noGrp="1"/>
          </p:cNvSpPr>
          <p:nvPr>
            <p:ph type="sldNum" sz="quarter" idx="12"/>
          </p:nvPr>
        </p:nvSpPr>
        <p:spPr/>
        <p:txBody>
          <a:bodyPr/>
          <a:lstStyle/>
          <a:p>
            <a:r>
              <a:rPr lang="en-US"/>
              <a:t>8</a:t>
            </a:r>
            <a:endParaRPr lang="uk-UA"/>
          </a:p>
        </p:txBody>
      </p:sp>
      <p:sp>
        <p:nvSpPr>
          <p:cNvPr id="3" name="Title 2" hidden="1">
            <a:extLst>
              <a:ext uri="{FF2B5EF4-FFF2-40B4-BE49-F238E27FC236}">
                <a16:creationId xmlns:a16="http://schemas.microsoft.com/office/drawing/2014/main" id="{A2CE1148-43BC-4B4E-8CFD-9A489ECBC52D}"/>
              </a:ext>
            </a:extLst>
          </p:cNvPr>
          <p:cNvSpPr>
            <a:spLocks noGrp="1"/>
          </p:cNvSpPr>
          <p:nvPr>
            <p:ph type="title" idx="4294967295"/>
          </p:nvPr>
        </p:nvSpPr>
        <p:spPr/>
        <p:txBody>
          <a:bodyPr/>
          <a:lstStyle/>
          <a:p>
            <a:r>
              <a:rPr lang="en-US" dirty="0"/>
              <a:t>Regional Ed Labs</a:t>
            </a:r>
          </a:p>
        </p:txBody>
      </p:sp>
      <p:pic>
        <p:nvPicPr>
          <p:cNvPr id="4" name="Picture 3" descr="Color coded map of the United States showing the Regional Educational Laboratories by state. Appalachia: Kentucky, Tennessee, West Virginia, Virginia. Central: Wyoming, Colorado, North Dakota, South Dakota, Nebraska, Kansas, Missouri. Mid-Atlantic: New Jersey, Delaware, Maryland, District of Columbia. Midwest: Minnesota, Iowa, Wisconsin, Illinois, Indiana, Michigan, Ohio. NE &amp; Islands: Maine, Vermont, New Hampshire, Massachusetts, Rhode Island, New York, Connecticut, Puerto Rico, Virgin Islands. Northwest: Washington, Oregon, Idaho, Montana, Alaska. Pacific*: Hawaii (Note: The Pacific Region contains Hawaii pictured on the map and American Samoa, the Commonwealth of the  Northern Mariana Islands, the Federated States of Micronesia (Chuuk, Kosrae, Pohnpei &amp; Yap), Guam, the Republic of the Marshall Islands, &amp; the Republic of Palau not pictured on the map. Southeast: North Carolina, South Carolina, Georgia, Florida, Alabama, Mississippi. Southwest: Louisiana, Arkansas, Oklahoma, New Mexico. ">
            <a:extLst>
              <a:ext uri="{FF2B5EF4-FFF2-40B4-BE49-F238E27FC236}">
                <a16:creationId xmlns:a16="http://schemas.microsoft.com/office/drawing/2014/main" id="{6D388A65-4ACA-40E4-BE32-D58E99787509}"/>
              </a:ext>
            </a:extLst>
          </p:cNvPr>
          <p:cNvPicPr>
            <a:picLocks noChangeAspect="1"/>
          </p:cNvPicPr>
          <p:nvPr/>
        </p:nvPicPr>
        <p:blipFill rotWithShape="1">
          <a:blip r:embed="rId3"/>
          <a:srcRect l="13822" t="19460" r="58660" b="30635"/>
          <a:stretch/>
        </p:blipFill>
        <p:spPr>
          <a:xfrm>
            <a:off x="2372568" y="575043"/>
            <a:ext cx="19642037" cy="10018926"/>
          </a:xfrm>
          <a:prstGeom prst="rect">
            <a:avLst/>
          </a:prstGeom>
        </p:spPr>
      </p:pic>
      <p:sp>
        <p:nvSpPr>
          <p:cNvPr id="7" name="TextBox 6">
            <a:extLst>
              <a:ext uri="{FF2B5EF4-FFF2-40B4-BE49-F238E27FC236}">
                <a16:creationId xmlns:a16="http://schemas.microsoft.com/office/drawing/2014/main" id="{AB1E2E30-9CFF-4704-ACF3-904A87BAE41A}"/>
              </a:ext>
            </a:extLst>
          </p:cNvPr>
          <p:cNvSpPr txBox="1"/>
          <p:nvPr/>
        </p:nvSpPr>
        <p:spPr>
          <a:xfrm>
            <a:off x="1922591" y="10813527"/>
            <a:ext cx="20092014" cy="2139047"/>
          </a:xfrm>
          <a:prstGeom prst="rect">
            <a:avLst/>
          </a:prstGeom>
          <a:noFill/>
        </p:spPr>
        <p:txBody>
          <a:bodyPr wrap="square" rtlCol="0">
            <a:spAutoFit/>
          </a:bodyPr>
          <a:lstStyle/>
          <a:p>
            <a:pPr algn="ctr">
              <a:spcBef>
                <a:spcPts val="0"/>
              </a:spcBef>
              <a:spcAft>
                <a:spcPts val="600"/>
              </a:spcAft>
            </a:pPr>
            <a:r>
              <a:rPr lang="en-US" sz="3200" dirty="0">
                <a:cs typeface="Arial Hebrew"/>
              </a:rPr>
              <a:t>The </a:t>
            </a:r>
            <a:r>
              <a:rPr lang="en-US" sz="3200" b="1" dirty="0">
                <a:cs typeface="Arial Hebrew"/>
              </a:rPr>
              <a:t>10 RELs </a:t>
            </a:r>
            <a:r>
              <a:rPr lang="en-US" sz="3200" dirty="0">
                <a:cs typeface="Arial Hebrew"/>
              </a:rPr>
              <a:t>work in partnership with stakeholders to </a:t>
            </a:r>
            <a:r>
              <a:rPr lang="en-US" sz="3200" b="1" dirty="0">
                <a:cs typeface="Arial Hebrew"/>
              </a:rPr>
              <a:t>support a more evidence-based education system.</a:t>
            </a:r>
          </a:p>
          <a:p>
            <a:pPr algn="ctr"/>
            <a:r>
              <a:rPr lang="en-US" sz="3200" dirty="0">
                <a:cs typeface="Arial Hebrew"/>
              </a:rPr>
              <a:t>Administered by the U.S. Department of Education, Institute of Education Sciences (IES)</a:t>
            </a:r>
          </a:p>
          <a:p>
            <a:pPr algn="ctr"/>
            <a:r>
              <a:rPr lang="en-US" sz="3200" b="1" dirty="0">
                <a:cs typeface="Arial Hebrew"/>
              </a:rPr>
              <a:t>Find us on the web!  </a:t>
            </a:r>
            <a:r>
              <a:rPr lang="en-US" sz="3200" b="1" dirty="0">
                <a:cs typeface="Arial Hebrew"/>
                <a:hlinkClick r:id="rId4"/>
              </a:rPr>
              <a:t>https://ies.ed.gov/ncee/edlabs/regions/appalachia/</a:t>
            </a:r>
            <a:r>
              <a:rPr lang="en-US" sz="3200" b="1" dirty="0">
                <a:cs typeface="Arial Hebrew"/>
              </a:rPr>
              <a:t> </a:t>
            </a:r>
          </a:p>
          <a:p>
            <a:pPr algn="ctr">
              <a:spcBef>
                <a:spcPts val="0"/>
              </a:spcBef>
              <a:spcAft>
                <a:spcPts val="600"/>
              </a:spcAft>
            </a:pPr>
            <a:r>
              <a:rPr lang="en-US" sz="3200" b="1" dirty="0">
                <a:cs typeface="Arial Hebrew"/>
              </a:rPr>
              <a:t> </a:t>
            </a:r>
          </a:p>
        </p:txBody>
      </p:sp>
    </p:spTree>
    <p:extLst>
      <p:ext uri="{BB962C8B-B14F-4D97-AF65-F5344CB8AC3E}">
        <p14:creationId xmlns:p14="http://schemas.microsoft.com/office/powerpoint/2010/main" val="524523523"/>
      </p:ext>
    </p:extLst>
  </p:cSld>
  <p:clrMapOvr>
    <a:masterClrMapping/>
  </p:clrMapOvr>
</p:sld>
</file>

<file path=ppt/theme/theme1.xml><?xml version="1.0" encoding="utf-8"?>
<a:theme xmlns:a="http://schemas.openxmlformats.org/drawingml/2006/main" name="Frame">
  <a:themeElements>
    <a:clrScheme name="Frame">
      <a:dk1>
        <a:srgbClr val="000000"/>
      </a:dk1>
      <a:lt1>
        <a:srgbClr val="FFFFFF"/>
      </a:lt1>
      <a:dk2>
        <a:srgbClr val="545454"/>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Frame">
      <a:maj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629A0216-3BBD-45C0-B63F-2683BEA18F6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x0078_ez2 xmlns="8ba95024-2c81-4ec0-9478-472715adaad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7675D865F63E74E8F1F4989701900F1" ma:contentTypeVersion="13" ma:contentTypeDescription="Create a new document." ma:contentTypeScope="" ma:versionID="1328d7e41297653beb01af591728bd79">
  <xsd:schema xmlns:xsd="http://www.w3.org/2001/XMLSchema" xmlns:xs="http://www.w3.org/2001/XMLSchema" xmlns:p="http://schemas.microsoft.com/office/2006/metadata/properties" xmlns:ns2="8ba95024-2c81-4ec0-9478-472715adaade" xmlns:ns3="9389f5b4-ce8b-4c9c-9f0b-be74c383084a" targetNamespace="http://schemas.microsoft.com/office/2006/metadata/properties" ma:root="true" ma:fieldsID="09ca081cccbc8e1e74c5f598721c90ff" ns2:_="" ns3:_="">
    <xsd:import namespace="8ba95024-2c81-4ec0-9478-472715adaade"/>
    <xsd:import namespace="9389f5b4-ce8b-4c9c-9f0b-be74c383084a"/>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2:_x0078_ez2"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ba95024-2c81-4ec0-9478-472715adaad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_x0078_ez2" ma:index="14" nillable="true" ma:displayName="Description" ma:internalName="_x0078_ez2">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389f5b4-ce8b-4c9c-9f0b-be74c383084a"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06E8308-8B59-4F6C-827D-6997565E6036}">
  <ds:schemaRefs>
    <ds:schemaRef ds:uri="http://www.w3.org/XML/1998/namespace"/>
    <ds:schemaRef ds:uri="http://schemas.microsoft.com/office/2006/documentManagement/types"/>
    <ds:schemaRef ds:uri="9389f5b4-ce8b-4c9c-9f0b-be74c383084a"/>
    <ds:schemaRef ds:uri="http://purl.org/dc/elements/1.1/"/>
    <ds:schemaRef ds:uri="http://purl.org/dc/terms/"/>
    <ds:schemaRef ds:uri="http://schemas.microsoft.com/office/infopath/2007/PartnerControls"/>
    <ds:schemaRef ds:uri="http://schemas.openxmlformats.org/package/2006/metadata/core-properties"/>
    <ds:schemaRef ds:uri="3394ca42-0908-44b5-833f-0393869024b8"/>
    <ds:schemaRef ds:uri="http://schemas.microsoft.com/office/2006/metadata/properties"/>
    <ds:schemaRef ds:uri="http://purl.org/dc/dcmitype/"/>
    <ds:schemaRef ds:uri="8ba95024-2c81-4ec0-9478-472715adaade"/>
  </ds:schemaRefs>
</ds:datastoreItem>
</file>

<file path=customXml/itemProps2.xml><?xml version="1.0" encoding="utf-8"?>
<ds:datastoreItem xmlns:ds="http://schemas.openxmlformats.org/officeDocument/2006/customXml" ds:itemID="{9720678A-0120-4C7A-B511-940191C666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ba95024-2c81-4ec0-9478-472715adaade"/>
    <ds:schemaRef ds:uri="9389f5b4-ce8b-4c9c-9f0b-be74c383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D9C1287-A8AF-4316-BE44-D64D3834703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TM03457475[[fn=Frame]]</Template>
  <TotalTime>1440</TotalTime>
  <Words>11991</Words>
  <Application>Microsoft Office PowerPoint</Application>
  <PresentationFormat>Custom</PresentationFormat>
  <Paragraphs>788</Paragraphs>
  <Slides>57</Slides>
  <Notes>56</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57</vt:i4>
      </vt:variant>
    </vt:vector>
  </HeadingPairs>
  <TitlesOfParts>
    <vt:vector size="69" baseType="lpstr">
      <vt:lpstr>Arial</vt:lpstr>
      <vt:lpstr>Arial,Sans-Serif</vt:lpstr>
      <vt:lpstr>Calibri</vt:lpstr>
      <vt:lpstr>Calibri Light</vt:lpstr>
      <vt:lpstr>Corbel</vt:lpstr>
      <vt:lpstr>Courier New</vt:lpstr>
      <vt:lpstr>Symbol</vt:lpstr>
      <vt:lpstr>Times New Roman</vt:lpstr>
      <vt:lpstr>Times New Roman,Serif</vt:lpstr>
      <vt:lpstr>Wingdings</vt:lpstr>
      <vt:lpstr>Wingdings 2</vt:lpstr>
      <vt:lpstr>Frame</vt:lpstr>
      <vt:lpstr>Contract info</vt:lpstr>
      <vt:lpstr>Research-Based Strategies for Effective Remote Learning: Student Engagement</vt:lpstr>
      <vt:lpstr>Welcome</vt:lpstr>
      <vt:lpstr>Quick tour of Zoom features</vt:lpstr>
      <vt:lpstr>Breakout groups</vt:lpstr>
      <vt:lpstr>Agenda</vt:lpstr>
      <vt:lpstr>Poll</vt:lpstr>
      <vt:lpstr>Meet the team</vt:lpstr>
      <vt:lpstr>Regional Ed Labs</vt:lpstr>
      <vt:lpstr>Wide research</vt:lpstr>
      <vt:lpstr>Cross state</vt:lpstr>
      <vt:lpstr>Train-the-Trainer Structure</vt:lpstr>
      <vt:lpstr>Train-the-trainer structure</vt:lpstr>
      <vt:lpstr>Facilitator’s Handbook</vt:lpstr>
      <vt:lpstr>Additional supports</vt:lpstr>
      <vt:lpstr>Overview of Student Engagement</vt:lpstr>
      <vt:lpstr>Focus of today’s workshop</vt:lpstr>
      <vt:lpstr>Types of engagement</vt:lpstr>
      <vt:lpstr>Model of student engagement in online learning (part 1)</vt:lpstr>
      <vt:lpstr>Model of student engagement in online learning (part 2)</vt:lpstr>
      <vt:lpstr>Model of student engagement in online learning (part 3)</vt:lpstr>
      <vt:lpstr>Students’ needs for support may vary across types of engagement</vt:lpstr>
      <vt:lpstr>Poll</vt:lpstr>
      <vt:lpstr>Behavioral Engagement</vt:lpstr>
      <vt:lpstr>What is behavioral engagement? </vt:lpstr>
      <vt:lpstr>Why should we focus on behavioral engagement? </vt:lpstr>
      <vt:lpstr>How can educators support behavioral engagement in online learning?</vt:lpstr>
      <vt:lpstr>How to promote behavioral engagement: Troubleshooting and orienting</vt:lpstr>
      <vt:lpstr>How to promote behavioral engagement: Organizing and managing</vt:lpstr>
      <vt:lpstr>How to promote behavioral engagement: Monitoring and encouraging progress</vt:lpstr>
      <vt:lpstr>Breakout group activity: One times three</vt:lpstr>
      <vt:lpstr>Check-in</vt:lpstr>
      <vt:lpstr>Emotional Engagement</vt:lpstr>
      <vt:lpstr>What is emotional engagement?</vt:lpstr>
      <vt:lpstr>Why should we focus on emotional engagement? </vt:lpstr>
      <vt:lpstr>How can educators support emotional engagement in online learning?</vt:lpstr>
      <vt:lpstr>How to promote emotional engagement: Facilitate communication and develop relationships</vt:lpstr>
      <vt:lpstr>How to promote emotional engagement: Instill excitement for learning</vt:lpstr>
      <vt:lpstr>Breakout group activity: Five Whys of emotional engagement</vt:lpstr>
      <vt:lpstr>Check-in</vt:lpstr>
      <vt:lpstr>Mental Engagement</vt:lpstr>
      <vt:lpstr>What is mental engagement?</vt:lpstr>
      <vt:lpstr>Why should we focus on mental engagement? </vt:lpstr>
      <vt:lpstr>How can educators support mental engagement in online learning?</vt:lpstr>
      <vt:lpstr>How to promote mental engagement: Instruction</vt:lpstr>
      <vt:lpstr>How to promote mental engagement: Collaboration</vt:lpstr>
      <vt:lpstr>Breakout group activity: 15 percent solution</vt:lpstr>
      <vt:lpstr>Check-in</vt:lpstr>
      <vt:lpstr>Wrap-up and Next Steps</vt:lpstr>
      <vt:lpstr>Summary</vt:lpstr>
      <vt:lpstr>Poll</vt:lpstr>
      <vt:lpstr>Next steps</vt:lpstr>
      <vt:lpstr>Additional supports</vt:lpstr>
      <vt:lpstr>Upcoming workshops</vt:lpstr>
      <vt:lpstr>For our growth…</vt:lpstr>
      <vt:lpstr>Acknowledgements</vt:lpstr>
      <vt:lpstr>Thank you!</vt:lpstr>
    </vt:vector>
  </TitlesOfParts>
  <Manager/>
  <Company>SRI International</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Research-Based Strategies for Effective Remote Learning: Student Engagement</dc:title>
  <dc:subject/>
  <dc:creator>REL Appalachia at SRI International</dc:creator>
  <cp:keywords/>
  <dc:description/>
  <cp:lastModifiedBy>Stephanie Suarez</cp:lastModifiedBy>
  <cp:revision>2</cp:revision>
  <cp:lastPrinted>2020-12-07T22:30:04Z</cp:lastPrinted>
  <dcterms:created xsi:type="dcterms:W3CDTF">2015-09-22T16:23:20Z</dcterms:created>
  <dcterms:modified xsi:type="dcterms:W3CDTF">2021-03-31T15:51:18Z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tatus">
    <vt:lpwstr>Final</vt:lpwstr>
  </property>
  <property fmtid="{D5CDD505-2E9C-101B-9397-08002B2CF9AE}" pid="3" name="Language">
    <vt:lpwstr>English</vt:lpwstr>
  </property>
  <property fmtid="{D5CDD505-2E9C-101B-9397-08002B2CF9AE}" pid="4" name="ContentTypeId">
    <vt:lpwstr>0x010100C7675D865F63E74E8F1F4989701900F1</vt:lpwstr>
  </property>
</Properties>
</file>