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3.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4.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81" r:id="rId4"/>
  </p:sldMasterIdLst>
  <p:notesMasterIdLst>
    <p:notesMasterId r:id="rId22"/>
  </p:notesMasterIdLst>
  <p:handoutMasterIdLst>
    <p:handoutMasterId r:id="rId23"/>
  </p:handoutMasterIdLst>
  <p:sldIdLst>
    <p:sldId id="491" r:id="rId5"/>
    <p:sldId id="307" r:id="rId6"/>
    <p:sldId id="476" r:id="rId7"/>
    <p:sldId id="477" r:id="rId8"/>
    <p:sldId id="478" r:id="rId9"/>
    <p:sldId id="479" r:id="rId10"/>
    <p:sldId id="480" r:id="rId11"/>
    <p:sldId id="481" r:id="rId12"/>
    <p:sldId id="482" r:id="rId13"/>
    <p:sldId id="483" r:id="rId14"/>
    <p:sldId id="484" r:id="rId15"/>
    <p:sldId id="485" r:id="rId16"/>
    <p:sldId id="486" r:id="rId17"/>
    <p:sldId id="487" r:id="rId18"/>
    <p:sldId id="488" r:id="rId19"/>
    <p:sldId id="489" r:id="rId20"/>
    <p:sldId id="490" r:id="rId21"/>
  </p:sldIdLst>
  <p:sldSz cx="24387175" cy="13716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onnee Groover" initials="BG" lastIdx="3" clrIdx="0">
    <p:extLst>
      <p:ext uri="{19B8F6BF-5375-455C-9EA6-DF929625EA0E}">
        <p15:presenceInfo xmlns:p15="http://schemas.microsoft.com/office/powerpoint/2012/main" userId="S::bonnee.groover@sri.com::1242c41d-f292-47a1-977e-552438744c7f" providerId="AD"/>
      </p:ext>
    </p:extLst>
  </p:cmAuthor>
  <p:cmAuthor id="2" name="Kerry Friedman" initials="KF" lastIdx="5" clrIdx="1">
    <p:extLst>
      <p:ext uri="{19B8F6BF-5375-455C-9EA6-DF929625EA0E}">
        <p15:presenceInfo xmlns:p15="http://schemas.microsoft.com/office/powerpoint/2012/main" userId="Kerry Friedman" providerId="None"/>
      </p:ext>
    </p:extLst>
  </p:cmAuthor>
  <p:cmAuthor id="3" name="Aliya Pilchen" initials="AP" lastIdx="3" clrIdx="2">
    <p:extLst>
      <p:ext uri="{19B8F6BF-5375-455C-9EA6-DF929625EA0E}">
        <p15:presenceInfo xmlns:p15="http://schemas.microsoft.com/office/powerpoint/2012/main" userId="S::aliya.pilchen@sri.com::83a3115b-6ebe-458f-aef1-120714a9499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576F7F"/>
    <a:srgbClr val="FBB03B"/>
    <a:srgbClr val="4CAC87"/>
    <a:srgbClr val="3F9C74"/>
    <a:srgbClr val="A1A1A1"/>
    <a:srgbClr val="999999"/>
    <a:srgbClr val="A0ABA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5" autoAdjust="0"/>
    <p:restoredTop sz="81904" autoAdjust="0"/>
  </p:normalViewPr>
  <p:slideViewPr>
    <p:cSldViewPr snapToGrid="0">
      <p:cViewPr>
        <p:scale>
          <a:sx n="51" d="100"/>
          <a:sy n="51" d="100"/>
        </p:scale>
        <p:origin x="126" y="36"/>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84826725426445"/>
          <c:y val="0.10920826734108431"/>
          <c:w val="0.80559900046740729"/>
          <c:h val="0.63780741949806508"/>
        </c:manualLayout>
      </c:layout>
      <c:barChart>
        <c:barDir val="col"/>
        <c:grouping val="clustered"/>
        <c:varyColors val="0"/>
        <c:ser>
          <c:idx val="0"/>
          <c:order val="0"/>
          <c:tx>
            <c:strRef>
              <c:f>Sheet1!$B$1</c:f>
              <c:strCache>
                <c:ptCount val="1"/>
                <c:pt idx="0">
                  <c:v>Not enrolled within 3 years of graduation</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lumMod val="65000"/>
                        <a:lumOff val="35000"/>
                      </a:schemeClr>
                    </a:solidFill>
                    <a:latin typeface="Corbel" panose="020B0503020204020204" pitchFamily="34"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Academic</c:v>
                </c:pt>
                <c:pt idx="1">
                  <c:v>Financial</c:v>
                </c:pt>
                <c:pt idx="2">
                  <c:v>Personal</c:v>
                </c:pt>
                <c:pt idx="3">
                  <c:v>Work-related</c:v>
                </c:pt>
                <c:pt idx="4">
                  <c:v>None of these</c:v>
                </c:pt>
              </c:strCache>
            </c:strRef>
          </c:cat>
          <c:val>
            <c:numRef>
              <c:f>Sheet1!$B$2:$B$6</c:f>
              <c:numCache>
                <c:formatCode>0</c:formatCode>
                <c:ptCount val="5"/>
                <c:pt idx="0">
                  <c:v>9.1</c:v>
                </c:pt>
                <c:pt idx="1">
                  <c:v>42.4</c:v>
                </c:pt>
                <c:pt idx="2">
                  <c:v>42.6</c:v>
                </c:pt>
                <c:pt idx="3">
                  <c:v>31.9</c:v>
                </c:pt>
                <c:pt idx="4">
                  <c:v>13.5</c:v>
                </c:pt>
              </c:numCache>
            </c:numRef>
          </c:val>
          <c:extLst>
            <c:ext xmlns:c16="http://schemas.microsoft.com/office/drawing/2014/chart" uri="{C3380CC4-5D6E-409C-BE32-E72D297353CC}">
              <c16:uniqueId val="{00000000-E3E3-4ED3-AB68-74E16F10ECB9}"/>
            </c:ext>
          </c:extLst>
        </c:ser>
        <c:ser>
          <c:idx val="1"/>
          <c:order val="1"/>
          <c:tx>
            <c:strRef>
              <c:f>Sheet1!$C$1</c:f>
              <c:strCache>
                <c:ptCount val="1"/>
                <c:pt idx="0">
                  <c:v>Left postsecondary institution without degree or certification within 3 years of graduation</c:v>
                </c:pt>
              </c:strCache>
            </c:strRef>
          </c:tx>
          <c:spPr>
            <a:solidFill>
              <a:srgbClr val="00206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lumMod val="65000"/>
                        <a:lumOff val="35000"/>
                      </a:schemeClr>
                    </a:solidFill>
                    <a:latin typeface="Corbel" panose="020B0503020204020204" pitchFamily="34"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Academic</c:v>
                </c:pt>
                <c:pt idx="1">
                  <c:v>Financial</c:v>
                </c:pt>
                <c:pt idx="2">
                  <c:v>Personal</c:v>
                </c:pt>
                <c:pt idx="3">
                  <c:v>Work-related</c:v>
                </c:pt>
                <c:pt idx="4">
                  <c:v>None of these</c:v>
                </c:pt>
              </c:strCache>
            </c:strRef>
          </c:cat>
          <c:val>
            <c:numRef>
              <c:f>Sheet1!$C$2:$C$6</c:f>
              <c:numCache>
                <c:formatCode>0</c:formatCode>
                <c:ptCount val="5"/>
                <c:pt idx="0">
                  <c:v>23.7</c:v>
                </c:pt>
                <c:pt idx="1">
                  <c:v>40.1</c:v>
                </c:pt>
                <c:pt idx="2">
                  <c:v>48.3</c:v>
                </c:pt>
                <c:pt idx="3">
                  <c:v>21.9</c:v>
                </c:pt>
                <c:pt idx="4">
                  <c:v>8.6999999999999993</c:v>
                </c:pt>
              </c:numCache>
            </c:numRef>
          </c:val>
          <c:extLst>
            <c:ext xmlns:c16="http://schemas.microsoft.com/office/drawing/2014/chart" uri="{C3380CC4-5D6E-409C-BE32-E72D297353CC}">
              <c16:uniqueId val="{00000001-E3E3-4ED3-AB68-74E16F10ECB9}"/>
            </c:ext>
          </c:extLst>
        </c:ser>
        <c:dLbls>
          <c:dLblPos val="outEnd"/>
          <c:showLegendKey val="0"/>
          <c:showVal val="1"/>
          <c:showCatName val="0"/>
          <c:showSerName val="0"/>
          <c:showPercent val="0"/>
          <c:showBubbleSize val="0"/>
        </c:dLbls>
        <c:gapWidth val="219"/>
        <c:axId val="457820992"/>
        <c:axId val="457827880"/>
      </c:barChart>
      <c:catAx>
        <c:axId val="4578209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800" b="0" i="0" u="none" strike="noStrike" kern="1200" baseline="0">
                <a:solidFill>
                  <a:schemeClr val="tx1">
                    <a:lumMod val="65000"/>
                    <a:lumOff val="35000"/>
                  </a:schemeClr>
                </a:solidFill>
                <a:latin typeface="Corbel" panose="020B0503020204020204" pitchFamily="34" charset="0"/>
                <a:ea typeface="+mn-ea"/>
                <a:cs typeface="Times New Roman" panose="02020603050405020304" pitchFamily="18" charset="0"/>
              </a:defRPr>
            </a:pPr>
            <a:endParaRPr lang="en-US"/>
          </a:p>
        </c:txPr>
        <c:crossAx val="457827880"/>
        <c:crosses val="autoZero"/>
        <c:auto val="1"/>
        <c:lblAlgn val="ctr"/>
        <c:lblOffset val="100"/>
        <c:noMultiLvlLbl val="0"/>
      </c:catAx>
      <c:valAx>
        <c:axId val="457827880"/>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800" b="0" i="0" u="none" strike="noStrike" kern="1200" baseline="0">
                    <a:solidFill>
                      <a:schemeClr val="tx1">
                        <a:lumMod val="65000"/>
                        <a:lumOff val="35000"/>
                      </a:schemeClr>
                    </a:solidFill>
                    <a:latin typeface="Corbel" panose="020B0503020204020204" pitchFamily="34" charset="0"/>
                    <a:ea typeface="+mn-ea"/>
                    <a:cs typeface="Times New Roman" panose="02020603050405020304" pitchFamily="18" charset="0"/>
                  </a:defRPr>
                </a:pPr>
                <a:r>
                  <a:rPr lang="en-US" sz="2800">
                    <a:solidFill>
                      <a:schemeClr val="tx1">
                        <a:lumMod val="65000"/>
                        <a:lumOff val="35000"/>
                      </a:schemeClr>
                    </a:solidFill>
                    <a:latin typeface="Corbel" panose="020B0503020204020204" pitchFamily="34" charset="0"/>
                    <a:cs typeface="Times New Roman" panose="02020603050405020304" pitchFamily="18" charset="0"/>
                  </a:rPr>
                  <a:t>Percent</a:t>
                </a:r>
              </a:p>
            </c:rich>
          </c:tx>
          <c:overlay val="0"/>
          <c:spPr>
            <a:noFill/>
            <a:ln>
              <a:noFill/>
            </a:ln>
            <a:effectLst/>
          </c:spPr>
          <c:txPr>
            <a:bodyPr rot="-5400000" spcFirstLastPara="1" vertOverflow="ellipsis" vert="horz" wrap="square" anchor="ctr" anchorCtr="1"/>
            <a:lstStyle/>
            <a:p>
              <a:pPr>
                <a:defRPr sz="2800" b="0" i="0" u="none" strike="noStrike" kern="1200" baseline="0">
                  <a:solidFill>
                    <a:schemeClr val="tx1">
                      <a:lumMod val="65000"/>
                      <a:lumOff val="35000"/>
                    </a:schemeClr>
                  </a:solidFill>
                  <a:latin typeface="Corbel" panose="020B0503020204020204" pitchFamily="34" charset="0"/>
                  <a:ea typeface="+mn-ea"/>
                  <a:cs typeface="Times New Roman" panose="02020603050405020304" pitchFamily="18" charset="0"/>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Corbel" panose="020B0503020204020204" pitchFamily="34" charset="0"/>
                <a:ea typeface="+mn-ea"/>
                <a:cs typeface="Times New Roman" panose="02020603050405020304" pitchFamily="18" charset="0"/>
              </a:defRPr>
            </a:pPr>
            <a:endParaRPr lang="en-US"/>
          </a:p>
        </c:txPr>
        <c:crossAx val="457820992"/>
        <c:crosses val="autoZero"/>
        <c:crossBetween val="between"/>
        <c:majorUnit val="20"/>
      </c:valAx>
      <c:spPr>
        <a:noFill/>
        <a:ln>
          <a:noFill/>
        </a:ln>
        <a:effectLst/>
      </c:spPr>
    </c:plotArea>
    <c:legend>
      <c:legendPos val="b"/>
      <c:legendEntry>
        <c:idx val="0"/>
        <c:txPr>
          <a:bodyPr rot="0" spcFirstLastPara="1" vertOverflow="ellipsis" vert="horz" wrap="square" anchor="ctr" anchorCtr="1"/>
          <a:lstStyle/>
          <a:p>
            <a:pPr>
              <a:defRPr sz="2800" b="0" i="0" u="none" strike="noStrike" kern="1200" baseline="0">
                <a:solidFill>
                  <a:schemeClr val="tx1">
                    <a:lumMod val="65000"/>
                    <a:lumOff val="35000"/>
                  </a:schemeClr>
                </a:solidFill>
                <a:latin typeface="Corbel" panose="020B0503020204020204" pitchFamily="34" charset="0"/>
                <a:ea typeface="+mn-ea"/>
                <a:cs typeface="Times New Roman" panose="02020603050405020304" pitchFamily="18" charset="0"/>
              </a:defRPr>
            </a:pPr>
            <a:endParaRPr lang="en-US"/>
          </a:p>
        </c:txPr>
      </c:legendEntry>
      <c:legendEntry>
        <c:idx val="1"/>
        <c:txPr>
          <a:bodyPr rot="0" spcFirstLastPara="1" vertOverflow="ellipsis" vert="horz" wrap="square" anchor="ctr" anchorCtr="1"/>
          <a:lstStyle/>
          <a:p>
            <a:pPr>
              <a:defRPr sz="2800" b="0" i="0" u="none" strike="noStrike" kern="1200" baseline="0">
                <a:solidFill>
                  <a:schemeClr val="tx1">
                    <a:lumMod val="65000"/>
                    <a:lumOff val="35000"/>
                  </a:schemeClr>
                </a:solidFill>
                <a:latin typeface="Corbel" panose="020B0503020204020204" pitchFamily="34" charset="0"/>
                <a:ea typeface="+mn-ea"/>
                <a:cs typeface="Times New Roman" panose="02020603050405020304" pitchFamily="18" charset="0"/>
              </a:defRPr>
            </a:pPr>
            <a:endParaRPr lang="en-US"/>
          </a:p>
        </c:txPr>
      </c:legendEntry>
      <c:layout>
        <c:manualLayout>
          <c:xMode val="edge"/>
          <c:yMode val="edge"/>
          <c:x val="0.594237172713452"/>
          <c:y val="0.10786783048159919"/>
          <c:w val="0.38978445739580331"/>
          <c:h val="0.27356659649438042"/>
        </c:manualLayout>
      </c:layout>
      <c:overlay val="0"/>
      <c:spPr>
        <a:noFill/>
        <a:ln>
          <a:noFill/>
        </a:ln>
        <a:effectLst/>
      </c:spPr>
      <c:txPr>
        <a:bodyPr rot="0" spcFirstLastPara="1" vertOverflow="ellipsis" vert="horz" wrap="square" anchor="ctr" anchorCtr="1"/>
        <a:lstStyle/>
        <a:p>
          <a:pPr>
            <a:defRPr sz="2800" b="0" i="0" u="none" strike="noStrike" kern="1200" baseline="0">
              <a:solidFill>
                <a:schemeClr val="tx1">
                  <a:lumMod val="65000"/>
                  <a:lumOff val="35000"/>
                </a:schemeClr>
              </a:solidFill>
              <a:latin typeface="Corbel" panose="020B0503020204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spPr>
            <a:solidFill>
              <a:schemeClr val="accent5"/>
            </a:solidFill>
            <a:ln>
              <a:noFill/>
            </a:ln>
            <a:effectLst/>
          </c:spPr>
          <c:invertIfNegative val="0"/>
          <c:dLbls>
            <c:dLbl>
              <c:idx val="0"/>
              <c:layout>
                <c:manualLayout>
                  <c:x val="-6.2237143391200732E-3"/>
                  <c:y val="-0.35299389849993362"/>
                </c:manualLayout>
              </c:layout>
              <c:tx>
                <c:rich>
                  <a:bodyPr/>
                  <a:lstStyle/>
                  <a:p>
                    <a:r>
                      <a:rPr lang="en-US"/>
                      <a:t>77</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9DC6-4C97-9876-007D7838472C}"/>
                </c:ext>
              </c:extLst>
            </c:dLbl>
            <c:dLbl>
              <c:idx val="1"/>
              <c:layout>
                <c:manualLayout>
                  <c:x val="-4.4942638846702026E-3"/>
                  <c:y val="-0.26788495955326119"/>
                </c:manualLayout>
              </c:layout>
              <c:tx>
                <c:rich>
                  <a:bodyPr/>
                  <a:lstStyle/>
                  <a:p>
                    <a:r>
                      <a:rPr lang="en-US"/>
                      <a:t>58</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9DC6-4C97-9876-007D7838472C}"/>
                </c:ext>
              </c:extLst>
            </c:dLbl>
            <c:dLbl>
              <c:idx val="2"/>
              <c:layout>
                <c:manualLayout>
                  <c:x val="-1.6892431287335373E-3"/>
                  <c:y val="-0.33343501014572835"/>
                </c:manualLayout>
              </c:layout>
              <c:tx>
                <c:rich>
                  <a:bodyPr/>
                  <a:lstStyle/>
                  <a:p>
                    <a:r>
                      <a:rPr lang="en-US" sz="2400" b="1">
                        <a:latin typeface="+mj-lt"/>
                      </a:rPr>
                      <a:t>73</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9DC6-4C97-9876-007D7838472C}"/>
                </c:ext>
              </c:extLst>
            </c:dLbl>
            <c:dLbl>
              <c:idx val="3"/>
              <c:layout>
                <c:manualLayout>
                  <c:x val="-3.1729713311059574E-3"/>
                  <c:y val="-0.36669699474703915"/>
                </c:manualLayout>
              </c:layout>
              <c:tx>
                <c:rich>
                  <a:bodyPr/>
                  <a:lstStyle/>
                  <a:p>
                    <a:r>
                      <a:rPr lang="en-US"/>
                      <a:t>81</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9DC6-4C97-9876-007D7838472C}"/>
                </c:ext>
              </c:extLst>
            </c:dLbl>
            <c:dLbl>
              <c:idx val="4"/>
              <c:layout>
                <c:manualLayout>
                  <c:x val="-2.5145155260636932E-3"/>
                  <c:y val="-0.41001844740893972"/>
                </c:manualLayout>
              </c:layout>
              <c:tx>
                <c:rich>
                  <a:bodyPr/>
                  <a:lstStyle/>
                  <a:p>
                    <a:r>
                      <a:rPr lang="en-US"/>
                      <a:t>90</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9DC6-4C97-9876-007D7838472C}"/>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lumMod val="75000"/>
                        <a:lumOff val="25000"/>
                      </a:schemeClr>
                    </a:solidFill>
                    <a:latin typeface="+mj-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'Employment Rates (10) '!$A$2:$A$6</c:f>
              <c:strCache>
                <c:ptCount val="5"/>
                <c:pt idx="0">
                  <c:v>Total</c:v>
                </c:pt>
                <c:pt idx="1">
                  <c:v>Less than high school completion</c:v>
                </c:pt>
                <c:pt idx="2">
                  <c:v>High school completion</c:v>
                </c:pt>
                <c:pt idx="3">
                  <c:v>Some college, no bachelor's degree</c:v>
                </c:pt>
                <c:pt idx="4">
                  <c:v>Bachelor's or higher degree</c:v>
                </c:pt>
              </c:strCache>
            </c:strRef>
          </c:cat>
          <c:val>
            <c:numRef>
              <c:f>'Employment Rates (10) '!$B$2:$B$6</c:f>
              <c:numCache>
                <c:formatCode>0%</c:formatCode>
                <c:ptCount val="5"/>
                <c:pt idx="0">
                  <c:v>0.77400000000000002</c:v>
                </c:pt>
                <c:pt idx="1">
                  <c:v>0.57599999999999996</c:v>
                </c:pt>
                <c:pt idx="2">
                  <c:v>0.73399999999999999</c:v>
                </c:pt>
                <c:pt idx="3">
                  <c:v>0.80500000000000005</c:v>
                </c:pt>
                <c:pt idx="4">
                  <c:v>0.90400000000000003</c:v>
                </c:pt>
              </c:numCache>
            </c:numRef>
          </c:val>
          <c:extLst>
            <c:ext xmlns:c16="http://schemas.microsoft.com/office/drawing/2014/chart" uri="{C3380CC4-5D6E-409C-BE32-E72D297353CC}">
              <c16:uniqueId val="{00000005-9DC6-4C97-9876-007D7838472C}"/>
            </c:ext>
          </c:extLst>
        </c:ser>
        <c:dLbls>
          <c:showLegendKey val="0"/>
          <c:showVal val="0"/>
          <c:showCatName val="0"/>
          <c:showSerName val="0"/>
          <c:showPercent val="0"/>
          <c:showBubbleSize val="0"/>
        </c:dLbls>
        <c:gapWidth val="150"/>
        <c:overlap val="100"/>
        <c:axId val="1529396960"/>
        <c:axId val="943890480"/>
      </c:barChart>
      <c:catAx>
        <c:axId val="1529396960"/>
        <c:scaling>
          <c:orientation val="minMax"/>
        </c:scaling>
        <c:delete val="0"/>
        <c:axPos val="b"/>
        <c:title>
          <c:tx>
            <c:rich>
              <a:bodyPr rot="0" spcFirstLastPara="1" vertOverflow="ellipsis" vert="horz" wrap="square" anchor="ctr" anchorCtr="1"/>
              <a:lstStyle/>
              <a:p>
                <a:pPr>
                  <a:defRPr sz="2800" b="0" i="0" u="none" strike="noStrike" kern="1200" baseline="0">
                    <a:solidFill>
                      <a:schemeClr val="tx1">
                        <a:lumMod val="65000"/>
                        <a:lumOff val="35000"/>
                      </a:schemeClr>
                    </a:solidFill>
                    <a:latin typeface="+mj-lt"/>
                    <a:ea typeface="+mn-ea"/>
                    <a:cs typeface="+mn-cs"/>
                  </a:defRPr>
                </a:pPr>
                <a:r>
                  <a:rPr lang="en-US" sz="2800">
                    <a:solidFill>
                      <a:schemeClr val="tx1">
                        <a:lumMod val="65000"/>
                        <a:lumOff val="35000"/>
                      </a:schemeClr>
                    </a:solidFill>
                    <a:latin typeface="+mj-lt"/>
                  </a:rPr>
                  <a:t>Highest Level</a:t>
                </a:r>
                <a:r>
                  <a:rPr lang="en-US" sz="2800" baseline="0">
                    <a:solidFill>
                      <a:schemeClr val="tx1">
                        <a:lumMod val="65000"/>
                        <a:lumOff val="35000"/>
                      </a:schemeClr>
                    </a:solidFill>
                    <a:latin typeface="+mj-lt"/>
                  </a:rPr>
                  <a:t> of </a:t>
                </a:r>
                <a:r>
                  <a:rPr lang="en-US" sz="2800">
                    <a:solidFill>
                      <a:schemeClr val="tx1">
                        <a:lumMod val="65000"/>
                        <a:lumOff val="35000"/>
                      </a:schemeClr>
                    </a:solidFill>
                    <a:latin typeface="+mj-lt"/>
                  </a:rPr>
                  <a:t>Educational Attainment</a:t>
                </a:r>
              </a:p>
            </c:rich>
          </c:tx>
          <c:layout>
            <c:manualLayout>
              <c:xMode val="edge"/>
              <c:yMode val="edge"/>
              <c:x val="0.3960238556975631"/>
              <c:y val="0.95722997898558171"/>
            </c:manualLayout>
          </c:layout>
          <c:overlay val="0"/>
          <c:spPr>
            <a:noFill/>
            <a:ln>
              <a:noFill/>
            </a:ln>
            <a:effectLst/>
          </c:spPr>
          <c:txPr>
            <a:bodyPr rot="0" spcFirstLastPara="1" vertOverflow="ellipsis" vert="horz" wrap="square" anchor="ctr" anchorCtr="1"/>
            <a:lstStyle/>
            <a:p>
              <a:pPr>
                <a:defRPr sz="2800" b="0" i="0" u="none" strike="noStrike" kern="1200" baseline="0">
                  <a:solidFill>
                    <a:schemeClr val="tx1">
                      <a:lumMod val="65000"/>
                      <a:lumOff val="35000"/>
                    </a:schemeClr>
                  </a:solidFill>
                  <a:latin typeface="+mj-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j-lt"/>
                <a:ea typeface="+mn-ea"/>
                <a:cs typeface="+mn-cs"/>
              </a:defRPr>
            </a:pPr>
            <a:endParaRPr lang="en-US"/>
          </a:p>
        </c:txPr>
        <c:crossAx val="943890480"/>
        <c:crosses val="autoZero"/>
        <c:auto val="1"/>
        <c:lblAlgn val="ctr"/>
        <c:lblOffset val="100"/>
        <c:noMultiLvlLbl val="0"/>
      </c:catAx>
      <c:valAx>
        <c:axId val="94389048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800" b="0" i="0" u="none" strike="noStrike" kern="1200" baseline="0">
                    <a:solidFill>
                      <a:schemeClr val="tx1">
                        <a:lumMod val="65000"/>
                        <a:lumOff val="35000"/>
                      </a:schemeClr>
                    </a:solidFill>
                    <a:latin typeface="+mj-lt"/>
                    <a:ea typeface="+mn-ea"/>
                    <a:cs typeface="+mn-cs"/>
                  </a:defRPr>
                </a:pPr>
                <a:r>
                  <a:rPr lang="en-US" sz="2800">
                    <a:solidFill>
                      <a:schemeClr val="tx1">
                        <a:lumMod val="65000"/>
                        <a:lumOff val="35000"/>
                      </a:schemeClr>
                    </a:solidFill>
                    <a:latin typeface="+mj-lt"/>
                  </a:rPr>
                  <a:t>Percent Employed</a:t>
                </a:r>
              </a:p>
            </c:rich>
          </c:tx>
          <c:overlay val="0"/>
          <c:spPr>
            <a:noFill/>
            <a:ln>
              <a:noFill/>
            </a:ln>
            <a:effectLst/>
          </c:spPr>
          <c:txPr>
            <a:bodyPr rot="-5400000" spcFirstLastPara="1" vertOverflow="ellipsis" vert="horz" wrap="square" anchor="ctr" anchorCtr="1"/>
            <a:lstStyle/>
            <a:p>
              <a:pPr>
                <a:defRPr sz="2800" b="0" i="0" u="none" strike="noStrike" kern="1200" baseline="0">
                  <a:solidFill>
                    <a:schemeClr val="tx1">
                      <a:lumMod val="65000"/>
                      <a:lumOff val="35000"/>
                    </a:schemeClr>
                  </a:solidFill>
                  <a:latin typeface="+mj-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j-lt"/>
                <a:ea typeface="+mn-ea"/>
                <a:cs typeface="+mn-cs"/>
              </a:defRPr>
            </a:pPr>
            <a:endParaRPr lang="en-US"/>
          </a:p>
        </c:txPr>
        <c:crossAx val="15293969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800" b="0" i="0" u="none" strike="noStrike" baseline="0">
                <a:solidFill>
                  <a:schemeClr val="tx1">
                    <a:lumMod val="65000"/>
                    <a:lumOff val="35000"/>
                  </a:schemeClr>
                </a:solidFill>
                <a:latin typeface="+mj-lt"/>
              </a:rPr>
              <a:t>Median annual earnings of full-time year-round workers 25 to 34 years old (2018)</a:t>
            </a:r>
            <a:endParaRPr lang="en-US" sz="2800">
              <a:solidFill>
                <a:schemeClr val="tx1">
                  <a:lumMod val="65000"/>
                  <a:lumOff val="35000"/>
                </a:schemeClr>
              </a:solidFill>
              <a:latin typeface="+mj-l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0697047531194535"/>
          <c:y val="7.4029648784769073E-2"/>
          <c:w val="0.88667292740688552"/>
          <c:h val="0.78655242572859263"/>
        </c:manualLayout>
      </c:layout>
      <c:barChart>
        <c:barDir val="col"/>
        <c:grouping val="stacked"/>
        <c:varyColors val="0"/>
        <c:ser>
          <c:idx val="0"/>
          <c:order val="0"/>
          <c:spPr>
            <a:solidFill>
              <a:schemeClr val="accent5"/>
            </a:solidFill>
            <a:ln>
              <a:noFill/>
            </a:ln>
            <a:effectLst/>
          </c:spPr>
          <c:invertIfNegative val="0"/>
          <c:dLbls>
            <c:dLbl>
              <c:idx val="0"/>
              <c:layout>
                <c:manualLayout>
                  <c:x val="5.7300379070696419E-4"/>
                  <c:y val="-0.29096611088669805"/>
                </c:manualLayout>
              </c:layout>
              <c:tx>
                <c:rich>
                  <a:bodyPr/>
                  <a:lstStyle/>
                  <a:p>
                    <a:r>
                      <a:rPr lang="en-US" sz="2800" b="1">
                        <a:latin typeface="+mj-lt"/>
                      </a:rPr>
                      <a:t>44,880</a:t>
                    </a:r>
                    <a:endParaRPr lang="en-US" sz="1600" b="1">
                      <a:latin typeface="+mj-lt"/>
                    </a:endParaRP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6A93-4ED4-86F4-38E76FBDDCEF}"/>
                </c:ext>
              </c:extLst>
            </c:dLbl>
            <c:dLbl>
              <c:idx val="1"/>
              <c:layout>
                <c:manualLayout>
                  <c:x val="6.39709385654666E-4"/>
                  <c:y val="-0.21451995502331445"/>
                </c:manualLayout>
              </c:layout>
              <c:tx>
                <c:rich>
                  <a:bodyPr/>
                  <a:lstStyle/>
                  <a:p>
                    <a:r>
                      <a:rPr lang="en-US"/>
                      <a:t>27,880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6A93-4ED4-86F4-38E76FBDDCEF}"/>
                </c:ext>
              </c:extLst>
            </c:dLbl>
            <c:dLbl>
              <c:idx val="2"/>
              <c:layout>
                <c:manualLayout>
                  <c:x val="-3.2841357578072671E-3"/>
                  <c:y val="-0.22862524570288223"/>
                </c:manualLayout>
              </c:layout>
              <c:tx>
                <c:rich>
                  <a:bodyPr/>
                  <a:lstStyle/>
                  <a:p>
                    <a:r>
                      <a:rPr lang="en-US"/>
                      <a:t>34,880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6A93-4ED4-86F4-38E76FBDDCEF}"/>
                </c:ext>
              </c:extLst>
            </c:dLbl>
            <c:dLbl>
              <c:idx val="3"/>
              <c:layout>
                <c:manualLayout>
                  <c:x val="-1.2640391730198892E-3"/>
                  <c:y val="-0.23877038116310242"/>
                </c:manualLayout>
              </c:layout>
              <c:tx>
                <c:rich>
                  <a:bodyPr/>
                  <a:lstStyle/>
                  <a:p>
                    <a:r>
                      <a:rPr lang="en-US"/>
                      <a:t>36,300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6A93-4ED4-86F4-38E76FBDDCEF}"/>
                </c:ext>
              </c:extLst>
            </c:dLbl>
            <c:dLbl>
              <c:idx val="4"/>
              <c:layout>
                <c:manualLayout>
                  <c:x val="-6.4275800425058708E-4"/>
                  <c:y val="-0.26077187502878668"/>
                </c:manualLayout>
              </c:layout>
              <c:tx>
                <c:rich>
                  <a:bodyPr/>
                  <a:lstStyle/>
                  <a:p>
                    <a:r>
                      <a:rPr lang="en-US"/>
                      <a:t>39,960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6A93-4ED4-86F4-38E76FBDDCEF}"/>
                </c:ext>
              </c:extLst>
            </c:dLbl>
            <c:dLbl>
              <c:idx val="5"/>
              <c:layout>
                <c:manualLayout>
                  <c:x val="-2.1998285766313738E-3"/>
                  <c:y val="-0.36982446196238133"/>
                </c:manualLayout>
              </c:layout>
              <c:tx>
                <c:rich>
                  <a:bodyPr/>
                  <a:lstStyle/>
                  <a:p>
                    <a:r>
                      <a:rPr lang="en-US"/>
                      <a:t>57,920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6A93-4ED4-86F4-38E76FBDDCEF}"/>
                </c:ext>
              </c:extLst>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lumMod val="65000"/>
                        <a:lumOff val="35000"/>
                      </a:schemeClr>
                    </a:solidFill>
                    <a:latin typeface="+mj-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'Median Annual Earnings (11)'!$A$2:$A$7</c:f>
              <c:strCache>
                <c:ptCount val="6"/>
                <c:pt idx="0">
                  <c:v>Total</c:v>
                </c:pt>
                <c:pt idx="1">
                  <c:v>Less than high school completion</c:v>
                </c:pt>
                <c:pt idx="2">
                  <c:v>High school completion</c:v>
                </c:pt>
                <c:pt idx="3">
                  <c:v>Some college, no bachelor's degree</c:v>
                </c:pt>
                <c:pt idx="4">
                  <c:v>Associate's degree</c:v>
                </c:pt>
                <c:pt idx="5">
                  <c:v>Bachelor's or higher degree</c:v>
                </c:pt>
              </c:strCache>
            </c:strRef>
          </c:cat>
          <c:val>
            <c:numRef>
              <c:f>'Median Annual Earnings (11)'!$B$2:$B$7</c:f>
              <c:numCache>
                <c:formatCode>"$"#,##0_);[Red]\("$"#,##0\)</c:formatCode>
                <c:ptCount val="6"/>
                <c:pt idx="0">
                  <c:v>44880</c:v>
                </c:pt>
                <c:pt idx="1">
                  <c:v>27880</c:v>
                </c:pt>
                <c:pt idx="2">
                  <c:v>34880</c:v>
                </c:pt>
                <c:pt idx="3">
                  <c:v>36300</c:v>
                </c:pt>
                <c:pt idx="4">
                  <c:v>39960</c:v>
                </c:pt>
                <c:pt idx="5">
                  <c:v>57920</c:v>
                </c:pt>
              </c:numCache>
            </c:numRef>
          </c:val>
          <c:extLst>
            <c:ext xmlns:c16="http://schemas.microsoft.com/office/drawing/2014/chart" uri="{C3380CC4-5D6E-409C-BE32-E72D297353CC}">
              <c16:uniqueId val="{00000006-6A93-4ED4-86F4-38E76FBDDCEF}"/>
            </c:ext>
          </c:extLst>
        </c:ser>
        <c:dLbls>
          <c:showLegendKey val="0"/>
          <c:showVal val="0"/>
          <c:showCatName val="0"/>
          <c:showSerName val="0"/>
          <c:showPercent val="0"/>
          <c:showBubbleSize val="0"/>
        </c:dLbls>
        <c:gapWidth val="150"/>
        <c:overlap val="100"/>
        <c:axId val="1442823584"/>
        <c:axId val="599809440"/>
      </c:barChart>
      <c:catAx>
        <c:axId val="1442823584"/>
        <c:scaling>
          <c:orientation val="minMax"/>
        </c:scaling>
        <c:delete val="0"/>
        <c:axPos val="b"/>
        <c:title>
          <c:tx>
            <c:rich>
              <a:bodyPr rot="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r>
                  <a:rPr lang="en-US" sz="2800">
                    <a:solidFill>
                      <a:schemeClr val="tx1">
                        <a:lumMod val="65000"/>
                        <a:lumOff val="35000"/>
                      </a:schemeClr>
                    </a:solidFill>
                    <a:latin typeface="+mj-lt"/>
                  </a:rPr>
                  <a:t>Educational</a:t>
                </a:r>
                <a:r>
                  <a:rPr lang="en-US" sz="2800" baseline="0">
                    <a:solidFill>
                      <a:schemeClr val="tx1">
                        <a:lumMod val="65000"/>
                        <a:lumOff val="35000"/>
                      </a:schemeClr>
                    </a:solidFill>
                    <a:latin typeface="+mj-lt"/>
                  </a:rPr>
                  <a:t> Attainment</a:t>
                </a:r>
                <a:endParaRPr lang="en-US" sz="2800">
                  <a:solidFill>
                    <a:schemeClr val="tx1">
                      <a:lumMod val="65000"/>
                      <a:lumOff val="35000"/>
                    </a:schemeClr>
                  </a:solidFill>
                  <a:latin typeface="+mj-lt"/>
                </a:endParaRPr>
              </a:p>
            </c:rich>
          </c:tx>
          <c:layout>
            <c:manualLayout>
              <c:xMode val="edge"/>
              <c:yMode val="edge"/>
              <c:x val="0.42635913901004618"/>
              <c:y val="0.95767864013144133"/>
            </c:manualLayout>
          </c:layout>
          <c:overlay val="0"/>
          <c:spPr>
            <a:noFill/>
            <a:ln>
              <a:noFill/>
            </a:ln>
            <a:effectLst/>
          </c:spPr>
          <c:txPr>
            <a:bodyPr rot="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200" b="0" i="0" u="none" strike="noStrike" kern="1200" baseline="0">
                <a:solidFill>
                  <a:schemeClr val="tx1">
                    <a:lumMod val="65000"/>
                    <a:lumOff val="35000"/>
                  </a:schemeClr>
                </a:solidFill>
                <a:latin typeface="+mj-lt"/>
                <a:ea typeface="+mn-ea"/>
                <a:cs typeface="+mn-cs"/>
              </a:defRPr>
            </a:pPr>
            <a:endParaRPr lang="en-US"/>
          </a:p>
        </c:txPr>
        <c:crossAx val="599809440"/>
        <c:crosses val="autoZero"/>
        <c:auto val="1"/>
        <c:lblAlgn val="ctr"/>
        <c:lblOffset val="100"/>
        <c:noMultiLvlLbl val="0"/>
      </c:catAx>
      <c:valAx>
        <c:axId val="5998094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800" b="0" i="0" u="none" strike="noStrike" kern="1200" baseline="0">
                    <a:solidFill>
                      <a:schemeClr val="tx1">
                        <a:lumMod val="65000"/>
                        <a:lumOff val="35000"/>
                      </a:schemeClr>
                    </a:solidFill>
                    <a:latin typeface="+mj-lt"/>
                    <a:ea typeface="+mn-ea"/>
                    <a:cs typeface="+mn-cs"/>
                  </a:defRPr>
                </a:pPr>
                <a:r>
                  <a:rPr lang="en-US" sz="2800">
                    <a:solidFill>
                      <a:schemeClr val="tx1">
                        <a:lumMod val="65000"/>
                        <a:lumOff val="35000"/>
                      </a:schemeClr>
                    </a:solidFill>
                    <a:latin typeface="+mj-lt"/>
                  </a:rPr>
                  <a:t>Annual</a:t>
                </a:r>
                <a:r>
                  <a:rPr lang="en-US" sz="2800" baseline="0">
                    <a:solidFill>
                      <a:schemeClr val="tx1">
                        <a:lumMod val="65000"/>
                        <a:lumOff val="35000"/>
                      </a:schemeClr>
                    </a:solidFill>
                    <a:latin typeface="+mj-lt"/>
                  </a:rPr>
                  <a:t> Earnings</a:t>
                </a:r>
                <a:endParaRPr lang="en-US" sz="2800">
                  <a:solidFill>
                    <a:schemeClr val="tx1">
                      <a:lumMod val="65000"/>
                      <a:lumOff val="35000"/>
                    </a:schemeClr>
                  </a:solidFill>
                  <a:latin typeface="+mj-lt"/>
                </a:endParaRPr>
              </a:p>
            </c:rich>
          </c:tx>
          <c:layout>
            <c:manualLayout>
              <c:xMode val="edge"/>
              <c:yMode val="edge"/>
              <c:x val="0"/>
              <c:y val="0.39218776061067001"/>
            </c:manualLayout>
          </c:layout>
          <c:overlay val="0"/>
          <c:spPr>
            <a:noFill/>
            <a:ln>
              <a:noFill/>
            </a:ln>
            <a:effectLst/>
          </c:spPr>
          <c:txPr>
            <a:bodyPr rot="-5400000" spcFirstLastPara="1" vertOverflow="ellipsis" vert="horz" wrap="square" anchor="ctr" anchorCtr="1"/>
            <a:lstStyle/>
            <a:p>
              <a:pPr>
                <a:defRPr sz="2800" b="0" i="0" u="none" strike="noStrike" kern="1200" baseline="0">
                  <a:solidFill>
                    <a:schemeClr val="tx1">
                      <a:lumMod val="65000"/>
                      <a:lumOff val="35000"/>
                    </a:schemeClr>
                  </a:solidFill>
                  <a:latin typeface="+mj-lt"/>
                  <a:ea typeface="+mn-ea"/>
                  <a:cs typeface="+mn-cs"/>
                </a:defRPr>
              </a:pPr>
              <a:endParaRPr lang="en-US"/>
            </a:p>
          </c:txPr>
        </c:title>
        <c:numFmt formatCode="&quot;$&quot;#,##0_);[Red]\(&quot;$&quot;#,##0\)" sourceLinked="1"/>
        <c:majorTickMark val="none"/>
        <c:minorTickMark val="none"/>
        <c:tickLblPos val="nextTo"/>
        <c:spPr>
          <a:noFill/>
          <a:ln>
            <a:noFill/>
          </a:ln>
          <a:effectLst/>
        </c:spPr>
        <c:txPr>
          <a:bodyPr rot="-60000000" spcFirstLastPara="1" vertOverflow="ellipsis" vert="horz" wrap="square" anchor="ctr" anchorCtr="1"/>
          <a:lstStyle/>
          <a:p>
            <a:pPr>
              <a:defRPr sz="2200" b="0" i="0" u="none" strike="noStrike" kern="1200" baseline="0">
                <a:solidFill>
                  <a:schemeClr val="tx1">
                    <a:lumMod val="65000"/>
                    <a:lumOff val="35000"/>
                  </a:schemeClr>
                </a:solidFill>
                <a:latin typeface="+mj-lt"/>
                <a:ea typeface="+mn-ea"/>
                <a:cs typeface="+mn-cs"/>
              </a:defRPr>
            </a:pPr>
            <a:endParaRPr lang="en-US"/>
          </a:p>
        </c:txPr>
        <c:crossAx val="14428235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95789206186303"/>
          <c:y val="0.11722121719349535"/>
          <c:w val="0.86408388109801104"/>
          <c:h val="0.75854317485577316"/>
        </c:manualLayout>
      </c:layout>
      <c:barChart>
        <c:barDir val="col"/>
        <c:grouping val="clustered"/>
        <c:varyColors val="0"/>
        <c:ser>
          <c:idx val="0"/>
          <c:order val="0"/>
          <c:tx>
            <c:strRef>
              <c:f>'Quarterly Earnings AA (12)'!$B$1</c:f>
              <c:strCache>
                <c:ptCount val="1"/>
                <c:pt idx="0">
                  <c:v>Men</c:v>
                </c:pt>
              </c:strCache>
            </c:strRef>
          </c:tx>
          <c:spPr>
            <a:solidFill>
              <a:schemeClr val="accent5"/>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lumMod val="65000"/>
                        <a:lumOff val="35000"/>
                      </a:schemeClr>
                    </a:solidFill>
                    <a:latin typeface="+mj-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'Quarterly Earnings AA (12)'!$A$2:$A$9</c:f>
              <c:strCache>
                <c:ptCount val="8"/>
                <c:pt idx="0">
                  <c:v>Kentucky</c:v>
                </c:pt>
                <c:pt idx="1">
                  <c:v>Michigan</c:v>
                </c:pt>
                <c:pt idx="2">
                  <c:v>North Carolina</c:v>
                </c:pt>
                <c:pt idx="3">
                  <c:v>California</c:v>
                </c:pt>
                <c:pt idx="4">
                  <c:v>Ohio</c:v>
                </c:pt>
                <c:pt idx="5">
                  <c:v>Virginia</c:v>
                </c:pt>
                <c:pt idx="6">
                  <c:v>Washington</c:v>
                </c:pt>
                <c:pt idx="7">
                  <c:v>Arkansas</c:v>
                </c:pt>
              </c:strCache>
            </c:strRef>
          </c:cat>
          <c:val>
            <c:numRef>
              <c:f>'Quarterly Earnings AA (12)'!$B$2:$B$9</c:f>
              <c:numCache>
                <c:formatCode>"$"#,##0_);[Red]\("$"#,##0\)</c:formatCode>
                <c:ptCount val="8"/>
                <c:pt idx="0">
                  <c:v>1740</c:v>
                </c:pt>
                <c:pt idx="1">
                  <c:v>1560</c:v>
                </c:pt>
                <c:pt idx="2">
                  <c:v>1260</c:v>
                </c:pt>
                <c:pt idx="3">
                  <c:v>1650</c:v>
                </c:pt>
                <c:pt idx="4">
                  <c:v>1420</c:v>
                </c:pt>
                <c:pt idx="5">
                  <c:v>910</c:v>
                </c:pt>
                <c:pt idx="6">
                  <c:v>480</c:v>
                </c:pt>
                <c:pt idx="7">
                  <c:v>290</c:v>
                </c:pt>
              </c:numCache>
            </c:numRef>
          </c:val>
          <c:extLst>
            <c:ext xmlns:c16="http://schemas.microsoft.com/office/drawing/2014/chart" uri="{C3380CC4-5D6E-409C-BE32-E72D297353CC}">
              <c16:uniqueId val="{00000000-3FF0-CF43-BCD8-CB86A3BFE7B5}"/>
            </c:ext>
          </c:extLst>
        </c:ser>
        <c:ser>
          <c:idx val="1"/>
          <c:order val="1"/>
          <c:tx>
            <c:strRef>
              <c:f>'Quarterly Earnings AA (12)'!$C$1</c:f>
              <c:strCache>
                <c:ptCount val="1"/>
                <c:pt idx="0">
                  <c:v>Women</c:v>
                </c:pt>
              </c:strCache>
            </c:strRef>
          </c:tx>
          <c:spPr>
            <a:solidFill>
              <a:srgbClr val="002060"/>
            </a:solidFill>
            <a:ln>
              <a:noFill/>
            </a:ln>
            <a:effectLst/>
          </c:spPr>
          <c:invertIfNegative val="0"/>
          <c:dLbls>
            <c:dLbl>
              <c:idx val="3"/>
              <c:layout>
                <c:manualLayout>
                  <c:x val="2.2435797404160483E-2"/>
                  <c:y val="8.2644628099172984E-3"/>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4.6741244592001199E-2"/>
                      <c:h val="5.2617079889807149E-2"/>
                    </c:manualLayout>
                  </c15:layout>
                </c:ext>
                <c:ext xmlns:c16="http://schemas.microsoft.com/office/drawing/2014/chart" uri="{C3380CC4-5D6E-409C-BE32-E72D297353CC}">
                  <c16:uniqueId val="{00000001-3FF0-CF43-BCD8-CB86A3BFE7B5}"/>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lumMod val="65000"/>
                        <a:lumOff val="35000"/>
                      </a:schemeClr>
                    </a:solidFill>
                    <a:latin typeface="+mj-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'Quarterly Earnings AA (12)'!$A$2:$A$9</c:f>
              <c:strCache>
                <c:ptCount val="8"/>
                <c:pt idx="0">
                  <c:v>Kentucky</c:v>
                </c:pt>
                <c:pt idx="1">
                  <c:v>Michigan</c:v>
                </c:pt>
                <c:pt idx="2">
                  <c:v>North Carolina</c:v>
                </c:pt>
                <c:pt idx="3">
                  <c:v>California</c:v>
                </c:pt>
                <c:pt idx="4">
                  <c:v>Ohio</c:v>
                </c:pt>
                <c:pt idx="5">
                  <c:v>Virginia</c:v>
                </c:pt>
                <c:pt idx="6">
                  <c:v>Washington</c:v>
                </c:pt>
                <c:pt idx="7">
                  <c:v>Arkansas</c:v>
                </c:pt>
              </c:strCache>
            </c:strRef>
          </c:cat>
          <c:val>
            <c:numRef>
              <c:f>'Quarterly Earnings AA (12)'!$C$2:$C$9</c:f>
              <c:numCache>
                <c:formatCode>"$"#,##0_);[Red]\("$"#,##0\)</c:formatCode>
                <c:ptCount val="8"/>
                <c:pt idx="0">
                  <c:v>2270</c:v>
                </c:pt>
                <c:pt idx="1">
                  <c:v>2540</c:v>
                </c:pt>
                <c:pt idx="2">
                  <c:v>2120</c:v>
                </c:pt>
                <c:pt idx="3">
                  <c:v>1650</c:v>
                </c:pt>
                <c:pt idx="4">
                  <c:v>1810</c:v>
                </c:pt>
                <c:pt idx="5">
                  <c:v>1350</c:v>
                </c:pt>
                <c:pt idx="6">
                  <c:v>1000</c:v>
                </c:pt>
                <c:pt idx="7">
                  <c:v>1040</c:v>
                </c:pt>
              </c:numCache>
            </c:numRef>
          </c:val>
          <c:extLst>
            <c:ext xmlns:c16="http://schemas.microsoft.com/office/drawing/2014/chart" uri="{C3380CC4-5D6E-409C-BE32-E72D297353CC}">
              <c16:uniqueId val="{00000002-3FF0-CF43-BCD8-CB86A3BFE7B5}"/>
            </c:ext>
          </c:extLst>
        </c:ser>
        <c:dLbls>
          <c:showLegendKey val="0"/>
          <c:showVal val="0"/>
          <c:showCatName val="0"/>
          <c:showSerName val="0"/>
          <c:showPercent val="0"/>
          <c:showBubbleSize val="0"/>
        </c:dLbls>
        <c:gapWidth val="219"/>
        <c:overlap val="-27"/>
        <c:axId val="1165367632"/>
        <c:axId val="1428383744"/>
      </c:barChart>
      <c:catAx>
        <c:axId val="11653676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j-lt"/>
                <a:ea typeface="+mn-ea"/>
                <a:cs typeface="+mn-cs"/>
              </a:defRPr>
            </a:pPr>
            <a:endParaRPr lang="en-US"/>
          </a:p>
        </c:txPr>
        <c:crossAx val="1428383744"/>
        <c:crosses val="autoZero"/>
        <c:auto val="1"/>
        <c:lblAlgn val="ctr"/>
        <c:lblOffset val="100"/>
        <c:noMultiLvlLbl val="0"/>
      </c:catAx>
      <c:valAx>
        <c:axId val="142838374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800" b="0" i="0" u="none" strike="noStrike" kern="1200" baseline="0">
                    <a:solidFill>
                      <a:schemeClr val="tx1">
                        <a:lumMod val="65000"/>
                        <a:lumOff val="35000"/>
                      </a:schemeClr>
                    </a:solidFill>
                    <a:latin typeface="+mj-lt"/>
                    <a:ea typeface="+mn-ea"/>
                    <a:cs typeface="+mn-cs"/>
                  </a:defRPr>
                </a:pPr>
                <a:r>
                  <a:rPr lang="en-US" sz="2800">
                    <a:solidFill>
                      <a:schemeClr val="tx1">
                        <a:lumMod val="65000"/>
                        <a:lumOff val="35000"/>
                      </a:schemeClr>
                    </a:solidFill>
                    <a:latin typeface="+mj-lt"/>
                  </a:rPr>
                  <a:t>Quarterly</a:t>
                </a:r>
                <a:r>
                  <a:rPr lang="en-US" sz="2800" baseline="0">
                    <a:solidFill>
                      <a:schemeClr val="tx1">
                        <a:lumMod val="65000"/>
                        <a:lumOff val="35000"/>
                      </a:schemeClr>
                    </a:solidFill>
                    <a:latin typeface="+mj-lt"/>
                  </a:rPr>
                  <a:t> Earnings 5-9 Years After College Entry</a:t>
                </a:r>
                <a:endParaRPr lang="en-US" sz="2800">
                  <a:solidFill>
                    <a:schemeClr val="tx1">
                      <a:lumMod val="65000"/>
                      <a:lumOff val="35000"/>
                    </a:schemeClr>
                  </a:solidFill>
                  <a:latin typeface="+mj-lt"/>
                </a:endParaRPr>
              </a:p>
            </c:rich>
          </c:tx>
          <c:layout>
            <c:manualLayout>
              <c:xMode val="edge"/>
              <c:yMode val="edge"/>
              <c:x val="5.3792373378425641E-3"/>
              <c:y val="0.14749735443500883"/>
            </c:manualLayout>
          </c:layout>
          <c:overlay val="0"/>
          <c:spPr>
            <a:noFill/>
            <a:ln>
              <a:noFill/>
            </a:ln>
            <a:effectLst/>
          </c:spPr>
          <c:txPr>
            <a:bodyPr rot="-5400000" spcFirstLastPara="1" vertOverflow="ellipsis" vert="horz" wrap="square" anchor="ctr" anchorCtr="1"/>
            <a:lstStyle/>
            <a:p>
              <a:pPr>
                <a:defRPr sz="2800" b="0" i="0" u="none" strike="noStrike" kern="1200" baseline="0">
                  <a:solidFill>
                    <a:schemeClr val="tx1">
                      <a:lumMod val="65000"/>
                      <a:lumOff val="35000"/>
                    </a:schemeClr>
                  </a:solidFill>
                  <a:latin typeface="+mj-lt"/>
                  <a:ea typeface="+mn-ea"/>
                  <a:cs typeface="+mn-cs"/>
                </a:defRPr>
              </a:pPr>
              <a:endParaRPr lang="en-US"/>
            </a:p>
          </c:txPr>
        </c:title>
        <c:numFmt formatCode="&quot;$&quot;#,##0_);[Red]\(&quot;$&quot;#,##0\)"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Corbel" panose="020B0503020204020204" pitchFamily="34" charset="0"/>
                <a:ea typeface="+mn-ea"/>
                <a:cs typeface="Times New Roman" panose="02020603050405020304" pitchFamily="18" charset="0"/>
              </a:defRPr>
            </a:pPr>
            <a:endParaRPr lang="en-US"/>
          </a:p>
        </c:txPr>
        <c:crossAx val="1165367632"/>
        <c:crosses val="autoZero"/>
        <c:crossBetween val="between"/>
      </c:valAx>
      <c:spPr>
        <a:noFill/>
        <a:ln>
          <a:noFill/>
        </a:ln>
        <a:effectLst/>
      </c:spPr>
    </c:plotArea>
    <c:legend>
      <c:legendPos val="b"/>
      <c:layout>
        <c:manualLayout>
          <c:xMode val="edge"/>
          <c:yMode val="edge"/>
          <c:x val="0.85747791008178287"/>
          <c:y val="0.13714714344099371"/>
          <c:w val="0.10898170000458179"/>
          <c:h val="0.19599889691464797"/>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j-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r>
              <a:rPr lang="en-US" sz="2800" b="0">
                <a:solidFill>
                  <a:schemeClr val="tx1">
                    <a:lumMod val="65000"/>
                    <a:lumOff val="35000"/>
                  </a:schemeClr>
                </a:solidFill>
                <a:effectLst/>
                <a:latin typeface="+mj-lt"/>
              </a:rPr>
              <a:t>Quarterly Earnings Gain for Certificate Earners Over No College Award (2014 dollars)</a:t>
            </a:r>
          </a:p>
        </c:rich>
      </c:tx>
      <c:layout>
        <c:manualLayout>
          <c:xMode val="edge"/>
          <c:yMode val="edge"/>
          <c:x val="0.15973540401214834"/>
          <c:y val="3.0885659101253626E-2"/>
        </c:manualLayout>
      </c:layout>
      <c:overlay val="0"/>
      <c:spPr>
        <a:noFill/>
        <a:ln>
          <a:noFill/>
        </a:ln>
        <a:effectLst/>
      </c:spPr>
      <c:txPr>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9.8079328366750276E-2"/>
          <c:y val="0.11791901012373453"/>
          <c:w val="0.87769895184475433"/>
          <c:h val="0.73281693954922289"/>
        </c:manualLayout>
      </c:layout>
      <c:barChart>
        <c:barDir val="col"/>
        <c:grouping val="clustered"/>
        <c:varyColors val="0"/>
        <c:ser>
          <c:idx val="0"/>
          <c:order val="0"/>
          <c:tx>
            <c:strRef>
              <c:f>'Quarterly Earnings Cert (13)'!$B$1</c:f>
              <c:strCache>
                <c:ptCount val="1"/>
                <c:pt idx="0">
                  <c:v>Men</c:v>
                </c:pt>
              </c:strCache>
            </c:strRef>
          </c:tx>
          <c:spPr>
            <a:solidFill>
              <a:schemeClr val="accent5"/>
            </a:solidFill>
            <a:ln>
              <a:noFill/>
            </a:ln>
            <a:effectLst/>
          </c:spPr>
          <c:invertIfNegative val="0"/>
          <c:dLbls>
            <c:dLbl>
              <c:idx val="4"/>
              <c:layout>
                <c:manualLayout>
                  <c:x val="-1.5605176142437312E-2"/>
                  <c:y val="9.57796942048862E-4"/>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B80-47FB-A7C9-8A998B10DB6F}"/>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lumMod val="65000"/>
                        <a:lumOff val="35000"/>
                      </a:schemeClr>
                    </a:solidFill>
                    <a:latin typeface="+mj-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'Quarterly Earnings Cert (13)'!$A$2:$A$9</c:f>
              <c:strCache>
                <c:ptCount val="8"/>
                <c:pt idx="0">
                  <c:v>Kentucky</c:v>
                </c:pt>
                <c:pt idx="1">
                  <c:v>Michigan</c:v>
                </c:pt>
                <c:pt idx="2">
                  <c:v>North Carolina</c:v>
                </c:pt>
                <c:pt idx="3">
                  <c:v>California</c:v>
                </c:pt>
                <c:pt idx="4">
                  <c:v>Ohio</c:v>
                </c:pt>
                <c:pt idx="5">
                  <c:v>Virginia</c:v>
                </c:pt>
                <c:pt idx="6">
                  <c:v>Washington</c:v>
                </c:pt>
                <c:pt idx="7">
                  <c:v>Arkansas</c:v>
                </c:pt>
              </c:strCache>
            </c:strRef>
          </c:cat>
          <c:val>
            <c:numRef>
              <c:f>'Quarterly Earnings Cert (13)'!$B$2:$B$9</c:f>
              <c:numCache>
                <c:formatCode>"$"#,##0</c:formatCode>
                <c:ptCount val="8"/>
                <c:pt idx="0">
                  <c:v>360</c:v>
                </c:pt>
                <c:pt idx="1">
                  <c:v>990</c:v>
                </c:pt>
                <c:pt idx="2">
                  <c:v>530</c:v>
                </c:pt>
                <c:pt idx="3">
                  <c:v>1440</c:v>
                </c:pt>
                <c:pt idx="4">
                  <c:v>1250</c:v>
                </c:pt>
                <c:pt idx="5">
                  <c:v>-180</c:v>
                </c:pt>
                <c:pt idx="6">
                  <c:v>210</c:v>
                </c:pt>
                <c:pt idx="7">
                  <c:v>-380</c:v>
                </c:pt>
              </c:numCache>
            </c:numRef>
          </c:val>
          <c:extLst>
            <c:ext xmlns:c16="http://schemas.microsoft.com/office/drawing/2014/chart" uri="{C3380CC4-5D6E-409C-BE32-E72D297353CC}">
              <c16:uniqueId val="{00000001-FB80-47FB-A7C9-8A998B10DB6F}"/>
            </c:ext>
          </c:extLst>
        </c:ser>
        <c:ser>
          <c:idx val="1"/>
          <c:order val="1"/>
          <c:tx>
            <c:strRef>
              <c:f>'Quarterly Earnings Cert (13)'!$C$1</c:f>
              <c:strCache>
                <c:ptCount val="1"/>
                <c:pt idx="0">
                  <c:v>Women</c:v>
                </c:pt>
              </c:strCache>
            </c:strRef>
          </c:tx>
          <c:spPr>
            <a:solidFill>
              <a:srgbClr val="002060"/>
            </a:solidFill>
            <a:ln>
              <a:noFill/>
            </a:ln>
            <a:effectLst/>
          </c:spPr>
          <c:invertIfNegative val="0"/>
          <c:dLbls>
            <c:dLbl>
              <c:idx val="3"/>
              <c:layout>
                <c:manualLayout>
                  <c:x val="6.4308689812983917E-3"/>
                  <c:y val="-4.022988505747129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B80-47FB-A7C9-8A998B10DB6F}"/>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lumMod val="65000"/>
                        <a:lumOff val="35000"/>
                      </a:schemeClr>
                    </a:solidFill>
                    <a:latin typeface="+mj-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'Quarterly Earnings Cert (13)'!$A$2:$A$9</c:f>
              <c:strCache>
                <c:ptCount val="8"/>
                <c:pt idx="0">
                  <c:v>Kentucky</c:v>
                </c:pt>
                <c:pt idx="1">
                  <c:v>Michigan</c:v>
                </c:pt>
                <c:pt idx="2">
                  <c:v>North Carolina</c:v>
                </c:pt>
                <c:pt idx="3">
                  <c:v>California</c:v>
                </c:pt>
                <c:pt idx="4">
                  <c:v>Ohio</c:v>
                </c:pt>
                <c:pt idx="5">
                  <c:v>Virginia</c:v>
                </c:pt>
                <c:pt idx="6">
                  <c:v>Washington</c:v>
                </c:pt>
                <c:pt idx="7">
                  <c:v>Arkansas</c:v>
                </c:pt>
              </c:strCache>
            </c:strRef>
          </c:cat>
          <c:val>
            <c:numRef>
              <c:f>'Quarterly Earnings Cert (13)'!$C$2:$C$9</c:f>
              <c:numCache>
                <c:formatCode>"$"#,##0</c:formatCode>
                <c:ptCount val="8"/>
                <c:pt idx="0">
                  <c:v>350</c:v>
                </c:pt>
                <c:pt idx="1">
                  <c:v>670</c:v>
                </c:pt>
                <c:pt idx="2">
                  <c:v>170</c:v>
                </c:pt>
                <c:pt idx="3">
                  <c:v>1440</c:v>
                </c:pt>
                <c:pt idx="4">
                  <c:v>1250</c:v>
                </c:pt>
                <c:pt idx="5">
                  <c:v>450</c:v>
                </c:pt>
                <c:pt idx="6">
                  <c:v>1680</c:v>
                </c:pt>
                <c:pt idx="7">
                  <c:v>80</c:v>
                </c:pt>
              </c:numCache>
            </c:numRef>
          </c:val>
          <c:extLst>
            <c:ext xmlns:c16="http://schemas.microsoft.com/office/drawing/2014/chart" uri="{C3380CC4-5D6E-409C-BE32-E72D297353CC}">
              <c16:uniqueId val="{00000003-FB80-47FB-A7C9-8A998B10DB6F}"/>
            </c:ext>
          </c:extLst>
        </c:ser>
        <c:dLbls>
          <c:showLegendKey val="0"/>
          <c:showVal val="0"/>
          <c:showCatName val="0"/>
          <c:showSerName val="0"/>
          <c:showPercent val="0"/>
          <c:showBubbleSize val="0"/>
        </c:dLbls>
        <c:gapWidth val="219"/>
        <c:overlap val="-27"/>
        <c:axId val="1165157632"/>
        <c:axId val="1428377504"/>
      </c:barChart>
      <c:catAx>
        <c:axId val="1165157632"/>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j-lt"/>
                <a:ea typeface="+mn-ea"/>
                <a:cs typeface="+mn-cs"/>
              </a:defRPr>
            </a:pPr>
            <a:endParaRPr lang="en-US"/>
          </a:p>
        </c:txPr>
        <c:crossAx val="1428377504"/>
        <c:crosses val="autoZero"/>
        <c:auto val="1"/>
        <c:lblAlgn val="ctr"/>
        <c:lblOffset val="100"/>
        <c:noMultiLvlLbl val="0"/>
      </c:catAx>
      <c:valAx>
        <c:axId val="142837750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800" b="0" i="0" u="none" strike="noStrike" kern="1200" baseline="0">
                    <a:solidFill>
                      <a:schemeClr val="tx1">
                        <a:lumMod val="65000"/>
                        <a:lumOff val="35000"/>
                      </a:schemeClr>
                    </a:solidFill>
                    <a:latin typeface="+mj-lt"/>
                    <a:ea typeface="+mn-ea"/>
                    <a:cs typeface="+mn-cs"/>
                  </a:defRPr>
                </a:pPr>
                <a:r>
                  <a:rPr lang="en-US" sz="2800">
                    <a:solidFill>
                      <a:schemeClr val="tx1">
                        <a:lumMod val="65000"/>
                        <a:lumOff val="35000"/>
                      </a:schemeClr>
                    </a:solidFill>
                    <a:latin typeface="+mj-lt"/>
                  </a:rPr>
                  <a:t>Quarterly</a:t>
                </a:r>
                <a:r>
                  <a:rPr lang="en-US" sz="2800" baseline="0">
                    <a:solidFill>
                      <a:schemeClr val="tx1">
                        <a:lumMod val="65000"/>
                        <a:lumOff val="35000"/>
                      </a:schemeClr>
                    </a:solidFill>
                    <a:latin typeface="+mj-lt"/>
                  </a:rPr>
                  <a:t> Earnings 5-9 Years After College Entry</a:t>
                </a:r>
                <a:endParaRPr lang="en-US" sz="2800">
                  <a:solidFill>
                    <a:schemeClr val="tx1">
                      <a:lumMod val="65000"/>
                      <a:lumOff val="35000"/>
                    </a:schemeClr>
                  </a:solidFill>
                  <a:latin typeface="+mj-lt"/>
                </a:endParaRPr>
              </a:p>
            </c:rich>
          </c:tx>
          <c:layout>
            <c:manualLayout>
              <c:xMode val="edge"/>
              <c:yMode val="edge"/>
              <c:x val="0"/>
              <c:y val="0.13090528554620331"/>
            </c:manualLayout>
          </c:layout>
          <c:overlay val="0"/>
          <c:spPr>
            <a:noFill/>
            <a:ln>
              <a:noFill/>
            </a:ln>
            <a:effectLst/>
          </c:spPr>
          <c:txPr>
            <a:bodyPr rot="-5400000" spcFirstLastPara="1" vertOverflow="ellipsis" vert="horz" wrap="square" anchor="ctr" anchorCtr="1"/>
            <a:lstStyle/>
            <a:p>
              <a:pPr>
                <a:defRPr sz="2800" b="0" i="0" u="none" strike="noStrike" kern="1200" baseline="0">
                  <a:solidFill>
                    <a:schemeClr val="tx1">
                      <a:lumMod val="65000"/>
                      <a:lumOff val="35000"/>
                    </a:schemeClr>
                  </a:solidFill>
                  <a:latin typeface="+mj-lt"/>
                  <a:ea typeface="+mn-ea"/>
                  <a:cs typeface="+mn-cs"/>
                </a:defRPr>
              </a:pPr>
              <a:endParaRPr lang="en-US"/>
            </a:p>
          </c:txPr>
        </c:title>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Corbel" panose="020B0503020204020204" pitchFamily="34" charset="0"/>
                <a:ea typeface="+mn-ea"/>
                <a:cs typeface="+mn-cs"/>
              </a:defRPr>
            </a:pPr>
            <a:endParaRPr lang="en-US"/>
          </a:p>
        </c:txPr>
        <c:crossAx val="1165157632"/>
        <c:crosses val="autoZero"/>
        <c:crossBetween val="between"/>
      </c:valAx>
      <c:spPr>
        <a:noFill/>
        <a:ln>
          <a:noFill/>
        </a:ln>
        <a:effectLst/>
      </c:spPr>
    </c:plotArea>
    <c:legend>
      <c:legendPos val="b"/>
      <c:layout>
        <c:manualLayout>
          <c:xMode val="edge"/>
          <c:yMode val="edge"/>
          <c:x val="0.85182534290890255"/>
          <c:y val="0.14971124021570037"/>
          <c:w val="0.11041328895688711"/>
          <c:h val="0.15755095044743295"/>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j-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E116CDD-BDB9-4FB0-B84E-D196DB68C961}"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2BD33428-A071-47AC-9DBF-A2AC971018E6}">
      <dgm:prSet phldrT="[Text]"/>
      <dgm:spPr/>
      <dgm:t>
        <a:bodyPr/>
        <a:lstStyle/>
        <a:p>
          <a:r>
            <a:rPr lang="en-US" dirty="0">
              <a:latin typeface="+mj-lt"/>
            </a:rPr>
            <a:t>Laying the foundation for postsecondary success</a:t>
          </a:r>
        </a:p>
      </dgm:t>
      <dgm:extLst>
        <a:ext uri="{E40237B7-FDA0-4F09-8148-C483321AD2D9}">
          <dgm14:cNvPr xmlns:dgm14="http://schemas.microsoft.com/office/drawing/2010/diagram" id="0" name="" descr="Laying the foundation for postsecondary success. Supporting students with the nuts and bolts of postsecondary transitions. Building a postsecondary mindset."/>
        </a:ext>
      </dgm:extLst>
    </dgm:pt>
    <dgm:pt modelId="{841CACC4-ACBE-4904-B432-886BBB5F03FF}" type="parTrans" cxnId="{D53DB597-D688-4646-8803-A35587547D09}">
      <dgm:prSet/>
      <dgm:spPr/>
      <dgm:t>
        <a:bodyPr/>
        <a:lstStyle/>
        <a:p>
          <a:endParaRPr lang="en-US"/>
        </a:p>
      </dgm:t>
    </dgm:pt>
    <dgm:pt modelId="{23C31FF9-ACE5-41E4-A029-A84295E2484B}" type="sibTrans" cxnId="{D53DB597-D688-4646-8803-A35587547D09}">
      <dgm:prSet/>
      <dgm:spPr/>
      <dgm:t>
        <a:bodyPr/>
        <a:lstStyle/>
        <a:p>
          <a:endParaRPr lang="en-US"/>
        </a:p>
      </dgm:t>
    </dgm:pt>
    <dgm:pt modelId="{99CCF5FA-02D6-4FAD-8883-6465FB145B1E}">
      <dgm:prSet phldrT="[Text]"/>
      <dgm:spPr/>
      <dgm:t>
        <a:bodyPr/>
        <a:lstStyle/>
        <a:p>
          <a:pPr rtl="0"/>
          <a:r>
            <a:rPr lang="en-US">
              <a:latin typeface="+mj-lt"/>
            </a:rPr>
            <a:t>Supporting students with the nuts and bolts of postsecondary transitions</a:t>
          </a:r>
        </a:p>
      </dgm:t>
      <dgm:extLst>
        <a:ext uri="{E40237B7-FDA0-4F09-8148-C483321AD2D9}">
          <dgm14:cNvPr xmlns:dgm14="http://schemas.microsoft.com/office/drawing/2010/diagram" id="0" name="" descr="Laying the foundation for postsecondary success. Supporting students with the nuts and bolts of postsecondary transitions. Building a postsecondary mindset."/>
        </a:ext>
      </dgm:extLst>
    </dgm:pt>
    <dgm:pt modelId="{9222101F-33CA-43A0-9B29-BCB01A53F2CE}" type="parTrans" cxnId="{1FBF7B4E-3F6C-46C8-9C74-49C61C7CCDBC}">
      <dgm:prSet/>
      <dgm:spPr/>
      <dgm:t>
        <a:bodyPr/>
        <a:lstStyle/>
        <a:p>
          <a:endParaRPr lang="en-US"/>
        </a:p>
      </dgm:t>
    </dgm:pt>
    <dgm:pt modelId="{5F5283CB-8279-4BAF-BD5C-0942DDFA03DD}" type="sibTrans" cxnId="{1FBF7B4E-3F6C-46C8-9C74-49C61C7CCDBC}">
      <dgm:prSet/>
      <dgm:spPr/>
      <dgm:t>
        <a:bodyPr/>
        <a:lstStyle/>
        <a:p>
          <a:endParaRPr lang="en-US"/>
        </a:p>
      </dgm:t>
    </dgm:pt>
    <dgm:pt modelId="{2A2C6860-85C2-401C-B12B-8A70F2ED547D}">
      <dgm:prSet phldrT="[Text]"/>
      <dgm:spPr/>
      <dgm:t>
        <a:bodyPr/>
        <a:lstStyle/>
        <a:p>
          <a:r>
            <a:rPr lang="en-US">
              <a:latin typeface="+mj-lt"/>
            </a:rPr>
            <a:t>Building a postsecondary mindset</a:t>
          </a:r>
        </a:p>
      </dgm:t>
      <dgm:extLst>
        <a:ext uri="{E40237B7-FDA0-4F09-8148-C483321AD2D9}">
          <dgm14:cNvPr xmlns:dgm14="http://schemas.microsoft.com/office/drawing/2010/diagram" id="0" name="" descr="Laying the foundation for postsecondary success. Supporting students with the nuts and bolts of postsecondary transitions. Building a postsecondary mindset."/>
        </a:ext>
      </dgm:extLst>
    </dgm:pt>
    <dgm:pt modelId="{DC84BBDA-8DF0-4E53-9917-D99A569B283B}" type="parTrans" cxnId="{0F1E9950-F4E2-4B5D-AAEB-4BCBA8D8A802}">
      <dgm:prSet/>
      <dgm:spPr/>
      <dgm:t>
        <a:bodyPr/>
        <a:lstStyle/>
        <a:p>
          <a:endParaRPr lang="en-US"/>
        </a:p>
      </dgm:t>
    </dgm:pt>
    <dgm:pt modelId="{13A79CEF-2475-4206-A1A7-BA7331BDF9F4}" type="sibTrans" cxnId="{0F1E9950-F4E2-4B5D-AAEB-4BCBA8D8A802}">
      <dgm:prSet/>
      <dgm:spPr/>
      <dgm:t>
        <a:bodyPr/>
        <a:lstStyle/>
        <a:p>
          <a:endParaRPr lang="en-US"/>
        </a:p>
      </dgm:t>
    </dgm:pt>
    <dgm:pt modelId="{9F6877FA-54BE-4B8D-BE09-6DD03A2540E8}" type="pres">
      <dgm:prSet presAssocID="{CE116CDD-BDB9-4FB0-B84E-D196DB68C961}" presName="Name0" presStyleCnt="0">
        <dgm:presLayoutVars>
          <dgm:chMax val="7"/>
          <dgm:chPref val="7"/>
          <dgm:dir/>
        </dgm:presLayoutVars>
      </dgm:prSet>
      <dgm:spPr/>
    </dgm:pt>
    <dgm:pt modelId="{78554218-9E16-4B9A-B0EF-069F4C47BABB}" type="pres">
      <dgm:prSet presAssocID="{CE116CDD-BDB9-4FB0-B84E-D196DB68C961}" presName="Name1" presStyleCnt="0"/>
      <dgm:spPr/>
    </dgm:pt>
    <dgm:pt modelId="{BBE3C341-4BF7-45E4-8E54-2D298BCB4EB5}" type="pres">
      <dgm:prSet presAssocID="{CE116CDD-BDB9-4FB0-B84E-D196DB68C961}" presName="cycle" presStyleCnt="0"/>
      <dgm:spPr/>
    </dgm:pt>
    <dgm:pt modelId="{57D7467C-BD11-4EB9-A64B-89AB7FEAA845}" type="pres">
      <dgm:prSet presAssocID="{CE116CDD-BDB9-4FB0-B84E-D196DB68C961}" presName="srcNode" presStyleLbl="node1" presStyleIdx="0" presStyleCnt="3"/>
      <dgm:spPr/>
    </dgm:pt>
    <dgm:pt modelId="{4A063ADB-2A47-4BAF-BE65-0F386E82DB63}" type="pres">
      <dgm:prSet presAssocID="{CE116CDD-BDB9-4FB0-B84E-D196DB68C961}" presName="conn" presStyleLbl="parChTrans1D2" presStyleIdx="0" presStyleCnt="1"/>
      <dgm:spPr/>
    </dgm:pt>
    <dgm:pt modelId="{EFA62DF8-D8A1-4BC3-8529-4F13A108B314}" type="pres">
      <dgm:prSet presAssocID="{CE116CDD-BDB9-4FB0-B84E-D196DB68C961}" presName="extraNode" presStyleLbl="node1" presStyleIdx="0" presStyleCnt="3"/>
      <dgm:spPr/>
    </dgm:pt>
    <dgm:pt modelId="{EC15BBC5-4531-4E6C-976D-3D05357B5A6F}" type="pres">
      <dgm:prSet presAssocID="{CE116CDD-BDB9-4FB0-B84E-D196DB68C961}" presName="dstNode" presStyleLbl="node1" presStyleIdx="0" presStyleCnt="3"/>
      <dgm:spPr/>
    </dgm:pt>
    <dgm:pt modelId="{82A8D786-FB7D-4EB1-BE08-C2A4F76DC9E6}" type="pres">
      <dgm:prSet presAssocID="{2BD33428-A071-47AC-9DBF-A2AC971018E6}" presName="text_1" presStyleLbl="node1" presStyleIdx="0" presStyleCnt="3">
        <dgm:presLayoutVars>
          <dgm:bulletEnabled val="1"/>
        </dgm:presLayoutVars>
      </dgm:prSet>
      <dgm:spPr/>
    </dgm:pt>
    <dgm:pt modelId="{A4E6517C-227D-4D08-A4C0-F3B1A31A731A}" type="pres">
      <dgm:prSet presAssocID="{2BD33428-A071-47AC-9DBF-A2AC971018E6}" presName="accent_1" presStyleCnt="0"/>
      <dgm:spPr/>
    </dgm:pt>
    <dgm:pt modelId="{7612FDB0-57DA-460A-BC12-8CBBDA46D39B}" type="pres">
      <dgm:prSet presAssocID="{2BD33428-A071-47AC-9DBF-A2AC971018E6}" presName="accentRepeatNode" presStyleLbl="solidFgAcc1" presStyleIdx="0" presStyleCnt="3"/>
      <dgm:spPr/>
    </dgm:pt>
    <dgm:pt modelId="{A71E3CA4-5CE9-46E3-82BC-5BA0B223C81C}" type="pres">
      <dgm:prSet presAssocID="{99CCF5FA-02D6-4FAD-8883-6465FB145B1E}" presName="text_2" presStyleLbl="node1" presStyleIdx="1" presStyleCnt="3">
        <dgm:presLayoutVars>
          <dgm:bulletEnabled val="1"/>
        </dgm:presLayoutVars>
      </dgm:prSet>
      <dgm:spPr/>
    </dgm:pt>
    <dgm:pt modelId="{8FDFF798-3018-4F6B-A373-9298244CF0B3}" type="pres">
      <dgm:prSet presAssocID="{99CCF5FA-02D6-4FAD-8883-6465FB145B1E}" presName="accent_2" presStyleCnt="0"/>
      <dgm:spPr/>
    </dgm:pt>
    <dgm:pt modelId="{4221E365-2786-42DC-B44F-0110AC287458}" type="pres">
      <dgm:prSet presAssocID="{99CCF5FA-02D6-4FAD-8883-6465FB145B1E}" presName="accentRepeatNode" presStyleLbl="solidFgAcc1" presStyleIdx="1" presStyleCnt="3"/>
      <dgm:spPr/>
    </dgm:pt>
    <dgm:pt modelId="{70461F5E-5F60-4AAA-A72C-96BCB7CFE552}" type="pres">
      <dgm:prSet presAssocID="{2A2C6860-85C2-401C-B12B-8A70F2ED547D}" presName="text_3" presStyleLbl="node1" presStyleIdx="2" presStyleCnt="3">
        <dgm:presLayoutVars>
          <dgm:bulletEnabled val="1"/>
        </dgm:presLayoutVars>
      </dgm:prSet>
      <dgm:spPr/>
    </dgm:pt>
    <dgm:pt modelId="{22134FF3-E0A1-445C-909B-7137B4950371}" type="pres">
      <dgm:prSet presAssocID="{2A2C6860-85C2-401C-B12B-8A70F2ED547D}" presName="accent_3" presStyleCnt="0"/>
      <dgm:spPr/>
    </dgm:pt>
    <dgm:pt modelId="{635609F6-3E1E-45FA-96F0-4CE3932977E7}" type="pres">
      <dgm:prSet presAssocID="{2A2C6860-85C2-401C-B12B-8A70F2ED547D}" presName="accentRepeatNode" presStyleLbl="solidFgAcc1" presStyleIdx="2" presStyleCnt="3"/>
      <dgm:spPr/>
    </dgm:pt>
  </dgm:ptLst>
  <dgm:cxnLst>
    <dgm:cxn modelId="{1FBF7B4E-3F6C-46C8-9C74-49C61C7CCDBC}" srcId="{CE116CDD-BDB9-4FB0-B84E-D196DB68C961}" destId="{99CCF5FA-02D6-4FAD-8883-6465FB145B1E}" srcOrd="1" destOrd="0" parTransId="{9222101F-33CA-43A0-9B29-BCB01A53F2CE}" sibTransId="{5F5283CB-8279-4BAF-BD5C-0942DDFA03DD}"/>
    <dgm:cxn modelId="{3A174D70-13AD-4E01-90CC-2733BBA8E1A8}" type="presOf" srcId="{23C31FF9-ACE5-41E4-A029-A84295E2484B}" destId="{4A063ADB-2A47-4BAF-BE65-0F386E82DB63}" srcOrd="0" destOrd="0" presId="urn:microsoft.com/office/officeart/2008/layout/VerticalCurvedList"/>
    <dgm:cxn modelId="{0F1E9950-F4E2-4B5D-AAEB-4BCBA8D8A802}" srcId="{CE116CDD-BDB9-4FB0-B84E-D196DB68C961}" destId="{2A2C6860-85C2-401C-B12B-8A70F2ED547D}" srcOrd="2" destOrd="0" parTransId="{DC84BBDA-8DF0-4E53-9917-D99A569B283B}" sibTransId="{13A79CEF-2475-4206-A1A7-BA7331BDF9F4}"/>
    <dgm:cxn modelId="{DED12285-CAE1-45B9-A38D-D220098402F4}" type="presOf" srcId="{2BD33428-A071-47AC-9DBF-A2AC971018E6}" destId="{82A8D786-FB7D-4EB1-BE08-C2A4F76DC9E6}" srcOrd="0" destOrd="0" presId="urn:microsoft.com/office/officeart/2008/layout/VerticalCurvedList"/>
    <dgm:cxn modelId="{78276285-A40E-49A2-9BDE-0116F8469736}" type="presOf" srcId="{CE116CDD-BDB9-4FB0-B84E-D196DB68C961}" destId="{9F6877FA-54BE-4B8D-BE09-6DD03A2540E8}" srcOrd="0" destOrd="0" presId="urn:microsoft.com/office/officeart/2008/layout/VerticalCurvedList"/>
    <dgm:cxn modelId="{D53DB597-D688-4646-8803-A35587547D09}" srcId="{CE116CDD-BDB9-4FB0-B84E-D196DB68C961}" destId="{2BD33428-A071-47AC-9DBF-A2AC971018E6}" srcOrd="0" destOrd="0" parTransId="{841CACC4-ACBE-4904-B432-886BBB5F03FF}" sibTransId="{23C31FF9-ACE5-41E4-A029-A84295E2484B}"/>
    <dgm:cxn modelId="{EFD7E1C2-026A-4222-BBAD-0F01555EF764}" type="presOf" srcId="{99CCF5FA-02D6-4FAD-8883-6465FB145B1E}" destId="{A71E3CA4-5CE9-46E3-82BC-5BA0B223C81C}" srcOrd="0" destOrd="0" presId="urn:microsoft.com/office/officeart/2008/layout/VerticalCurvedList"/>
    <dgm:cxn modelId="{E9ECDCFF-EB10-472F-8E83-B6CA8A7448CD}" type="presOf" srcId="{2A2C6860-85C2-401C-B12B-8A70F2ED547D}" destId="{70461F5E-5F60-4AAA-A72C-96BCB7CFE552}" srcOrd="0" destOrd="0" presId="urn:microsoft.com/office/officeart/2008/layout/VerticalCurvedList"/>
    <dgm:cxn modelId="{09E0DF05-3503-499D-8370-0156E1B91AA1}" type="presParOf" srcId="{9F6877FA-54BE-4B8D-BE09-6DD03A2540E8}" destId="{78554218-9E16-4B9A-B0EF-069F4C47BABB}" srcOrd="0" destOrd="0" presId="urn:microsoft.com/office/officeart/2008/layout/VerticalCurvedList"/>
    <dgm:cxn modelId="{32E72D6E-F318-4500-887C-6C9E8E0D11FA}" type="presParOf" srcId="{78554218-9E16-4B9A-B0EF-069F4C47BABB}" destId="{BBE3C341-4BF7-45E4-8E54-2D298BCB4EB5}" srcOrd="0" destOrd="0" presId="urn:microsoft.com/office/officeart/2008/layout/VerticalCurvedList"/>
    <dgm:cxn modelId="{994C8765-622A-4D8F-AF1D-B9428BD8BBAE}" type="presParOf" srcId="{BBE3C341-4BF7-45E4-8E54-2D298BCB4EB5}" destId="{57D7467C-BD11-4EB9-A64B-89AB7FEAA845}" srcOrd="0" destOrd="0" presId="urn:microsoft.com/office/officeart/2008/layout/VerticalCurvedList"/>
    <dgm:cxn modelId="{7A9A5D18-E77D-47BE-8A71-583C6DA5FFF3}" type="presParOf" srcId="{BBE3C341-4BF7-45E4-8E54-2D298BCB4EB5}" destId="{4A063ADB-2A47-4BAF-BE65-0F386E82DB63}" srcOrd="1" destOrd="0" presId="urn:microsoft.com/office/officeart/2008/layout/VerticalCurvedList"/>
    <dgm:cxn modelId="{1FEF431F-AB99-41BD-AD6B-BC6441E21943}" type="presParOf" srcId="{BBE3C341-4BF7-45E4-8E54-2D298BCB4EB5}" destId="{EFA62DF8-D8A1-4BC3-8529-4F13A108B314}" srcOrd="2" destOrd="0" presId="urn:microsoft.com/office/officeart/2008/layout/VerticalCurvedList"/>
    <dgm:cxn modelId="{2F1D0C6B-17AF-4E2C-8E5B-9FE6A5F2CA06}" type="presParOf" srcId="{BBE3C341-4BF7-45E4-8E54-2D298BCB4EB5}" destId="{EC15BBC5-4531-4E6C-976D-3D05357B5A6F}" srcOrd="3" destOrd="0" presId="urn:microsoft.com/office/officeart/2008/layout/VerticalCurvedList"/>
    <dgm:cxn modelId="{8143EC37-7326-444E-AB66-C54B5A0CDA8E}" type="presParOf" srcId="{78554218-9E16-4B9A-B0EF-069F4C47BABB}" destId="{82A8D786-FB7D-4EB1-BE08-C2A4F76DC9E6}" srcOrd="1" destOrd="0" presId="urn:microsoft.com/office/officeart/2008/layout/VerticalCurvedList"/>
    <dgm:cxn modelId="{E46C1AB6-6662-4A55-B3B6-6C94226C3CB9}" type="presParOf" srcId="{78554218-9E16-4B9A-B0EF-069F4C47BABB}" destId="{A4E6517C-227D-4D08-A4C0-F3B1A31A731A}" srcOrd="2" destOrd="0" presId="urn:microsoft.com/office/officeart/2008/layout/VerticalCurvedList"/>
    <dgm:cxn modelId="{061F1F19-287F-47C8-A8DF-3FAFB7A957B1}" type="presParOf" srcId="{A4E6517C-227D-4D08-A4C0-F3B1A31A731A}" destId="{7612FDB0-57DA-460A-BC12-8CBBDA46D39B}" srcOrd="0" destOrd="0" presId="urn:microsoft.com/office/officeart/2008/layout/VerticalCurvedList"/>
    <dgm:cxn modelId="{6CBF38D3-DD04-42FF-AD40-6496B0368C44}" type="presParOf" srcId="{78554218-9E16-4B9A-B0EF-069F4C47BABB}" destId="{A71E3CA4-5CE9-46E3-82BC-5BA0B223C81C}" srcOrd="3" destOrd="0" presId="urn:microsoft.com/office/officeart/2008/layout/VerticalCurvedList"/>
    <dgm:cxn modelId="{21345B8E-7B7A-4030-8878-771F530D199E}" type="presParOf" srcId="{78554218-9E16-4B9A-B0EF-069F4C47BABB}" destId="{8FDFF798-3018-4F6B-A373-9298244CF0B3}" srcOrd="4" destOrd="0" presId="urn:microsoft.com/office/officeart/2008/layout/VerticalCurvedList"/>
    <dgm:cxn modelId="{8289323D-B497-41D3-807E-D0CBA9540576}" type="presParOf" srcId="{8FDFF798-3018-4F6B-A373-9298244CF0B3}" destId="{4221E365-2786-42DC-B44F-0110AC287458}" srcOrd="0" destOrd="0" presId="urn:microsoft.com/office/officeart/2008/layout/VerticalCurvedList"/>
    <dgm:cxn modelId="{3891EE75-7930-40AF-872D-758F8C0FCD23}" type="presParOf" srcId="{78554218-9E16-4B9A-B0EF-069F4C47BABB}" destId="{70461F5E-5F60-4AAA-A72C-96BCB7CFE552}" srcOrd="5" destOrd="0" presId="urn:microsoft.com/office/officeart/2008/layout/VerticalCurvedList"/>
    <dgm:cxn modelId="{E7086833-7741-4857-AC74-4143F05CEE4A}" type="presParOf" srcId="{78554218-9E16-4B9A-B0EF-069F4C47BABB}" destId="{22134FF3-E0A1-445C-909B-7137B4950371}" srcOrd="6" destOrd="0" presId="urn:microsoft.com/office/officeart/2008/layout/VerticalCurvedList"/>
    <dgm:cxn modelId="{3629EE1D-4DA5-469A-8216-26E418B66C42}" type="presParOf" srcId="{22134FF3-E0A1-445C-909B-7137B4950371}" destId="{635609F6-3E1E-45FA-96F0-4CE3932977E7}"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063ADB-2A47-4BAF-BE65-0F386E82DB63}">
      <dsp:nvSpPr>
        <dsp:cNvPr id="0" name=""/>
        <dsp:cNvSpPr/>
      </dsp:nvSpPr>
      <dsp:spPr>
        <a:xfrm>
          <a:off x="-11821351" y="-1605514"/>
          <a:ext cx="14072079" cy="14072079"/>
        </a:xfrm>
        <a:prstGeom prst="blockArc">
          <a:avLst>
            <a:gd name="adj1" fmla="val 18900000"/>
            <a:gd name="adj2" fmla="val 2700000"/>
            <a:gd name="adj3" fmla="val 153"/>
          </a:avLst>
        </a:pr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2A8D786-FB7D-4EB1-BE08-C2A4F76DC9E6}">
      <dsp:nvSpPr>
        <dsp:cNvPr id="0" name=""/>
        <dsp:cNvSpPr/>
      </dsp:nvSpPr>
      <dsp:spPr>
        <a:xfrm>
          <a:off x="1452161" y="1245621"/>
          <a:ext cx="6773267" cy="2092452"/>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60884" tIns="86360" rIns="86360" bIns="86360" numCol="1" spcCol="1270" anchor="ctr" anchorCtr="0">
          <a:noAutofit/>
        </a:bodyPr>
        <a:lstStyle/>
        <a:p>
          <a:pPr marL="0" lvl="0" indent="0" algn="l" defTabSz="1511300">
            <a:lnSpc>
              <a:spcPct val="90000"/>
            </a:lnSpc>
            <a:spcBef>
              <a:spcPct val="0"/>
            </a:spcBef>
            <a:spcAft>
              <a:spcPct val="35000"/>
            </a:spcAft>
            <a:buNone/>
          </a:pPr>
          <a:r>
            <a:rPr lang="en-US" sz="3400" kern="1200" dirty="0">
              <a:latin typeface="+mj-lt"/>
            </a:rPr>
            <a:t>Laying the foundation for postsecondary success</a:t>
          </a:r>
        </a:p>
      </dsp:txBody>
      <dsp:txXfrm>
        <a:off x="1452161" y="1245621"/>
        <a:ext cx="6773267" cy="2092452"/>
      </dsp:txXfrm>
    </dsp:sp>
    <dsp:sp modelId="{7612FDB0-57DA-460A-BC12-8CBBDA46D39B}">
      <dsp:nvSpPr>
        <dsp:cNvPr id="0" name=""/>
        <dsp:cNvSpPr/>
      </dsp:nvSpPr>
      <dsp:spPr>
        <a:xfrm>
          <a:off x="144379" y="984064"/>
          <a:ext cx="2615565" cy="2615565"/>
        </a:xfrm>
        <a:prstGeom prst="ellipse">
          <a:avLst/>
        </a:prstGeom>
        <a:solidFill>
          <a:schemeClr val="l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71E3CA4-5CE9-46E3-82BC-5BA0B223C81C}">
      <dsp:nvSpPr>
        <dsp:cNvPr id="0" name=""/>
        <dsp:cNvSpPr/>
      </dsp:nvSpPr>
      <dsp:spPr>
        <a:xfrm>
          <a:off x="2212768" y="4384299"/>
          <a:ext cx="6012661" cy="2092452"/>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60884" tIns="86360" rIns="86360" bIns="86360" numCol="1" spcCol="1270" anchor="ctr" anchorCtr="0">
          <a:noAutofit/>
        </a:bodyPr>
        <a:lstStyle/>
        <a:p>
          <a:pPr marL="0" lvl="0" indent="0" algn="l" defTabSz="1511300" rtl="0">
            <a:lnSpc>
              <a:spcPct val="90000"/>
            </a:lnSpc>
            <a:spcBef>
              <a:spcPct val="0"/>
            </a:spcBef>
            <a:spcAft>
              <a:spcPct val="35000"/>
            </a:spcAft>
            <a:buNone/>
          </a:pPr>
          <a:r>
            <a:rPr lang="en-US" sz="3400" kern="1200">
              <a:latin typeface="+mj-lt"/>
            </a:rPr>
            <a:t>Supporting students with the nuts and bolts of postsecondary transitions</a:t>
          </a:r>
        </a:p>
      </dsp:txBody>
      <dsp:txXfrm>
        <a:off x="2212768" y="4384299"/>
        <a:ext cx="6012661" cy="2092452"/>
      </dsp:txXfrm>
    </dsp:sp>
    <dsp:sp modelId="{4221E365-2786-42DC-B44F-0110AC287458}">
      <dsp:nvSpPr>
        <dsp:cNvPr id="0" name=""/>
        <dsp:cNvSpPr/>
      </dsp:nvSpPr>
      <dsp:spPr>
        <a:xfrm>
          <a:off x="904985" y="4122742"/>
          <a:ext cx="2615565" cy="2615565"/>
        </a:xfrm>
        <a:prstGeom prst="ellipse">
          <a:avLst/>
        </a:prstGeom>
        <a:solidFill>
          <a:schemeClr val="l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0461F5E-5F60-4AAA-A72C-96BCB7CFE552}">
      <dsp:nvSpPr>
        <dsp:cNvPr id="0" name=""/>
        <dsp:cNvSpPr/>
      </dsp:nvSpPr>
      <dsp:spPr>
        <a:xfrm>
          <a:off x="1452161" y="7522977"/>
          <a:ext cx="6773267" cy="2092452"/>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60884" tIns="86360" rIns="86360" bIns="86360" numCol="1" spcCol="1270" anchor="ctr" anchorCtr="0">
          <a:noAutofit/>
        </a:bodyPr>
        <a:lstStyle/>
        <a:p>
          <a:pPr marL="0" lvl="0" indent="0" algn="l" defTabSz="1511300">
            <a:lnSpc>
              <a:spcPct val="90000"/>
            </a:lnSpc>
            <a:spcBef>
              <a:spcPct val="0"/>
            </a:spcBef>
            <a:spcAft>
              <a:spcPct val="35000"/>
            </a:spcAft>
            <a:buNone/>
          </a:pPr>
          <a:r>
            <a:rPr lang="en-US" sz="3400" kern="1200">
              <a:latin typeface="+mj-lt"/>
            </a:rPr>
            <a:t>Building a postsecondary mindset</a:t>
          </a:r>
        </a:p>
      </dsp:txBody>
      <dsp:txXfrm>
        <a:off x="1452161" y="7522977"/>
        <a:ext cx="6773267" cy="2092452"/>
      </dsp:txXfrm>
    </dsp:sp>
    <dsp:sp modelId="{635609F6-3E1E-45FA-96F0-4CE3932977E7}">
      <dsp:nvSpPr>
        <dsp:cNvPr id="0" name=""/>
        <dsp:cNvSpPr/>
      </dsp:nvSpPr>
      <dsp:spPr>
        <a:xfrm>
          <a:off x="144379" y="7261421"/>
          <a:ext cx="2615565" cy="2615565"/>
        </a:xfrm>
        <a:prstGeom prst="ellipse">
          <a:avLst/>
        </a:prstGeom>
        <a:solidFill>
          <a:schemeClr val="l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1B94F52-1885-8F40-913E-43837C1C5129}" type="datetime1">
              <a:rPr lang="en-US" smtClean="0"/>
              <a:t>2/19/2021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E5D7771-19C7-D84F-898C-8B0CDC6F6003}" type="slidenum">
              <a:rPr lang="en-US" smtClean="0"/>
              <a:t>‹#›</a:t>
            </a:fld>
            <a:endParaRPr lang="en-US"/>
          </a:p>
        </p:txBody>
      </p:sp>
    </p:spTree>
    <p:extLst>
      <p:ext uri="{BB962C8B-B14F-4D97-AF65-F5344CB8AC3E}">
        <p14:creationId xmlns:p14="http://schemas.microsoft.com/office/powerpoint/2010/main" val="410216715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968D6E9-C2FC-A24A-8A5C-F7FDBF924036}" type="datetime1">
              <a:rPr lang="en-US" smtClean="0"/>
              <a:t>2/19/2021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3E4DCFB-13A1-154D-ADC1-C6BA798FD344}" type="slidenum">
              <a:rPr lang="en-US" smtClean="0"/>
              <a:t>‹#›</a:t>
            </a:fld>
            <a:endParaRPr lang="en-US"/>
          </a:p>
        </p:txBody>
      </p:sp>
    </p:spTree>
    <p:extLst>
      <p:ext uri="{BB962C8B-B14F-4D97-AF65-F5344CB8AC3E}">
        <p14:creationId xmlns:p14="http://schemas.microsoft.com/office/powerpoint/2010/main" val="1122356958"/>
      </p:ext>
    </p:extLst>
  </p:cSld>
  <p:clrMap bg1="lt1" tx1="dk1" bg2="lt2" tx2="dk2" accent1="accent1" accent2="accent2" accent3="accent3" accent4="accent4" accent5="accent5" accent6="accent6" hlink="hlink" folHlink="folHlink"/>
  <p:hf sldNum="0" hdr="0" ftr="0" dt="0"/>
  <p:notesStyle>
    <a:lvl1pPr marL="0" algn="l" defTabSz="1219261" rtl="0" eaLnBrk="1" latinLnBrk="0" hangingPunct="1">
      <a:defRPr sz="1200" kern="1200">
        <a:solidFill>
          <a:schemeClr val="tx1"/>
        </a:solidFill>
        <a:latin typeface="+mn-lt"/>
        <a:ea typeface="+mn-ea"/>
        <a:cs typeface="+mn-cs"/>
      </a:defRPr>
    </a:lvl1pPr>
    <a:lvl2pPr marL="234950" indent="0" algn="l" defTabSz="1219261" rtl="0" eaLnBrk="1" latinLnBrk="0" hangingPunct="1">
      <a:defRPr sz="1200" kern="1200">
        <a:solidFill>
          <a:schemeClr val="tx1"/>
        </a:solidFill>
        <a:latin typeface="+mn-lt"/>
        <a:ea typeface="+mn-ea"/>
        <a:cs typeface="+mn-cs"/>
      </a:defRPr>
    </a:lvl2pPr>
    <a:lvl3pPr marL="457200" indent="0" algn="l" defTabSz="1219261" rtl="0" eaLnBrk="1" latinLnBrk="0" hangingPunct="1">
      <a:defRPr sz="1200" kern="1200">
        <a:solidFill>
          <a:schemeClr val="tx1"/>
        </a:solidFill>
        <a:latin typeface="+mn-lt"/>
        <a:ea typeface="+mn-ea"/>
        <a:cs typeface="+mn-cs"/>
      </a:defRPr>
    </a:lvl3pPr>
    <a:lvl4pPr marL="692150" indent="0" algn="l" defTabSz="1219261" rtl="0" eaLnBrk="1" latinLnBrk="0" hangingPunct="1">
      <a:defRPr sz="1200" kern="1200">
        <a:solidFill>
          <a:schemeClr val="tx1"/>
        </a:solidFill>
        <a:latin typeface="+mn-lt"/>
        <a:ea typeface="+mn-ea"/>
        <a:cs typeface="+mn-cs"/>
      </a:defRPr>
    </a:lvl4pPr>
    <a:lvl5pPr marL="914400" indent="0" algn="l" defTabSz="1219261" rtl="0" eaLnBrk="1" latinLnBrk="0" hangingPunct="1">
      <a:defRPr sz="1200" kern="1200">
        <a:solidFill>
          <a:schemeClr val="tx1"/>
        </a:solidFill>
        <a:latin typeface="+mn-lt"/>
        <a:ea typeface="+mn-ea"/>
        <a:cs typeface="+mn-cs"/>
      </a:defRPr>
    </a:lvl5pPr>
    <a:lvl6pPr marL="6096305" algn="l" defTabSz="1219261" rtl="0" eaLnBrk="1" latinLnBrk="0" hangingPunct="1">
      <a:defRPr sz="3200" kern="1200">
        <a:solidFill>
          <a:schemeClr val="tx1"/>
        </a:solidFill>
        <a:latin typeface="+mn-lt"/>
        <a:ea typeface="+mn-ea"/>
        <a:cs typeface="+mn-cs"/>
      </a:defRPr>
    </a:lvl6pPr>
    <a:lvl7pPr marL="7315566" algn="l" defTabSz="1219261" rtl="0" eaLnBrk="1" latinLnBrk="0" hangingPunct="1">
      <a:defRPr sz="3200" kern="1200">
        <a:solidFill>
          <a:schemeClr val="tx1"/>
        </a:solidFill>
        <a:latin typeface="+mn-lt"/>
        <a:ea typeface="+mn-ea"/>
        <a:cs typeface="+mn-cs"/>
      </a:defRPr>
    </a:lvl7pPr>
    <a:lvl8pPr marL="8534827" algn="l" defTabSz="1219261" rtl="0" eaLnBrk="1" latinLnBrk="0" hangingPunct="1">
      <a:defRPr sz="3200" kern="1200">
        <a:solidFill>
          <a:schemeClr val="tx1"/>
        </a:solidFill>
        <a:latin typeface="+mn-lt"/>
        <a:ea typeface="+mn-ea"/>
        <a:cs typeface="+mn-cs"/>
      </a:defRPr>
    </a:lvl8pPr>
    <a:lvl9pPr marL="9754088" algn="l" defTabSz="1219261" rtl="0" eaLnBrk="1" latinLnBrk="0" hangingPunct="1">
      <a:defRPr sz="3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nces.ed.gov/programs/digest/d19/tables/dt19_501.50.asp"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nces.ed.gov/programs/digest/d19/tables/dt19_502.30.asp"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eric.ed.gov/?id=ED564836"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onlinelibrary.wiley.com/doi/pdf/10.1111/ssqu.12032"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onlinelibrary.wiley.com/doi/pdf/10.1111/ssqu.12032"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nces.ed.gov/pubs2018/2018139.pdf"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5047204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Talking Points:</a:t>
            </a:r>
          </a:p>
          <a:p>
            <a:pPr marL="171450" indent="-171450">
              <a:buFont typeface="Arial"/>
              <a:buChar char="•"/>
            </a:pPr>
            <a:r>
              <a:rPr lang="en-US"/>
              <a:t>This series of workshops does not prioritize one option over another. </a:t>
            </a:r>
            <a:endParaRPr lang="en-US" b="1"/>
          </a:p>
          <a:p>
            <a:pPr marL="171450" indent="-171450">
              <a:buFont typeface="Arial"/>
              <a:buChar char="•"/>
            </a:pPr>
            <a:r>
              <a:rPr lang="en-US"/>
              <a:t>It focuses on sharing evidence and information, and building/strengthening your capacity to support students and ensure that they have choices, and that we’re not closing doors to students as they leave high school.</a:t>
            </a:r>
            <a:endParaRPr lang="en-US" b="1">
              <a:cs typeface="Calibri"/>
            </a:endParaRPr>
          </a:p>
        </p:txBody>
      </p:sp>
    </p:spTree>
    <p:extLst>
      <p:ext uri="{BB962C8B-B14F-4D97-AF65-F5344CB8AC3E}">
        <p14:creationId xmlns:p14="http://schemas.microsoft.com/office/powerpoint/2010/main" val="27606015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Talking Points:</a:t>
            </a:r>
            <a:endParaRPr lang="en-US" dirty="0"/>
          </a:p>
          <a:p>
            <a:pPr marL="171450" indent="-171450">
              <a:buFont typeface="Arial"/>
              <a:buChar char="•"/>
            </a:pPr>
            <a:r>
              <a:rPr lang="en-US" dirty="0"/>
              <a:t>This chart depicts employment rates increasing with level of education. </a:t>
            </a:r>
            <a:endParaRPr lang="en-US" dirty="0">
              <a:cs typeface="Calibri" panose="020F0502020204030204"/>
            </a:endParaRPr>
          </a:p>
          <a:p>
            <a:pPr marL="171450" indent="-171450">
              <a:buFont typeface="Arial"/>
              <a:buChar char="•"/>
            </a:pPr>
            <a:r>
              <a:rPr lang="en-US" dirty="0"/>
              <a:t>Just having some college experience, without even having to complete a bachelor’s degree, is associated with an 8 percent higher employment rate.</a:t>
            </a:r>
            <a:endParaRPr lang="en-US" dirty="0">
              <a:cs typeface="Calibri" panose="020F0502020204030204"/>
            </a:endParaRPr>
          </a:p>
          <a:p>
            <a:pPr marL="171450" indent="-171450">
              <a:buFont typeface="Arial"/>
              <a:buChar char="•"/>
            </a:pPr>
            <a:r>
              <a:rPr lang="en-US" dirty="0"/>
              <a:t>Employers often filter on degree types, so even if a job doesn’t require a degree, it may go to a candidate who has a degree, particularly when supply is high.</a:t>
            </a:r>
            <a:endParaRPr lang="en-US" dirty="0">
              <a:cs typeface="Calibri"/>
            </a:endParaRPr>
          </a:p>
          <a:p>
            <a:pPr marL="171450" indent="-171450">
              <a:buFont typeface="Arial"/>
              <a:buChar char="•"/>
            </a:pPr>
            <a:endParaRPr lang="en-US" dirty="0">
              <a:cs typeface="Calibri"/>
            </a:endParaRPr>
          </a:p>
          <a:p>
            <a:r>
              <a:rPr lang="en-US" b="1" dirty="0">
                <a:cs typeface="Calibri"/>
              </a:rPr>
              <a:t>Reference:</a:t>
            </a:r>
          </a:p>
          <a:p>
            <a:r>
              <a:rPr lang="en-US" dirty="0"/>
              <a:t>U.S. Department of Education, National Center for Education Statistics. (2019a).  Table 501.50. Employment to population ratios of persons 16 to 64 years old, by age group and highest level of educational attainment: Selected years, 1975 through 2019. In U.S. Department of Education, National Center for Education Statistics (Ed.), </a:t>
            </a:r>
            <a:r>
              <a:rPr lang="en-US" i="1" dirty="0"/>
              <a:t>Digest of Education Statistics</a:t>
            </a:r>
            <a:r>
              <a:rPr lang="en-US" dirty="0"/>
              <a:t> (2019 ed.). </a:t>
            </a:r>
            <a:r>
              <a:rPr lang="en-US" b="0" dirty="0">
                <a:hlinkClick r:id="rId3"/>
              </a:rPr>
              <a:t>https://nces.ed.gov/programs/digest/d19/tables/dt19_501.50.asp</a:t>
            </a:r>
            <a:r>
              <a:rPr lang="en-US" dirty="0"/>
              <a:t> </a:t>
            </a:r>
            <a:endParaRPr lang="en-US" b="0" dirty="0">
              <a:cs typeface="Calibri"/>
            </a:endParaRPr>
          </a:p>
        </p:txBody>
      </p:sp>
    </p:spTree>
    <p:extLst>
      <p:ext uri="{BB962C8B-B14F-4D97-AF65-F5344CB8AC3E}">
        <p14:creationId xmlns:p14="http://schemas.microsoft.com/office/powerpoint/2010/main" val="8130831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Talking Points:</a:t>
            </a:r>
          </a:p>
          <a:p>
            <a:pPr marL="171450" indent="-171450">
              <a:buFont typeface="Arial"/>
              <a:buChar char="•"/>
            </a:pPr>
            <a:r>
              <a:rPr lang="en-US" dirty="0"/>
              <a:t>Chart depicts national data showing that salary increases with level of education. </a:t>
            </a:r>
            <a:endParaRPr lang="en-US" dirty="0">
              <a:cs typeface="Calibri"/>
            </a:endParaRPr>
          </a:p>
          <a:p>
            <a:pPr marL="171450" indent="-171450">
              <a:buFont typeface="Arial"/>
              <a:buChar char="•"/>
            </a:pPr>
            <a:r>
              <a:rPr lang="en-US" dirty="0"/>
              <a:t>Gap between median annual earnings for:</a:t>
            </a:r>
            <a:endParaRPr lang="en-US" dirty="0">
              <a:cs typeface="Calibri" panose="020F0502020204030204"/>
            </a:endParaRPr>
          </a:p>
          <a:p>
            <a:pPr marL="174625" indent="-174625">
              <a:buFontTx/>
              <a:buChar char="-"/>
            </a:pPr>
            <a:r>
              <a:rPr lang="en-US" dirty="0"/>
              <a:t>HS completion and some college but no degree= $1420</a:t>
            </a:r>
            <a:endParaRPr lang="en-US" dirty="0">
              <a:cs typeface="Calibri"/>
            </a:endParaRPr>
          </a:p>
          <a:p>
            <a:pPr marL="174625" indent="-174625">
              <a:buFontTx/>
              <a:buChar char="-"/>
            </a:pPr>
            <a:r>
              <a:rPr lang="en-US" dirty="0"/>
              <a:t>Some college no degree and associate’s degree = $3660</a:t>
            </a:r>
            <a:endParaRPr lang="en-US" dirty="0">
              <a:cs typeface="Calibri"/>
            </a:endParaRPr>
          </a:p>
          <a:p>
            <a:pPr marL="174625" indent="-174625">
              <a:buFontTx/>
              <a:buChar char="-"/>
            </a:pPr>
            <a:r>
              <a:rPr lang="en-US" dirty="0"/>
              <a:t>Associate’s degree and bachelor’s degree or higher=$17960</a:t>
            </a:r>
            <a:endParaRPr lang="en-US" dirty="0">
              <a:cs typeface="Calibri"/>
            </a:endParaRPr>
          </a:p>
          <a:p>
            <a:pPr marL="174900" indent="-174900">
              <a:buFontTx/>
              <a:buChar char="-"/>
            </a:pPr>
            <a:endParaRPr lang="en-US" dirty="0"/>
          </a:p>
          <a:p>
            <a:pPr marL="0" indent="0">
              <a:buFontTx/>
              <a:buNone/>
            </a:pPr>
            <a:r>
              <a:rPr lang="en-US" b="1" dirty="0"/>
              <a:t>Reference</a:t>
            </a:r>
            <a:endParaRPr lang="en-US" b="1" dirty="0">
              <a:cs typeface="Calibri"/>
            </a:endParaRPr>
          </a:p>
          <a:p>
            <a:r>
              <a:rPr lang="en-US" dirty="0"/>
              <a:t>U.S. Department of Education, National Center for Education Statistics. (2019b).  Table 502.30. Median annual earnings of full-time year-round workers 25 to 34 years old and full-time year-round workers as a percentage of the labor force, by sex, race/ethnicity, and educational attainment: Selected years, 1995 through 2018. In U.S. Department of Education, National Center for Education Statistics (Ed.), </a:t>
            </a:r>
            <a:r>
              <a:rPr lang="en-US" i="1" dirty="0"/>
              <a:t>Digest of Education Statistics</a:t>
            </a:r>
            <a:r>
              <a:rPr lang="en-US" dirty="0"/>
              <a:t> (2019 ed.). </a:t>
            </a:r>
            <a:r>
              <a:rPr lang="en-US" b="0" dirty="0">
                <a:hlinkClick r:id="rId3"/>
              </a:rPr>
              <a:t>https://nces.ed.gov/programs/digest/d19/tables/dt19_502.30.asp</a:t>
            </a:r>
            <a:r>
              <a:rPr lang="en-US" dirty="0"/>
              <a:t> </a:t>
            </a:r>
            <a:endParaRPr lang="en-US" dirty="0">
              <a:cs typeface="Calibri"/>
            </a:endParaRPr>
          </a:p>
        </p:txBody>
      </p:sp>
    </p:spTree>
    <p:extLst>
      <p:ext uri="{BB962C8B-B14F-4D97-AF65-F5344CB8AC3E}">
        <p14:creationId xmlns:p14="http://schemas.microsoft.com/office/powerpoint/2010/main" val="24942011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Talking Points:</a:t>
            </a:r>
          </a:p>
          <a:p>
            <a:pPr marL="171450" indent="-171450">
              <a:buFont typeface="Arial"/>
              <a:buChar char="•"/>
            </a:pPr>
            <a:r>
              <a:rPr lang="en-US" dirty="0"/>
              <a:t>High school graduates increase their earnings by attending all types of colleges. Research shows that earning an associate’s degree is associated with higher earnings than enrolling in college and not completing. </a:t>
            </a:r>
          </a:p>
          <a:p>
            <a:pPr marL="171450" indent="-171450">
              <a:buFont typeface="Arial"/>
              <a:buChar char="•"/>
            </a:pPr>
            <a:r>
              <a:rPr lang="en-US" dirty="0"/>
              <a:t>For associate’s degrees, the gains are fairly consistent across states, and these gains tend to be higher for women than men. </a:t>
            </a:r>
            <a:endParaRPr lang="en-US" dirty="0">
              <a:cs typeface="Calibri"/>
            </a:endParaRPr>
          </a:p>
          <a:p>
            <a:endParaRPr lang="en-US" dirty="0"/>
          </a:p>
          <a:p>
            <a:r>
              <a:rPr lang="en-US" b="1" dirty="0"/>
              <a:t>References</a:t>
            </a:r>
          </a:p>
          <a:p>
            <a:r>
              <a:rPr lang="en-US" dirty="0">
                <a:effectLst/>
                <a:latin typeface="Arial" panose="020B0604020202020204" pitchFamily="34" charset="0"/>
              </a:rPr>
              <a:t>Belfield, C., &amp; Bailey, T. (2017). </a:t>
            </a:r>
            <a:r>
              <a:rPr lang="en-US" i="1" dirty="0">
                <a:effectLst/>
                <a:latin typeface="Arial" panose="020B0604020202020204" pitchFamily="34" charset="0"/>
              </a:rPr>
              <a:t>Does it pay to complete community college—and how much? </a:t>
            </a:r>
            <a:r>
              <a:rPr lang="en-US" dirty="0">
                <a:effectLst/>
                <a:latin typeface="Arial" panose="020B0604020202020204" pitchFamily="34" charset="0"/>
              </a:rPr>
              <a:t>Center for Analysis of Postsecondary Education and Employment. Teachers College, Columbia Univers</a:t>
            </a:r>
            <a:r>
              <a:rPr lang="en-US" b="0" dirty="0">
                <a:effectLst/>
                <a:latin typeface="Arial" panose="020B0604020202020204" pitchFamily="34" charset="0"/>
              </a:rPr>
              <a:t>ity.</a:t>
            </a:r>
          </a:p>
        </p:txBody>
      </p:sp>
    </p:spTree>
    <p:extLst>
      <p:ext uri="{BB962C8B-B14F-4D97-AF65-F5344CB8AC3E}">
        <p14:creationId xmlns:p14="http://schemas.microsoft.com/office/powerpoint/2010/main" val="2683797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Talking Points:</a:t>
            </a:r>
            <a:endParaRPr lang="en-US" dirty="0"/>
          </a:p>
          <a:p>
            <a:pPr marL="285750" indent="-285750">
              <a:buFont typeface="Arial"/>
              <a:buChar char="•"/>
            </a:pPr>
            <a:r>
              <a:rPr lang="en-US" dirty="0">
                <a:cs typeface="Calibri"/>
              </a:rPr>
              <a:t>These data show the difference that having a certificate instead of no college can make on quarterly earnings after 5-9 years. In other words, it compares the earnings of those with and without certificates. </a:t>
            </a:r>
          </a:p>
          <a:p>
            <a:pPr marL="285750" indent="-285750">
              <a:buFont typeface="Arial"/>
              <a:buChar char="•"/>
            </a:pPr>
            <a:r>
              <a:rPr lang="en-US" dirty="0"/>
              <a:t>The researchers find that getting a boost from earning a certificate is not straightforward. The economic value of certificates seems to vary by state, industry, and program (Xu and Trimble, 2016). </a:t>
            </a:r>
            <a:endParaRPr lang="en-US" dirty="0">
              <a:cs typeface="Calibri"/>
            </a:endParaRPr>
          </a:p>
          <a:p>
            <a:pPr marL="285750" indent="-285750">
              <a:buFont typeface="Arial"/>
              <a:buChar char="•"/>
            </a:pPr>
            <a:r>
              <a:rPr lang="en-US" sz="1200" dirty="0"/>
              <a:t>Xu and Trimble’s research </a:t>
            </a:r>
            <a:r>
              <a:rPr lang="en-US" dirty="0"/>
              <a:t>also points</a:t>
            </a:r>
            <a:r>
              <a:rPr lang="en-US" sz="1200" dirty="0"/>
              <a:t> to the importance of certificate programs having:</a:t>
            </a:r>
            <a:endParaRPr lang="en-US" sz="1200" dirty="0">
              <a:cs typeface="Calibri"/>
            </a:endParaRPr>
          </a:p>
          <a:p>
            <a:pPr marL="171450" lvl="1"/>
            <a:r>
              <a:rPr lang="en-US" dirty="0"/>
              <a:t>-</a:t>
            </a:r>
            <a:r>
              <a:rPr lang="en-US" sz="1200" dirty="0"/>
              <a:t>tight and clear alignment with industry and</a:t>
            </a:r>
            <a:r>
              <a:rPr lang="en-US" dirty="0"/>
              <a:t> </a:t>
            </a:r>
            <a:endParaRPr lang="en-US" dirty="0">
              <a:cs typeface="Calibri" panose="020F0502020204030204"/>
            </a:endParaRPr>
          </a:p>
          <a:p>
            <a:pPr marL="171450" lvl="1"/>
            <a:r>
              <a:rPr lang="en-US" dirty="0"/>
              <a:t>-</a:t>
            </a:r>
            <a:r>
              <a:rPr lang="en-US" sz="1200" dirty="0"/>
              <a:t>clear indicators of the career trajectory for program graduates</a:t>
            </a:r>
            <a:endParaRPr lang="en-US" dirty="0">
              <a:cs typeface="Calibri" panose="020F0502020204030204"/>
            </a:endParaRPr>
          </a:p>
          <a:p>
            <a:endParaRPr lang="en-US" dirty="0">
              <a:cs typeface="Calibri" panose="020F0502020204030204"/>
            </a:endParaRPr>
          </a:p>
          <a:p>
            <a:pPr marL="231333" indent="-231333">
              <a:buAutoNum type="alphaLcPeriod"/>
            </a:pPr>
            <a:endParaRPr lang="en-US" sz="1200" dirty="0"/>
          </a:p>
          <a:p>
            <a:pPr defTabSz="907076">
              <a:defRPr/>
            </a:pPr>
            <a:r>
              <a:rPr lang="en-US" b="1" dirty="0">
                <a:cs typeface="Calibri"/>
              </a:rPr>
              <a:t>References</a:t>
            </a:r>
          </a:p>
          <a:p>
            <a:pPr marL="285750" marR="0" lvl="0" indent="-285750" algn="l" defTabSz="907076" rtl="0" eaLnBrk="1" fontAlgn="auto" latinLnBrk="0" hangingPunct="1">
              <a:lnSpc>
                <a:spcPct val="100000"/>
              </a:lnSpc>
              <a:spcBef>
                <a:spcPts val="0"/>
              </a:spcBef>
              <a:spcAft>
                <a:spcPts val="0"/>
              </a:spcAft>
              <a:buClrTx/>
              <a:buSzTx/>
              <a:buFont typeface="Arial"/>
              <a:buChar char="•"/>
              <a:tabLst/>
              <a:defRPr/>
            </a:pPr>
            <a:r>
              <a:rPr lang="en-US" dirty="0">
                <a:effectLst/>
                <a:latin typeface="Arial" panose="020B0604020202020204" pitchFamily="34" charset="0"/>
              </a:rPr>
              <a:t>Belfield, C., &amp; Bailey, T. (2017). </a:t>
            </a:r>
            <a:r>
              <a:rPr lang="en-US" i="1" dirty="0">
                <a:effectLst/>
                <a:latin typeface="Arial" panose="020B0604020202020204" pitchFamily="34" charset="0"/>
              </a:rPr>
              <a:t>Does it pay to complete community college—and how much? </a:t>
            </a:r>
            <a:r>
              <a:rPr lang="en-US" dirty="0">
                <a:effectLst/>
                <a:latin typeface="Arial" panose="020B0604020202020204" pitchFamily="34" charset="0"/>
              </a:rPr>
              <a:t>Center for Analysis of Postsecondary Education and Employment.  Teachers College, Columbia Univers</a:t>
            </a:r>
            <a:r>
              <a:rPr lang="en-US" b="0" dirty="0">
                <a:effectLst/>
                <a:latin typeface="Arial" panose="020B0604020202020204" pitchFamily="34" charset="0"/>
              </a:rPr>
              <a:t>ity.</a:t>
            </a:r>
          </a:p>
          <a:p>
            <a:pPr marL="285750" marR="0" lvl="0" indent="-285750" algn="l" defTabSz="907076" rtl="0" eaLnBrk="1" fontAlgn="auto" latinLnBrk="0" hangingPunct="1">
              <a:lnSpc>
                <a:spcPct val="100000"/>
              </a:lnSpc>
              <a:spcBef>
                <a:spcPts val="0"/>
              </a:spcBef>
              <a:spcAft>
                <a:spcPts val="0"/>
              </a:spcAft>
              <a:buClrTx/>
              <a:buSzTx/>
              <a:buFont typeface="Arial"/>
              <a:buChar char="•"/>
              <a:tabLst/>
              <a:defRPr/>
            </a:pPr>
            <a:r>
              <a:rPr lang="en-US" dirty="0"/>
              <a:t>Xu, D., &amp; Trimble, M. J. (2016). What about certificates? Evidence on the labor market returns to nondegree community college awards in two states. </a:t>
            </a:r>
            <a:r>
              <a:rPr lang="en-US" i="1" dirty="0"/>
              <a:t>Educational Evaluation and Policy Analysis, 38</a:t>
            </a:r>
            <a:r>
              <a:rPr lang="en-US" dirty="0"/>
              <a:t>(2), 272–292.</a:t>
            </a:r>
          </a:p>
        </p:txBody>
      </p:sp>
    </p:spTree>
    <p:extLst>
      <p:ext uri="{BB962C8B-B14F-4D97-AF65-F5344CB8AC3E}">
        <p14:creationId xmlns:p14="http://schemas.microsoft.com/office/powerpoint/2010/main" val="1849707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1000" y="4343400"/>
            <a:ext cx="6096000" cy="4114800"/>
          </a:xfrm>
        </p:spPr>
        <p:txBody>
          <a:bodyPr/>
          <a:lstStyle/>
          <a:p>
            <a:pPr defTabSz="924311">
              <a:defRPr/>
            </a:pPr>
            <a:r>
              <a:rPr lang="en-US" b="1"/>
              <a:t>Talking Points:</a:t>
            </a:r>
          </a:p>
          <a:p>
            <a:pPr marL="171450" indent="-171450" defTabSz="924311">
              <a:buFont typeface="Arial"/>
              <a:buChar char="•"/>
              <a:defRPr/>
            </a:pPr>
            <a:r>
              <a:rPr lang="en-US"/>
              <a:t>Factors that can be barriers to students being successful when they pursue a postsecondary education include:</a:t>
            </a:r>
            <a:endParaRPr lang="en-US">
              <a:cs typeface="Calibri" panose="020F0502020204030204"/>
            </a:endParaRPr>
          </a:p>
          <a:p>
            <a:pPr lvl="1" indent="-171450" defTabSz="924311">
              <a:buFont typeface="Arial"/>
              <a:buChar char="•"/>
              <a:defRPr/>
            </a:pPr>
            <a:r>
              <a:rPr lang="en-US"/>
              <a:t>Financial considerations: Families have limited resources</a:t>
            </a:r>
            <a:r>
              <a:rPr lang="en-US" b="1"/>
              <a:t>. </a:t>
            </a:r>
            <a:r>
              <a:rPr lang="en-US"/>
              <a:t>These limited resources can be stretched further if the student is able to access adequate financial aid</a:t>
            </a:r>
            <a:r>
              <a:rPr lang="en-US" b="1"/>
              <a:t>. </a:t>
            </a:r>
            <a:r>
              <a:rPr lang="en-US"/>
              <a:t>Missing aid deadlines or requirements is a common reason that students end up not having adequate financial aid. </a:t>
            </a:r>
            <a:endParaRPr lang="en-US">
              <a:cs typeface="Calibri"/>
            </a:endParaRPr>
          </a:p>
          <a:p>
            <a:pPr lvl="1" indent="-171450" defTabSz="924311">
              <a:buFont typeface="Arial"/>
              <a:buChar char="•"/>
              <a:defRPr/>
            </a:pPr>
            <a:r>
              <a:rPr lang="en-US">
                <a:cs typeface="Calibri"/>
              </a:rPr>
              <a:t>Lack of </a:t>
            </a:r>
            <a:r>
              <a:rPr lang="en-US"/>
              <a:t>college knowledge, understanding of what options exist, what is required, how to navigate the systems, what the expectations and norms are, what institutions can offer them, and the many other aspects of going to college or pursuing additional credentials.</a:t>
            </a:r>
            <a:endParaRPr lang="en-US">
              <a:cs typeface="Calibri"/>
            </a:endParaRPr>
          </a:p>
          <a:p>
            <a:pPr lvl="1" indent="-171450" defTabSz="924311">
              <a:buFont typeface="Arial"/>
              <a:buChar char="•"/>
              <a:defRPr/>
            </a:pPr>
            <a:r>
              <a:rPr lang="en-US"/>
              <a:t>Social and emotional aspects of this transition. Student</a:t>
            </a:r>
            <a:r>
              <a:rPr lang="en-US">
                <a:solidFill>
                  <a:srgbClr val="000000"/>
                </a:solidFill>
              </a:rPr>
              <a:t>s</a:t>
            </a:r>
            <a:r>
              <a:rPr lang="en-US"/>
              <a:t> have to be self-aware, know what they need and when and where to ask for help. There is a lot more responsibility. If they attend a local institution, they still may be joining a new community and leaving friends and educators they </a:t>
            </a:r>
            <a:r>
              <a:rPr lang="en-US">
                <a:solidFill>
                  <a:srgbClr val="000000"/>
                </a:solidFill>
              </a:rPr>
              <a:t>probably knew</a:t>
            </a:r>
            <a:r>
              <a:rPr lang="en-US"/>
              <a:t> through their whole K–12 experience. If they attend a more distant institution, being away from home can bring its own challenges. </a:t>
            </a:r>
            <a:endParaRPr lang="en-US">
              <a:cs typeface="Calibri"/>
            </a:endParaRPr>
          </a:p>
          <a:p>
            <a:pPr marL="285750" lvl="1" defTabSz="924311">
              <a:defRPr/>
            </a:pPr>
            <a:endParaRPr lang="en-US">
              <a:cs typeface="Calibri"/>
            </a:endParaRPr>
          </a:p>
          <a:p>
            <a:pPr defTabSz="924311">
              <a:defRPr/>
            </a:pPr>
            <a:r>
              <a:rPr lang="en-US" b="1">
                <a:cs typeface="Calibri"/>
              </a:rPr>
              <a:t>Facilitator Notes:</a:t>
            </a:r>
            <a:endParaRPr lang="en-US" b="1"/>
          </a:p>
          <a:p>
            <a:pPr marL="171450" indent="-171450" defTabSz="924311">
              <a:buFont typeface="Arial,Sans-Serif"/>
              <a:buChar char="•"/>
              <a:defRPr/>
            </a:pPr>
            <a:r>
              <a:rPr lang="en-US"/>
              <a:t>If time permits, and you are working in a group, pause to discuss these barriers and if they resonate with what members of the discussion see in practice. Also discuss: Are there other barriers not reflected on this slide?</a:t>
            </a:r>
            <a:endParaRPr lang="en-US">
              <a:cs typeface="Calibri" panose="020F0502020204030204"/>
            </a:endParaRPr>
          </a:p>
          <a:p>
            <a:pPr defTabSz="924311">
              <a:defRPr/>
            </a:pPr>
            <a:endParaRPr lang="en-US" b="1"/>
          </a:p>
          <a:p>
            <a:pPr defTabSz="924311">
              <a:defRPr/>
            </a:pPr>
            <a:r>
              <a:rPr lang="en-US" b="1"/>
              <a:t>References:</a:t>
            </a:r>
            <a:endParaRPr lang="en-US"/>
          </a:p>
          <a:p>
            <a:pPr defTabSz="924311">
              <a:defRPr/>
            </a:pPr>
            <a:r>
              <a:rPr lang="en-US"/>
              <a:t>Barnett, E. (2016). </a:t>
            </a:r>
            <a:r>
              <a:rPr lang="en-US" i="1"/>
              <a:t>Building student momentum from high school into college. Ready or not: It's time to rethink the 12th grade. </a:t>
            </a:r>
            <a:r>
              <a:rPr lang="en-US"/>
              <a:t>Boston, MA: Jobs For the Future. Retrieved from </a:t>
            </a:r>
            <a:r>
              <a:rPr lang="en-US" u="sng">
                <a:hlinkClick r:id="rId3"/>
              </a:rPr>
              <a:t>https://eric.ed.gov/?id=ED564836</a:t>
            </a:r>
            <a:r>
              <a:rPr lang="en-US"/>
              <a:t> </a:t>
            </a:r>
            <a:endParaRPr lang="en-US">
              <a:cs typeface="Calibri"/>
            </a:endParaRPr>
          </a:p>
        </p:txBody>
      </p:sp>
    </p:spTree>
    <p:extLst>
      <p:ext uri="{BB962C8B-B14F-4D97-AF65-F5344CB8AC3E}">
        <p14:creationId xmlns:p14="http://schemas.microsoft.com/office/powerpoint/2010/main" val="3893573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cs typeface="Calibri"/>
              </a:rPr>
              <a:t>Talking Points</a:t>
            </a:r>
          </a:p>
          <a:p>
            <a:pPr marL="171450" indent="-171450">
              <a:buFont typeface="Arial"/>
              <a:buChar char="•"/>
            </a:pPr>
            <a:r>
              <a:rPr lang="en-US">
                <a:cs typeface="Calibri"/>
              </a:rPr>
              <a:t>Resource guide includes:</a:t>
            </a:r>
          </a:p>
          <a:p>
            <a:pPr marL="457200" lvl="1" indent="-171450">
              <a:buFont typeface="Arial"/>
              <a:buChar char="•"/>
            </a:pPr>
            <a:r>
              <a:rPr lang="en-US">
                <a:cs typeface="Calibri"/>
              </a:rPr>
              <a:t>Three additional slide decks with talking points, facilitator notes, references</a:t>
            </a:r>
            <a:endParaRPr lang="en-US"/>
          </a:p>
          <a:p>
            <a:pPr marL="457200" lvl="1" indent="-171450">
              <a:buFont typeface="Arial"/>
              <a:buChar char="•"/>
            </a:pPr>
            <a:r>
              <a:rPr lang="en-US">
                <a:cs typeface="Calibri"/>
              </a:rPr>
              <a:t>One page-summaries of practical strategies</a:t>
            </a:r>
          </a:p>
          <a:p>
            <a:pPr marL="457200" lvl="1" indent="-171450">
              <a:buFont typeface="Arial"/>
              <a:buChar char="•"/>
            </a:pPr>
            <a:r>
              <a:rPr lang="en-US">
                <a:cs typeface="Calibri"/>
              </a:rPr>
              <a:t>List of additional resources</a:t>
            </a:r>
          </a:p>
          <a:p>
            <a:pPr marL="457200" lvl="1" indent="-171450">
              <a:buFont typeface="Arial"/>
              <a:buChar char="•"/>
            </a:pPr>
            <a:r>
              <a:rPr lang="en-US">
                <a:cs typeface="Calibri"/>
              </a:rPr>
              <a:t>Action planning template</a:t>
            </a:r>
          </a:p>
          <a:p>
            <a:pPr marL="457200" lvl="1" indent="-171450">
              <a:buFont typeface="Arial"/>
              <a:buChar char="•"/>
            </a:pPr>
            <a:r>
              <a:rPr lang="en-US">
                <a:cs typeface="Calibri"/>
              </a:rPr>
              <a:t>Student scenarios</a:t>
            </a:r>
          </a:p>
          <a:p>
            <a:pPr marL="914400" lvl="1" indent="-171450">
              <a:buFont typeface="Arial"/>
              <a:buChar char="•"/>
            </a:pPr>
            <a:endParaRPr lang="en-US">
              <a:cs typeface="Calibri"/>
            </a:endParaRPr>
          </a:p>
          <a:p>
            <a:pPr marL="171450" indent="-171450">
              <a:buFont typeface="Arial"/>
              <a:buChar char="•"/>
            </a:pPr>
            <a:r>
              <a:rPr lang="en-US">
                <a:cs typeface="Calibri"/>
              </a:rPr>
              <a:t>Targeted audience includes:</a:t>
            </a:r>
          </a:p>
          <a:p>
            <a:pPr marL="457200" lvl="1" indent="-171450">
              <a:buFont typeface="Arial"/>
              <a:buChar char="•"/>
            </a:pPr>
            <a:r>
              <a:rPr lang="en-US">
                <a:cs typeface="Calibri"/>
              </a:rPr>
              <a:t>School counselors</a:t>
            </a:r>
          </a:p>
          <a:p>
            <a:pPr marL="457200" lvl="1" indent="-171450">
              <a:buFont typeface="Arial"/>
              <a:buChar char="•"/>
            </a:pPr>
            <a:r>
              <a:rPr lang="en-US">
                <a:cs typeface="Calibri"/>
              </a:rPr>
              <a:t>School administrators</a:t>
            </a:r>
          </a:p>
          <a:p>
            <a:pPr marL="457200" lvl="1" indent="-171450">
              <a:buFont typeface="Arial"/>
              <a:buChar char="•"/>
            </a:pPr>
            <a:r>
              <a:rPr lang="en-US">
                <a:cs typeface="Calibri"/>
              </a:rPr>
              <a:t>College access providers</a:t>
            </a:r>
          </a:p>
          <a:p>
            <a:pPr marL="457200" lvl="1" indent="-171450">
              <a:buFont typeface="Arial"/>
              <a:buChar char="•"/>
            </a:pPr>
            <a:r>
              <a:rPr lang="en-US">
                <a:cs typeface="Calibri"/>
              </a:rPr>
              <a:t>Case managers</a:t>
            </a:r>
          </a:p>
          <a:p>
            <a:pPr marL="457200" lvl="1" indent="-171450">
              <a:buFont typeface="Arial"/>
              <a:buChar char="•"/>
            </a:pPr>
            <a:r>
              <a:rPr lang="en-US">
                <a:cs typeface="Calibri"/>
              </a:rPr>
              <a:t>Secondary teachers</a:t>
            </a:r>
          </a:p>
          <a:p>
            <a:pPr marL="914400" lvl="1" indent="-171450">
              <a:buFont typeface="Arial"/>
              <a:buChar char="•"/>
            </a:pPr>
            <a:endParaRPr lang="en-US">
              <a:cs typeface="Calibri"/>
            </a:endParaRPr>
          </a:p>
          <a:p>
            <a:pPr indent="-171450">
              <a:buFont typeface="Arial"/>
              <a:buChar char="•"/>
            </a:pPr>
            <a:r>
              <a:rPr lang="en-US">
                <a:cs typeface="Calibri"/>
              </a:rPr>
              <a:t>Can use the guide for:</a:t>
            </a:r>
          </a:p>
          <a:p>
            <a:pPr marL="457200" lvl="1" indent="-171450">
              <a:buFont typeface="Arial"/>
              <a:buChar char="•"/>
            </a:pPr>
            <a:r>
              <a:rPr lang="en-US">
                <a:cs typeface="Calibri"/>
              </a:rPr>
              <a:t>Personal learning</a:t>
            </a:r>
          </a:p>
          <a:p>
            <a:pPr marL="457200" lvl="1" indent="-171450">
              <a:buFont typeface="Arial"/>
              <a:buChar char="•"/>
            </a:pPr>
            <a:r>
              <a:rPr lang="en-US">
                <a:cs typeface="Calibri"/>
              </a:rPr>
              <a:t>Training and teacher learning</a:t>
            </a:r>
          </a:p>
        </p:txBody>
      </p:sp>
    </p:spTree>
    <p:extLst>
      <p:ext uri="{BB962C8B-B14F-4D97-AF65-F5344CB8AC3E}">
        <p14:creationId xmlns:p14="http://schemas.microsoft.com/office/powerpoint/2010/main" val="14336323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6837569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Talking Points: </a:t>
            </a:r>
            <a:endParaRPr lang="en-US"/>
          </a:p>
          <a:p>
            <a:pPr marL="171450" indent="-171450">
              <a:buFont typeface="Arial"/>
              <a:buChar char="•"/>
            </a:pPr>
            <a:r>
              <a:rPr lang="en-US"/>
              <a:t>Welcome to the Paving the Way to College and Career virtual training series.</a:t>
            </a:r>
          </a:p>
          <a:p>
            <a:pPr marL="171450" indent="-171450">
              <a:buFont typeface="Arial"/>
              <a:buChar char="•"/>
            </a:pPr>
            <a:r>
              <a:rPr lang="en-US">
                <a:cs typeface="Calibri" panose="020F0502020204030204"/>
              </a:rPr>
              <a:t>Introductions if a group.</a:t>
            </a:r>
          </a:p>
        </p:txBody>
      </p:sp>
    </p:spTree>
    <p:extLst>
      <p:ext uri="{BB962C8B-B14F-4D97-AF65-F5344CB8AC3E}">
        <p14:creationId xmlns:p14="http://schemas.microsoft.com/office/powerpoint/2010/main" val="2919727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683228">
              <a:defRPr/>
            </a:pPr>
            <a:r>
              <a:rPr lang="en-US" b="1"/>
              <a:t>Talking Points:</a:t>
            </a:r>
          </a:p>
          <a:p>
            <a:pPr marL="171450" indent="-171450" defTabSz="1683228">
              <a:buFont typeface="Arial" panose="020B0604020202020204" pitchFamily="34" charset="0"/>
              <a:buChar char="•"/>
              <a:defRPr/>
            </a:pPr>
            <a:r>
              <a:rPr lang="en-US"/>
              <a:t>Goal of series: to build understanding and encourage the </a:t>
            </a:r>
            <a:r>
              <a:rPr lang="en-US">
                <a:solidFill>
                  <a:srgbClr val="000000"/>
                </a:solidFill>
              </a:rPr>
              <a:t>use</a:t>
            </a:r>
            <a:r>
              <a:rPr lang="en-US"/>
              <a:t> of evidence-based postsecondary success interventions that improve transition to postsecondary education and training programs. </a:t>
            </a:r>
            <a:endParaRPr lang="en-US">
              <a:cs typeface="Calibri"/>
            </a:endParaRPr>
          </a:p>
          <a:p>
            <a:endParaRPr lang="en-US"/>
          </a:p>
          <a:p>
            <a:endParaRPr lang="en-US"/>
          </a:p>
          <a:p>
            <a:pPr defTabSz="1683228">
              <a:defRPr/>
            </a:pPr>
            <a:r>
              <a:rPr lang="en-US"/>
              <a:t>https://stock.adobe.com/search?filters%5Bcontent_type%3Aphoto%5D=1&amp;filters%5Bcontent_type%3Aillustration%5D=1&amp;filters%5Bcontent_type%3Azip_vector%5D=1&amp;filters%5Bcontent_type%3Avideo%5D=1&amp;filters%5Bcontent_type%3Atemplate%5D=1&amp;filters%5Bcontent_type%3A3d%5D=1&amp;filters%5Bcontent_type%3Aimage%5D=1&amp;filters%5Binclude_stock_enterprise%5D=0&amp;filters%5Bis_editorial%5D=0&amp;k=construction+teacher&amp;order=relevance&amp;safe_search=1&amp;search_page=1&amp;search_type=usertyped&amp;acp=&amp;aco=construction+teacher&amp;limit=100&amp;get_facets=0&amp;asset_id=265329933</a:t>
            </a:r>
            <a:endParaRPr lang="en-US">
              <a:cs typeface="Calibri"/>
            </a:endParaRPr>
          </a:p>
        </p:txBody>
      </p:sp>
    </p:spTree>
    <p:extLst>
      <p:ext uri="{BB962C8B-B14F-4D97-AF65-F5344CB8AC3E}">
        <p14:creationId xmlns:p14="http://schemas.microsoft.com/office/powerpoint/2010/main" val="36308405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Talking Points:</a:t>
            </a:r>
            <a:endParaRPr lang="en-US">
              <a:cs typeface="Calibri" panose="020F0502020204030204"/>
            </a:endParaRPr>
          </a:p>
          <a:p>
            <a:pPr marL="171450" indent="-171450">
              <a:buFont typeface="Arial,Sans-Serif"/>
              <a:buChar char="•"/>
            </a:pPr>
            <a:r>
              <a:rPr lang="en-US"/>
              <a:t>Graphic shows how we’re thinking about “college and career readiness” and “postsecondary transitions.” </a:t>
            </a:r>
          </a:p>
          <a:p>
            <a:pPr marL="457200" lvl="1" indent="-171450">
              <a:buFont typeface="Arial,Sans-Serif"/>
              <a:buChar char="•"/>
            </a:pPr>
            <a:r>
              <a:rPr lang="en-US"/>
              <a:t>College and career readiness refers to the knowledge and skills students should have at the end of high school to be successful in postsecondary pursuits. </a:t>
            </a:r>
          </a:p>
          <a:p>
            <a:pPr marL="457200" lvl="1" indent="-171450">
              <a:buFont typeface="Arial,Sans-Serif"/>
              <a:buChar char="•"/>
            </a:pPr>
            <a:r>
              <a:rPr lang="en-US"/>
              <a:t>Postsecondary success occurs when students complete their training with the knowledge and skills necessary be successful in the workforce. </a:t>
            </a:r>
          </a:p>
          <a:p>
            <a:endParaRPr lang="en-US"/>
          </a:p>
          <a:p>
            <a:pPr marL="171450" indent="-171450">
              <a:buFont typeface="Arial,Sans-Serif"/>
              <a:buChar char="•"/>
            </a:pPr>
            <a:r>
              <a:rPr lang="en-US"/>
              <a:t>"Postsecondary transition" refers to the process of moving from high school to college. Supporting successful transition begins in high school and helps students start strong in postsecondary pursuits</a:t>
            </a:r>
          </a:p>
          <a:p>
            <a:pPr marL="457200" lvl="1" indent="-171450">
              <a:buFont typeface="Arial,Sans-Serif"/>
              <a:buChar char="•"/>
            </a:pPr>
            <a:r>
              <a:rPr lang="en-US"/>
              <a:t>Includes supports in high school like counseling or navigating financial aid applications. </a:t>
            </a:r>
          </a:p>
          <a:p>
            <a:pPr marL="457200" lvl="1" indent="-171450">
              <a:buFont typeface="Arial,Sans-Serif"/>
              <a:buChar char="•"/>
            </a:pPr>
            <a:r>
              <a:rPr lang="en-US"/>
              <a:t>Includes supports during early postsecondary, such as college orientation. </a:t>
            </a:r>
          </a:p>
          <a:p>
            <a:pPr marL="457200" lvl="1" indent="-171450">
              <a:buFont typeface="Arial,Sans-Serif"/>
              <a:buChar char="•"/>
            </a:pPr>
            <a:r>
              <a:rPr lang="en-US"/>
              <a:t>Includes everything in between to help students make the leap, like summer bridge programs. </a:t>
            </a:r>
          </a:p>
        </p:txBody>
      </p:sp>
    </p:spTree>
    <p:extLst>
      <p:ext uri="{BB962C8B-B14F-4D97-AF65-F5344CB8AC3E}">
        <p14:creationId xmlns:p14="http://schemas.microsoft.com/office/powerpoint/2010/main" val="28038679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Talking Points:</a:t>
            </a:r>
          </a:p>
          <a:p>
            <a:pPr marL="285750" indent="-285750">
              <a:buFont typeface="Arial"/>
              <a:buChar char="•"/>
            </a:pPr>
            <a:r>
              <a:rPr lang="en-US"/>
              <a:t>But why is this transition so important?</a:t>
            </a:r>
            <a:endParaRPr lang="en-US">
              <a:cs typeface="Calibri" panose="020F0502020204030204"/>
            </a:endParaRPr>
          </a:p>
          <a:p>
            <a:pPr marL="285750" indent="-285750">
              <a:buFont typeface="Arial"/>
              <a:buChar char="•"/>
            </a:pPr>
            <a:r>
              <a:rPr lang="en-US"/>
              <a:t>Research shows that students who colleges deem as "academically prepared" for college don’t always make it to or through college. </a:t>
            </a:r>
            <a:endParaRPr lang="en-US">
              <a:cs typeface="Calibri" panose="020F0502020204030204"/>
            </a:endParaRPr>
          </a:p>
          <a:p>
            <a:endParaRPr lang="en-US"/>
          </a:p>
          <a:p>
            <a:r>
              <a:rPr lang="en-US" b="1"/>
              <a:t>References:</a:t>
            </a:r>
          </a:p>
          <a:p>
            <a:pPr>
              <a:defRPr/>
            </a:pPr>
            <a:r>
              <a:rPr lang="en-US" sz="1200">
                <a:solidFill>
                  <a:srgbClr val="576F7F"/>
                </a:solidFill>
                <a:latin typeface="Times New Roman"/>
                <a:cs typeface="Times New Roman"/>
              </a:rPr>
              <a:t>Castleman, B. L., &amp; Page, L. C. (2014). A trickle or a torrent? Understanding the extent of summer “melt” among college-intending high school graduates. </a:t>
            </a:r>
            <a:r>
              <a:rPr lang="en-US" sz="1200" i="1">
                <a:solidFill>
                  <a:srgbClr val="576F7F"/>
                </a:solidFill>
                <a:latin typeface="Times New Roman"/>
                <a:cs typeface="Times New Roman"/>
              </a:rPr>
              <a:t>Social Science Quarterly, 95</a:t>
            </a:r>
            <a:r>
              <a:rPr lang="en-US" sz="1200">
                <a:solidFill>
                  <a:srgbClr val="576F7F"/>
                </a:solidFill>
                <a:latin typeface="Times New Roman"/>
                <a:cs typeface="Times New Roman"/>
              </a:rPr>
              <a:t>(1), 202–220. </a:t>
            </a:r>
            <a:r>
              <a:rPr lang="en-US" sz="1200" u="sng">
                <a:solidFill>
                  <a:srgbClr val="576F7F"/>
                </a:solidFill>
                <a:latin typeface="Times New Roman"/>
                <a:cs typeface="Times New Roman"/>
                <a:hlinkClick r:id="rId3">
                  <a:extLst>
                    <a:ext uri="{A12FA001-AC4F-418D-AE19-62706E023703}">
                      <ahyp:hlinkClr xmlns:ahyp="http://schemas.microsoft.com/office/drawing/2018/hyperlinkcolor" val="tx"/>
                    </a:ext>
                  </a:extLst>
                </a:hlinkClick>
              </a:rPr>
              <a:t>https://onlinelibrary.wiley.com/doi/pdf/10.1111/ssqu.12032</a:t>
            </a:r>
            <a:r>
              <a:rPr lang="en-US">
                <a:solidFill>
                  <a:srgbClr val="576F7F"/>
                </a:solidFill>
                <a:latin typeface="Times New Roman"/>
                <a:cs typeface="Times New Roman"/>
              </a:rPr>
              <a:t> </a:t>
            </a:r>
            <a:endParaRPr lang="en-US" sz="1200">
              <a:solidFill>
                <a:srgbClr val="576F7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706447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Talking Points:</a:t>
            </a:r>
          </a:p>
          <a:p>
            <a:pPr marL="285750" indent="-285750">
              <a:buFont typeface="Arial"/>
              <a:buChar char="•"/>
            </a:pPr>
            <a:r>
              <a:rPr lang="en-US"/>
              <a:t>Between 10% to 40% of students who previously demonstrated their intent to enroll in college (e.g., completing FAFSA and an application) don’t show up in campus in the fall. </a:t>
            </a:r>
          </a:p>
          <a:p>
            <a:pPr marL="285750" indent="-285750">
              <a:buFont typeface="Arial"/>
              <a:buChar char="•"/>
            </a:pPr>
            <a:r>
              <a:rPr lang="en-US">
                <a:cs typeface="Calibri"/>
              </a:rPr>
              <a:t>Hard</a:t>
            </a:r>
            <a:r>
              <a:rPr lang="en-US"/>
              <a:t> to know who is responsible or who is best suited to help with this transition.</a:t>
            </a:r>
          </a:p>
          <a:p>
            <a:pPr marL="285750" indent="-285750">
              <a:buFont typeface="Arial"/>
              <a:buChar char="•"/>
            </a:pPr>
            <a:r>
              <a:rPr lang="en-US">
                <a:cs typeface="Calibri"/>
              </a:rPr>
              <a:t>But we can work to bolster the supports we provide to students to help to get them there, ready to be successful.</a:t>
            </a:r>
          </a:p>
          <a:p>
            <a:endParaRPr lang="en-US" b="1"/>
          </a:p>
          <a:p>
            <a:r>
              <a:rPr lang="en-US" b="1"/>
              <a:t>References: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rgbClr val="576F7F"/>
                </a:solidFill>
                <a:latin typeface="Times New Roman" panose="02020603050405020304" pitchFamily="18" charset="0"/>
                <a:cs typeface="Times New Roman" panose="02020603050405020304" pitchFamily="18" charset="0"/>
              </a:rPr>
              <a:t>Castleman, B. L., &amp; Page, L. C. (2014). A trickle or a torrent? Understanding the extent of summer “melt” among college-intending high school graduates. </a:t>
            </a:r>
            <a:r>
              <a:rPr lang="en-US" sz="1200" i="1">
                <a:solidFill>
                  <a:srgbClr val="576F7F"/>
                </a:solidFill>
                <a:latin typeface="Times New Roman" panose="02020603050405020304" pitchFamily="18" charset="0"/>
                <a:cs typeface="Times New Roman" panose="02020603050405020304" pitchFamily="18" charset="0"/>
              </a:rPr>
              <a:t>Social Science Quarterly, 95</a:t>
            </a:r>
            <a:r>
              <a:rPr lang="en-US" sz="1200">
                <a:solidFill>
                  <a:srgbClr val="576F7F"/>
                </a:solidFill>
                <a:latin typeface="Times New Roman" panose="02020603050405020304" pitchFamily="18" charset="0"/>
                <a:cs typeface="Times New Roman" panose="02020603050405020304" pitchFamily="18" charset="0"/>
              </a:rPr>
              <a:t>(1), 202–220. </a:t>
            </a:r>
            <a:r>
              <a:rPr lang="en-US" sz="1200" u="sng">
                <a:solidFill>
                  <a:srgbClr val="576F7F"/>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https://onlinelibrary.wiley.com/doi/pdf/10.1111/ssqu.12032</a:t>
            </a:r>
            <a:r>
              <a:rPr lang="en-US" sz="1200">
                <a:solidFill>
                  <a:srgbClr val="576F7F"/>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9058140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Talking Points:</a:t>
            </a:r>
          </a:p>
          <a:p>
            <a:pPr marL="285750" indent="-285750">
              <a:buFont typeface="Arial"/>
              <a:buChar char="•"/>
            </a:pPr>
            <a:r>
              <a:rPr lang="en-US" dirty="0"/>
              <a:t>In order to improve persistence in postsecondary institutions, we need to know why students are not attending postsecondary institutions and who these students are, in addition to those who start and are not completing their degrees.</a:t>
            </a:r>
            <a:endParaRPr lang="en-US" dirty="0">
              <a:cs typeface="Calibri" panose="020F0502020204030204"/>
            </a:endParaRPr>
          </a:p>
          <a:p>
            <a:pPr indent="-285750">
              <a:buFont typeface="Arial"/>
              <a:buChar char="•"/>
            </a:pPr>
            <a:r>
              <a:rPr lang="en-US" dirty="0"/>
              <a:t>Research shows that financial and personal reasons, including not being able to afford college or manage the experience, are the biggest causes of students not enrolling or not completing postsecondary degree programs. </a:t>
            </a:r>
            <a:endParaRPr lang="en-US" dirty="0">
              <a:cs typeface="Calibri" panose="020F0502020204030204"/>
            </a:endParaRPr>
          </a:p>
          <a:p>
            <a:endParaRPr lang="en-US" dirty="0"/>
          </a:p>
          <a:p>
            <a:r>
              <a:rPr lang="en-US" b="1" dirty="0"/>
              <a:t>References:</a:t>
            </a:r>
          </a:p>
          <a:p>
            <a:pPr fontAlgn="base"/>
            <a:r>
              <a:rPr lang="en-US" sz="1200" kern="1200" dirty="0">
                <a:solidFill>
                  <a:schemeClr val="tx1"/>
                </a:solidFill>
                <a:effectLst/>
                <a:latin typeface="+mn-lt"/>
                <a:ea typeface="+mn-ea"/>
                <a:cs typeface="+mn-cs"/>
              </a:rPr>
              <a:t>Radford, A.W., Fritch, L.B., Leu, K., and Duprey, M. (2018). </a:t>
            </a:r>
            <a:r>
              <a:rPr lang="en-US" sz="1200" i="1" kern="1200" dirty="0">
                <a:solidFill>
                  <a:schemeClr val="tx1"/>
                </a:solidFill>
                <a:effectLst/>
                <a:latin typeface="+mn-lt"/>
                <a:ea typeface="+mn-ea"/>
                <a:cs typeface="+mn-cs"/>
              </a:rPr>
              <a:t>High School Longitudinal Study of 2009 (HSLS:09) second follow-up: A first look at fall 2009 ninth-graders in 2016</a:t>
            </a:r>
            <a:r>
              <a:rPr lang="en-US" sz="1200" kern="1200" dirty="0">
                <a:solidFill>
                  <a:schemeClr val="tx1"/>
                </a:solidFill>
                <a:effectLst/>
                <a:latin typeface="+mn-lt"/>
                <a:ea typeface="+mn-ea"/>
                <a:cs typeface="+mn-cs"/>
              </a:rPr>
              <a:t> (NCES 2018-139). U.S. Department of Education. National Center for Education Statistics. National Center for Education Statistics. </a:t>
            </a:r>
            <a:r>
              <a:rPr lang="en-US" sz="1200" u="sng" kern="1200" dirty="0">
                <a:solidFill>
                  <a:schemeClr val="tx1"/>
                </a:solidFill>
                <a:effectLst/>
                <a:latin typeface="+mn-lt"/>
                <a:ea typeface="+mn-ea"/>
                <a:cs typeface="+mn-cs"/>
                <a:hlinkClick r:id="rId3"/>
              </a:rPr>
              <a:t>https://nces.ed.gov/pubs2018/2018139.pdf</a:t>
            </a:r>
            <a:r>
              <a:rPr lang="en-US" sz="1200" kern="1200" dirty="0">
                <a:solidFill>
                  <a:schemeClr val="tx1"/>
                </a:solidFill>
                <a:effectLst/>
                <a:latin typeface="+mn-lt"/>
                <a:ea typeface="+mn-ea"/>
                <a:cs typeface="+mn-cs"/>
              </a:rPr>
              <a:t> </a:t>
            </a:r>
          </a:p>
        </p:txBody>
      </p:sp>
    </p:spTree>
    <p:extLst>
      <p:ext uri="{BB962C8B-B14F-4D97-AF65-F5344CB8AC3E}">
        <p14:creationId xmlns:p14="http://schemas.microsoft.com/office/powerpoint/2010/main" val="3697240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cs typeface="Calibri"/>
              </a:rPr>
              <a:t>Activity</a:t>
            </a:r>
          </a:p>
          <a:p>
            <a:endParaRPr lang="en-US" b="1">
              <a:cs typeface="Calibri"/>
            </a:endParaRPr>
          </a:p>
          <a:p>
            <a:pPr marL="171450" indent="-171450">
              <a:buFont typeface="Arial"/>
              <a:buChar char="•"/>
            </a:pPr>
            <a:r>
              <a:rPr lang="en-US">
                <a:cs typeface="Calibri"/>
              </a:rPr>
              <a:t>Ask participants to share reflections on previous slides in the chat or in conversation</a:t>
            </a:r>
            <a:endParaRPr lang="en-US" b="1">
              <a:cs typeface="Calibri"/>
            </a:endParaRPr>
          </a:p>
        </p:txBody>
      </p:sp>
    </p:spTree>
    <p:extLst>
      <p:ext uri="{BB962C8B-B14F-4D97-AF65-F5344CB8AC3E}">
        <p14:creationId xmlns:p14="http://schemas.microsoft.com/office/powerpoint/2010/main" val="11117782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Talking Points:</a:t>
            </a:r>
            <a:endParaRPr lang="en-US"/>
          </a:p>
          <a:p>
            <a:pPr marL="171450" indent="-171450">
              <a:buFont typeface="Arial"/>
              <a:buChar char="•"/>
              <a:defRPr/>
            </a:pPr>
            <a:r>
              <a:rPr lang="en-US"/>
              <a:t>Students </a:t>
            </a:r>
            <a:r>
              <a:rPr lang="en-US" baseline="0"/>
              <a:t>need to graduate with multiple </a:t>
            </a:r>
            <a:r>
              <a:rPr lang="en-US"/>
              <a:t>options, or doors</a:t>
            </a:r>
            <a:r>
              <a:rPr lang="en-US" baseline="0"/>
              <a:t> to </a:t>
            </a:r>
            <a:r>
              <a:rPr lang="en-US"/>
              <a:t>their future lives</a:t>
            </a:r>
            <a:r>
              <a:rPr lang="en-US" baseline="0"/>
              <a:t>.</a:t>
            </a:r>
            <a:r>
              <a:rPr lang="en-US"/>
              <a:t> </a:t>
            </a:r>
            <a:r>
              <a:rPr lang="en-US" baseline="0"/>
              <a:t>These doors may lead to community college, technical training, a four-year university, the military, or an apprenticeship, among other options.</a:t>
            </a:r>
            <a:endParaRPr lang="en-US" baseline="0">
              <a:cs typeface="Calibri"/>
            </a:endParaRPr>
          </a:p>
          <a:p>
            <a:pPr marL="171450" indent="-171450">
              <a:buFont typeface="Arial"/>
              <a:buChar char="•"/>
              <a:defRPr/>
            </a:pPr>
            <a:r>
              <a:rPr lang="en-US"/>
              <a:t>Today’s workforce is more demanding than ever in terms of the knowledge, skills, and adaptability that high school graduates need to live productive, healthy lives. </a:t>
            </a:r>
            <a:endParaRPr lang="en-US">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lang="en-US"/>
              <a:t>There is no</a:t>
            </a:r>
            <a:r>
              <a:rPr lang="en-US" baseline="0"/>
              <a:t> single “correct” pathway. It is important to ensure that we help students make choices that will open doors to opportunities beyond high school.</a:t>
            </a:r>
            <a:endParaRPr lang="en-US">
              <a:cs typeface="Calibri"/>
            </a:endParaRPr>
          </a:p>
        </p:txBody>
      </p:sp>
    </p:spTree>
    <p:extLst>
      <p:ext uri="{BB962C8B-B14F-4D97-AF65-F5344CB8AC3E}">
        <p14:creationId xmlns:p14="http://schemas.microsoft.com/office/powerpoint/2010/main" val="36296741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1523999"/>
            <a:ext cx="18285619" cy="1066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8542940" y="1523999"/>
            <a:ext cx="5851398" cy="1066800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139975" y="2596896"/>
            <a:ext cx="14632305" cy="6510528"/>
          </a:xfrm>
        </p:spPr>
        <p:txBody>
          <a:bodyPr anchor="b">
            <a:normAutofit/>
          </a:bodyPr>
          <a:lstStyle>
            <a:lvl1pPr algn="l">
              <a:defRPr sz="11800" spc="-200" baseline="0">
                <a:solidFill>
                  <a:srgbClr val="FFFFFF"/>
                </a:solidFill>
              </a:defRPr>
            </a:lvl1pPr>
          </a:lstStyle>
          <a:p>
            <a:r>
              <a:rPr lang="en-US"/>
              <a:t>Click to edit Master title style</a:t>
            </a:r>
          </a:p>
        </p:txBody>
      </p:sp>
      <p:sp>
        <p:nvSpPr>
          <p:cNvPr id="3" name="Subtitle 2"/>
          <p:cNvSpPr>
            <a:spLocks noGrp="1"/>
          </p:cNvSpPr>
          <p:nvPr>
            <p:ph type="subTitle" idx="1"/>
          </p:nvPr>
        </p:nvSpPr>
        <p:spPr>
          <a:xfrm>
            <a:off x="2200316" y="9340492"/>
            <a:ext cx="14632305" cy="1828800"/>
          </a:xfrm>
        </p:spPr>
        <p:txBody>
          <a:bodyPr anchor="t">
            <a:normAutofit/>
          </a:bodyPr>
          <a:lstStyle>
            <a:lvl1pPr marL="0" indent="0" algn="l">
              <a:buNone/>
              <a:defRPr sz="4400" cap="none" spc="0" baseline="0">
                <a:solidFill>
                  <a:schemeClr val="accent1">
                    <a:lumMod val="20000"/>
                    <a:lumOff val="80000"/>
                  </a:schemeClr>
                </a:solidFill>
              </a:defRPr>
            </a:lvl1pPr>
            <a:lvl2pPr marL="914400" indent="0" algn="ctr">
              <a:buNone/>
              <a:defRPr sz="4400"/>
            </a:lvl2pPr>
            <a:lvl3pPr marL="1828800" indent="0" algn="ctr">
              <a:buNone/>
              <a:defRPr sz="4400"/>
            </a:lvl3pPr>
            <a:lvl4pPr marL="2743200" indent="0" algn="ctr">
              <a:buNone/>
              <a:defRPr sz="4000"/>
            </a:lvl4pPr>
            <a:lvl5pPr marL="3657600" indent="0" algn="ctr">
              <a:buNone/>
              <a:defRPr sz="4000"/>
            </a:lvl5pPr>
            <a:lvl6pPr marL="4572000" indent="0" algn="ctr">
              <a:buNone/>
              <a:defRPr sz="4000"/>
            </a:lvl6pPr>
            <a:lvl7pPr marL="5486400" indent="0" algn="ctr">
              <a:buNone/>
              <a:defRPr sz="4000"/>
            </a:lvl7pPr>
            <a:lvl8pPr marL="6400800" indent="0" algn="ctr">
              <a:buNone/>
              <a:defRPr sz="4000"/>
            </a:lvl8pPr>
            <a:lvl9pPr marL="7315200" indent="0" algn="ctr">
              <a:buNone/>
              <a:defRPr sz="4000"/>
            </a:lvl9pPr>
          </a:lstStyle>
          <a:p>
            <a:r>
              <a:rPr lang="en-US"/>
              <a:t>Click to edit Master subtitle style</a:t>
            </a:r>
          </a:p>
        </p:txBody>
      </p:sp>
      <p:sp>
        <p:nvSpPr>
          <p:cNvPr id="4" name="Date Placeholder 3"/>
          <p:cNvSpPr>
            <a:spLocks noGrp="1"/>
          </p:cNvSpPr>
          <p:nvPr>
            <p:ph type="dt" sz="half" idx="10"/>
          </p:nvPr>
        </p:nvSpPr>
        <p:spPr/>
        <p:txBody>
          <a:bodyPr/>
          <a:lstStyle/>
          <a:p>
            <a:fld id="{1160EA64-D806-43AC-9DF2-F8C432F32B4C}" type="datetimeFigureOut">
              <a:rPr lang="en-US" smtClean="0"/>
              <a:t>2/19/2021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8CF1B3-96A0-D24B-B5C9-B5B93FF4523E}" type="slidenum">
              <a:rPr lang="uk-UA" smtClean="0"/>
              <a:pPr/>
              <a:t>‹#›</a:t>
            </a:fld>
            <a:endParaRPr lang="uk-UA"/>
          </a:p>
        </p:txBody>
      </p:sp>
    </p:spTree>
    <p:extLst>
      <p:ext uri="{BB962C8B-B14F-4D97-AF65-F5344CB8AC3E}">
        <p14:creationId xmlns:p14="http://schemas.microsoft.com/office/powerpoint/2010/main" val="2855143682"/>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9F9C37B-1D36-470B-8223-D6C91242EC14}" type="datetimeFigureOut">
              <a:rPr lang="en-US" smtClean="0"/>
              <a:t>2/19/2021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8CF1B3-96A0-D24B-B5C9-B5B93FF4523E}" type="slidenum">
              <a:rPr lang="uk-UA" smtClean="0"/>
              <a:pPr/>
              <a:t>‹#›</a:t>
            </a:fld>
            <a:endParaRPr lang="uk-UA"/>
          </a:p>
        </p:txBody>
      </p:sp>
    </p:spTree>
    <p:extLst>
      <p:ext uri="{BB962C8B-B14F-4D97-AF65-F5344CB8AC3E}">
        <p14:creationId xmlns:p14="http://schemas.microsoft.com/office/powerpoint/2010/main" val="3421635054"/>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99" y="1981200"/>
            <a:ext cx="5639534" cy="990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736831" y="1737360"/>
            <a:ext cx="14632305" cy="1024128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7C6F52A-A82B-47A2-A83A-8C4C91F2D59F}" type="datetimeFigureOut">
              <a:rPr lang="en-US" smtClean="0"/>
              <a:t>2/19/2021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8CF1B3-96A0-D24B-B5C9-B5B93FF4523E}" type="slidenum">
              <a:rPr lang="uk-UA" smtClean="0"/>
              <a:pPr/>
              <a:t>‹#›</a:t>
            </a:fld>
            <a:endParaRPr lang="uk-UA"/>
          </a:p>
        </p:txBody>
      </p:sp>
    </p:spTree>
    <p:extLst>
      <p:ext uri="{BB962C8B-B14F-4D97-AF65-F5344CB8AC3E}">
        <p14:creationId xmlns:p14="http://schemas.microsoft.com/office/powerpoint/2010/main" val="2195413413"/>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 — Gray">
    <p:spTree>
      <p:nvGrpSpPr>
        <p:cNvPr id="1" name=""/>
        <p:cNvGrpSpPr/>
        <p:nvPr/>
      </p:nvGrpSpPr>
      <p:grpSpPr>
        <a:xfrm>
          <a:off x="0" y="0"/>
          <a:ext cx="0" cy="0"/>
          <a:chOff x="0" y="0"/>
          <a:chExt cx="0" cy="0"/>
        </a:xfrm>
      </p:grpSpPr>
      <p:sp>
        <p:nvSpPr>
          <p:cNvPr id="14" name="Slide Number Placeholder 6">
            <a:extLst>
              <a:ext uri="{FF2B5EF4-FFF2-40B4-BE49-F238E27FC236}">
                <a16:creationId xmlns:a16="http://schemas.microsoft.com/office/drawing/2014/main" id="{15477045-8978-C243-A476-24F640793CCB}"/>
              </a:ext>
            </a:extLst>
          </p:cNvPr>
          <p:cNvSpPr>
            <a:spLocks noGrp="1"/>
          </p:cNvSpPr>
          <p:nvPr>
            <p:ph type="sldNum" sz="quarter" idx="12"/>
          </p:nvPr>
        </p:nvSpPr>
        <p:spPr>
          <a:xfrm>
            <a:off x="22674363" y="12586392"/>
            <a:ext cx="950812" cy="732365"/>
          </a:xfrm>
        </p:spPr>
        <p:txBody>
          <a:bodyPr/>
          <a:lstStyle>
            <a:lvl1pPr algn="r">
              <a:defRPr>
                <a:solidFill>
                  <a:srgbClr val="576F7F"/>
                </a:solidFill>
              </a:defRPr>
            </a:lvl1pPr>
          </a:lstStyle>
          <a:p>
            <a:fld id="{BA8CF1B3-96A0-D24B-B5C9-B5B93FF4523E}" type="slidenum">
              <a:rPr lang="uk-UA" smtClean="0"/>
              <a:pPr/>
              <a:t>‹#›</a:t>
            </a:fld>
            <a:endParaRPr lang="uk-UA"/>
          </a:p>
        </p:txBody>
      </p:sp>
      <p:sp>
        <p:nvSpPr>
          <p:cNvPr id="17" name="Title 1">
            <a:extLst>
              <a:ext uri="{FF2B5EF4-FFF2-40B4-BE49-F238E27FC236}">
                <a16:creationId xmlns:a16="http://schemas.microsoft.com/office/drawing/2014/main" id="{723EBEA2-C871-924D-9669-D4CEBEA34A2B}"/>
              </a:ext>
            </a:extLst>
          </p:cNvPr>
          <p:cNvSpPr>
            <a:spLocks noGrp="1"/>
          </p:cNvSpPr>
          <p:nvPr>
            <p:ph type="ctrTitle" hasCustomPrompt="1"/>
          </p:nvPr>
        </p:nvSpPr>
        <p:spPr>
          <a:xfrm>
            <a:off x="2269122" y="5029200"/>
            <a:ext cx="20496234" cy="3231728"/>
          </a:xfrm>
        </p:spPr>
        <p:txBody>
          <a:bodyPr lIns="0" tIns="0" rIns="0" bIns="0">
            <a:normAutofit/>
          </a:bodyPr>
          <a:lstStyle>
            <a:lvl1pPr>
              <a:defRPr sz="7200" b="0" i="0" baseline="0">
                <a:solidFill>
                  <a:schemeClr val="bg1"/>
                </a:solidFill>
                <a:latin typeface="Times New Roman" panose="02020603050405020304" pitchFamily="18" charset="0"/>
                <a:cs typeface="Times New Roman" panose="02020603050405020304" pitchFamily="18" charset="0"/>
              </a:defRPr>
            </a:lvl1pPr>
          </a:lstStyle>
          <a:p>
            <a:r>
              <a:rPr lang="tr-TR" err="1"/>
              <a:t>Click</a:t>
            </a:r>
            <a:r>
              <a:rPr lang="tr-TR"/>
              <a:t> </a:t>
            </a:r>
            <a:r>
              <a:rPr lang="tr-TR" err="1"/>
              <a:t>to</a:t>
            </a:r>
            <a:r>
              <a:rPr lang="tr-TR"/>
              <a:t> </a:t>
            </a:r>
            <a:r>
              <a:rPr lang="tr-TR" err="1"/>
              <a:t>edit</a:t>
            </a:r>
            <a:r>
              <a:rPr lang="tr-TR"/>
              <a:t> Master </a:t>
            </a:r>
            <a:r>
              <a:rPr lang="tr-TR" err="1"/>
              <a:t>title</a:t>
            </a:r>
            <a:r>
              <a:rPr lang="tr-TR"/>
              <a:t> </a:t>
            </a:r>
            <a:r>
              <a:rPr lang="tr-TR" err="1"/>
              <a:t>style</a:t>
            </a:r>
            <a:br>
              <a:rPr lang="en-US"/>
            </a:br>
            <a:r>
              <a:rPr lang="en-US"/>
              <a:t>2nd line</a:t>
            </a:r>
          </a:p>
        </p:txBody>
      </p:sp>
      <p:sp>
        <p:nvSpPr>
          <p:cNvPr id="8" name="Text Placeholder 7">
            <a:extLst>
              <a:ext uri="{FF2B5EF4-FFF2-40B4-BE49-F238E27FC236}">
                <a16:creationId xmlns:a16="http://schemas.microsoft.com/office/drawing/2014/main" id="{C73C284A-D09B-B543-AF7E-5F419F34CE5B}"/>
              </a:ext>
            </a:extLst>
          </p:cNvPr>
          <p:cNvSpPr>
            <a:spLocks noGrp="1"/>
          </p:cNvSpPr>
          <p:nvPr>
            <p:ph type="body" sz="quarter" idx="14"/>
          </p:nvPr>
        </p:nvSpPr>
        <p:spPr>
          <a:xfrm>
            <a:off x="2268538" y="8458200"/>
            <a:ext cx="2914649" cy="2968950"/>
          </a:xfrm>
          <a:prstGeom prst="rect">
            <a:avLst/>
          </a:prstGeom>
        </p:spPr>
        <p:txBody>
          <a:bodyPr>
            <a:normAutofit/>
          </a:bodyPr>
          <a:lstStyle>
            <a:lvl1pPr>
              <a:defRPr sz="2400">
                <a:solidFill>
                  <a:schemeClr val="bg1"/>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2438430"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err="1"/>
              <a:t>Click</a:t>
            </a:r>
            <a:r>
              <a:rPr lang="tr-TR"/>
              <a:t> </a:t>
            </a:r>
            <a:r>
              <a:rPr lang="tr-TR" err="1"/>
              <a:t>to</a:t>
            </a:r>
            <a:r>
              <a:rPr lang="tr-TR"/>
              <a:t> </a:t>
            </a:r>
            <a:r>
              <a:rPr lang="tr-TR" err="1"/>
              <a:t>edit</a:t>
            </a:r>
            <a:r>
              <a:rPr lang="tr-TR"/>
              <a:t> Master </a:t>
            </a:r>
            <a:r>
              <a:rPr lang="tr-TR" err="1"/>
              <a:t>text</a:t>
            </a:r>
            <a:r>
              <a:rPr lang="tr-TR"/>
              <a:t> </a:t>
            </a:r>
            <a:r>
              <a:rPr lang="tr-TR" err="1"/>
              <a:t>styles</a:t>
            </a:r>
            <a:endParaRPr lang="tr-TR"/>
          </a:p>
        </p:txBody>
      </p:sp>
      <p:sp>
        <p:nvSpPr>
          <p:cNvPr id="32" name="Text Placeholder 7">
            <a:extLst>
              <a:ext uri="{FF2B5EF4-FFF2-40B4-BE49-F238E27FC236}">
                <a16:creationId xmlns:a16="http://schemas.microsoft.com/office/drawing/2014/main" id="{81E09265-B90B-4F4C-A68D-386E7DC88C22}"/>
              </a:ext>
            </a:extLst>
          </p:cNvPr>
          <p:cNvSpPr>
            <a:spLocks noGrp="1"/>
          </p:cNvSpPr>
          <p:nvPr>
            <p:ph type="body" sz="quarter" idx="15"/>
          </p:nvPr>
        </p:nvSpPr>
        <p:spPr>
          <a:xfrm>
            <a:off x="5330714" y="8458200"/>
            <a:ext cx="2914649" cy="2968950"/>
          </a:xfrm>
          <a:prstGeom prst="rect">
            <a:avLst/>
          </a:prstGeom>
        </p:spPr>
        <p:txBody>
          <a:bodyPr>
            <a:normAutofit/>
          </a:bodyPr>
          <a:lstStyle>
            <a:lvl1pPr>
              <a:defRPr sz="2400">
                <a:solidFill>
                  <a:schemeClr val="bg1"/>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2438430"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err="1"/>
              <a:t>Click</a:t>
            </a:r>
            <a:r>
              <a:rPr lang="tr-TR"/>
              <a:t> </a:t>
            </a:r>
            <a:r>
              <a:rPr lang="tr-TR" err="1"/>
              <a:t>to</a:t>
            </a:r>
            <a:r>
              <a:rPr lang="tr-TR"/>
              <a:t> </a:t>
            </a:r>
            <a:r>
              <a:rPr lang="tr-TR" err="1"/>
              <a:t>edit</a:t>
            </a:r>
            <a:r>
              <a:rPr lang="tr-TR"/>
              <a:t> Master </a:t>
            </a:r>
            <a:r>
              <a:rPr lang="tr-TR" err="1"/>
              <a:t>text</a:t>
            </a:r>
            <a:r>
              <a:rPr lang="tr-TR"/>
              <a:t> </a:t>
            </a:r>
            <a:r>
              <a:rPr lang="tr-TR" err="1"/>
              <a:t>styles</a:t>
            </a:r>
            <a:endParaRPr lang="tr-TR"/>
          </a:p>
        </p:txBody>
      </p:sp>
    </p:spTree>
    <p:extLst>
      <p:ext uri="{BB962C8B-B14F-4D97-AF65-F5344CB8AC3E}">
        <p14:creationId xmlns:p14="http://schemas.microsoft.com/office/powerpoint/2010/main" val="2032784739"/>
      </p:ext>
    </p:extLst>
  </p:cSld>
  <p:clrMapOvr>
    <a:masterClrMapping/>
  </p:clrMapOvr>
  <p:extLst>
    <p:ext uri="{DCECCB84-F9BA-43D5-87BE-67443E8EF086}">
      <p15:sldGuideLst xmlns:p15="http://schemas.microsoft.com/office/powerpoint/2012/main">
        <p15:guide id="1" orient="horz" pos="7680">
          <p15:clr>
            <a:srgbClr val="FBAE40"/>
          </p15:clr>
        </p15:guide>
        <p15:guide id="2" pos="7681">
          <p15:clr>
            <a:srgbClr val="FBAE40"/>
          </p15:clr>
        </p15:guide>
        <p15:guide id="3" orient="horz" pos="240">
          <p15:clr>
            <a:srgbClr val="FBAE40"/>
          </p15:clr>
        </p15:guide>
        <p15:guide id="4" pos="721">
          <p15:clr>
            <a:srgbClr val="FBAE40"/>
          </p15:clr>
        </p15:guide>
        <p15:guide id="5" pos="14881">
          <p15:clr>
            <a:srgbClr val="FBAE40"/>
          </p15:clr>
        </p15:guide>
        <p15:guide id="6" pos="14641">
          <p15:clr>
            <a:srgbClr val="FBAE40"/>
          </p15:clr>
        </p15:guide>
        <p15:guide id="7" orient="horz" pos="720">
          <p15:clr>
            <a:srgbClr val="FBAE40"/>
          </p15:clr>
        </p15:guide>
        <p15:guide id="8" orient="horz" pos="7200">
          <p15:clr>
            <a:srgbClr val="FBAE40"/>
          </p15:clr>
        </p15:guide>
        <p15:guide id="9" pos="481">
          <p15:clr>
            <a:srgbClr val="FBAE40"/>
          </p15:clr>
        </p15:guide>
        <p15:guide id="10" pos="144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sp>
        <p:nvSpPr>
          <p:cNvPr id="14" name="Slide Number Placeholder 6">
            <a:extLst>
              <a:ext uri="{FF2B5EF4-FFF2-40B4-BE49-F238E27FC236}">
                <a16:creationId xmlns:a16="http://schemas.microsoft.com/office/drawing/2014/main" id="{15477045-8978-C243-A476-24F640793CCB}"/>
              </a:ext>
            </a:extLst>
          </p:cNvPr>
          <p:cNvSpPr>
            <a:spLocks noGrp="1"/>
          </p:cNvSpPr>
          <p:nvPr>
            <p:ph type="sldNum" sz="quarter" idx="12"/>
          </p:nvPr>
        </p:nvSpPr>
        <p:spPr>
          <a:xfrm>
            <a:off x="22674363" y="12586392"/>
            <a:ext cx="950812" cy="732365"/>
          </a:xfrm>
        </p:spPr>
        <p:txBody>
          <a:bodyPr/>
          <a:lstStyle>
            <a:lvl1pPr algn="r">
              <a:defRPr>
                <a:solidFill>
                  <a:srgbClr val="576F7F"/>
                </a:solidFill>
              </a:defRPr>
            </a:lvl1pPr>
          </a:lstStyle>
          <a:p>
            <a:fld id="{BA8CF1B3-96A0-D24B-B5C9-B5B93FF4523E}" type="slidenum">
              <a:rPr lang="uk-UA" smtClean="0"/>
              <a:pPr/>
              <a:t>‹#›</a:t>
            </a:fld>
            <a:endParaRPr lang="uk-UA"/>
          </a:p>
        </p:txBody>
      </p:sp>
      <p:cxnSp>
        <p:nvCxnSpPr>
          <p:cNvPr id="20" name="Straight Connector 19">
            <a:extLst>
              <a:ext uri="{FF2B5EF4-FFF2-40B4-BE49-F238E27FC236}">
                <a16:creationId xmlns:a16="http://schemas.microsoft.com/office/drawing/2014/main" id="{A1AB842C-6BB1-7849-B78D-1D793CD25166}"/>
              </a:ext>
            </a:extLst>
          </p:cNvPr>
          <p:cNvCxnSpPr/>
          <p:nvPr userDrawn="1"/>
        </p:nvCxnSpPr>
        <p:spPr>
          <a:xfrm>
            <a:off x="757240" y="12189150"/>
            <a:ext cx="22860000" cy="0"/>
          </a:xfrm>
          <a:prstGeom prst="line">
            <a:avLst/>
          </a:prstGeom>
          <a:ln>
            <a:solidFill>
              <a:srgbClr val="576F7F"/>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995978703"/>
      </p:ext>
    </p:extLst>
  </p:cSld>
  <p:clrMapOvr>
    <a:masterClrMapping/>
  </p:clrMapOvr>
  <p:extLst>
    <p:ext uri="{DCECCB84-F9BA-43D5-87BE-67443E8EF086}">
      <p15:sldGuideLst xmlns:p15="http://schemas.microsoft.com/office/powerpoint/2012/main">
        <p15:guide id="1" orient="horz" pos="7680">
          <p15:clr>
            <a:srgbClr val="FBAE40"/>
          </p15:clr>
        </p15:guide>
        <p15:guide id="2" pos="7681">
          <p15:clr>
            <a:srgbClr val="FBAE40"/>
          </p15:clr>
        </p15:guide>
        <p15:guide id="3" orient="horz" pos="240">
          <p15:clr>
            <a:srgbClr val="FBAE40"/>
          </p15:clr>
        </p15:guide>
        <p15:guide id="4" pos="721">
          <p15:clr>
            <a:srgbClr val="FBAE40"/>
          </p15:clr>
        </p15:guide>
        <p15:guide id="5" pos="14881">
          <p15:clr>
            <a:srgbClr val="FBAE40"/>
          </p15:clr>
        </p15:guide>
        <p15:guide id="6" pos="14641">
          <p15:clr>
            <a:srgbClr val="FBAE40"/>
          </p15:clr>
        </p15:guide>
        <p15:guide id="7" orient="horz" pos="720">
          <p15:clr>
            <a:srgbClr val="FBAE40"/>
          </p15:clr>
        </p15:guide>
        <p15:guide id="8" orient="horz" pos="7200">
          <p15:clr>
            <a:srgbClr val="FBAE40"/>
          </p15:clr>
        </p15:guide>
        <p15:guide id="9" pos="481">
          <p15:clr>
            <a:srgbClr val="FBAE40"/>
          </p15:clr>
        </p15:guide>
        <p15:guide id="10" pos="1441">
          <p15:clr>
            <a:srgbClr val="FBAE40"/>
          </p15:clr>
        </p15:guide>
        <p15:guide id="11" pos="7441">
          <p15:clr>
            <a:srgbClr val="FBAE40"/>
          </p15:clr>
        </p15:guide>
        <p15:guide id="12" pos="7921">
          <p15:clr>
            <a:srgbClr val="FBAE40"/>
          </p15:clr>
        </p15:guide>
        <p15:guide id="13" pos="5521">
          <p15:clr>
            <a:srgbClr val="FBAE40"/>
          </p15:clr>
        </p15:guide>
        <p15:guide id="14" pos="5041">
          <p15:clr>
            <a:srgbClr val="FBAE40"/>
          </p15:clr>
        </p15:guide>
        <p15:guide id="15" pos="9841">
          <p15:clr>
            <a:srgbClr val="FBAE40"/>
          </p15:clr>
        </p15:guide>
        <p15:guide id="16" pos="1032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xt Slide — 01">
    <p:spTree>
      <p:nvGrpSpPr>
        <p:cNvPr id="1" name=""/>
        <p:cNvGrpSpPr/>
        <p:nvPr/>
      </p:nvGrpSpPr>
      <p:grpSpPr>
        <a:xfrm>
          <a:off x="0" y="0"/>
          <a:ext cx="0" cy="0"/>
          <a:chOff x="0" y="0"/>
          <a:chExt cx="0" cy="0"/>
        </a:xfrm>
      </p:grpSpPr>
      <p:sp>
        <p:nvSpPr>
          <p:cNvPr id="2" name="Title 1"/>
          <p:cNvSpPr>
            <a:spLocks noGrp="1"/>
          </p:cNvSpPr>
          <p:nvPr>
            <p:ph type="ctrTitle"/>
          </p:nvPr>
        </p:nvSpPr>
        <p:spPr>
          <a:xfrm>
            <a:off x="1144587" y="1143000"/>
            <a:ext cx="22097999" cy="1219177"/>
          </a:xfrm>
        </p:spPr>
        <p:txBody>
          <a:bodyPr lIns="0" tIns="0" rIns="0" bIns="0">
            <a:normAutofit/>
          </a:bodyPr>
          <a:lstStyle>
            <a:lvl1pPr>
              <a:defRPr sz="6800" b="0" i="0" baseline="0">
                <a:solidFill>
                  <a:srgbClr val="576F7F"/>
                </a:solidFill>
                <a:latin typeface="Times New Roman" panose="02020603050405020304" pitchFamily="18" charset="0"/>
                <a:cs typeface="Times New Roman" panose="02020603050405020304" pitchFamily="18" charset="0"/>
              </a:defRPr>
            </a:lvl1pPr>
          </a:lstStyle>
          <a:p>
            <a:r>
              <a:rPr lang="tr-TR" err="1"/>
              <a:t>Click</a:t>
            </a:r>
            <a:r>
              <a:rPr lang="tr-TR"/>
              <a:t> </a:t>
            </a:r>
            <a:r>
              <a:rPr lang="tr-TR" err="1"/>
              <a:t>to</a:t>
            </a:r>
            <a:r>
              <a:rPr lang="tr-TR"/>
              <a:t> </a:t>
            </a:r>
            <a:r>
              <a:rPr lang="tr-TR" err="1"/>
              <a:t>edit</a:t>
            </a:r>
            <a:r>
              <a:rPr lang="tr-TR"/>
              <a:t> Master </a:t>
            </a:r>
            <a:r>
              <a:rPr lang="tr-TR" err="1"/>
              <a:t>title</a:t>
            </a:r>
            <a:r>
              <a:rPr lang="tr-TR"/>
              <a:t> </a:t>
            </a:r>
            <a:r>
              <a:rPr lang="tr-TR" err="1"/>
              <a:t>style</a:t>
            </a:r>
            <a:endParaRPr lang="en-US"/>
          </a:p>
        </p:txBody>
      </p:sp>
      <p:cxnSp>
        <p:nvCxnSpPr>
          <p:cNvPr id="7" name="Straight Connector 6"/>
          <p:cNvCxnSpPr/>
          <p:nvPr userDrawn="1"/>
        </p:nvCxnSpPr>
        <p:spPr>
          <a:xfrm>
            <a:off x="757240" y="12189150"/>
            <a:ext cx="22860000" cy="0"/>
          </a:xfrm>
          <a:prstGeom prst="line">
            <a:avLst/>
          </a:prstGeom>
          <a:ln>
            <a:solidFill>
              <a:srgbClr val="576F7F"/>
            </a:solidFill>
          </a:ln>
        </p:spPr>
        <p:style>
          <a:lnRef idx="1">
            <a:schemeClr val="dk1"/>
          </a:lnRef>
          <a:fillRef idx="0">
            <a:schemeClr val="dk1"/>
          </a:fillRef>
          <a:effectRef idx="0">
            <a:schemeClr val="dk1"/>
          </a:effectRef>
          <a:fontRef idx="minor">
            <a:schemeClr val="tx1"/>
          </a:fontRef>
        </p:style>
      </p:cxnSp>
      <p:sp>
        <p:nvSpPr>
          <p:cNvPr id="14" name="Slide Number Placeholder 6">
            <a:extLst>
              <a:ext uri="{FF2B5EF4-FFF2-40B4-BE49-F238E27FC236}">
                <a16:creationId xmlns:a16="http://schemas.microsoft.com/office/drawing/2014/main" id="{15477045-8978-C243-A476-24F640793CCB}"/>
              </a:ext>
            </a:extLst>
          </p:cNvPr>
          <p:cNvSpPr>
            <a:spLocks noGrp="1"/>
          </p:cNvSpPr>
          <p:nvPr>
            <p:ph type="sldNum" sz="quarter" idx="12"/>
          </p:nvPr>
        </p:nvSpPr>
        <p:spPr>
          <a:xfrm>
            <a:off x="22674363" y="12586392"/>
            <a:ext cx="950812" cy="732365"/>
          </a:xfrm>
        </p:spPr>
        <p:txBody>
          <a:bodyPr/>
          <a:lstStyle>
            <a:lvl1pPr algn="r">
              <a:defRPr>
                <a:solidFill>
                  <a:srgbClr val="576F7F"/>
                </a:solidFill>
              </a:defRPr>
            </a:lvl1pPr>
          </a:lstStyle>
          <a:p>
            <a:fld id="{BA8CF1B3-96A0-D24B-B5C9-B5B93FF4523E}" type="slidenum">
              <a:rPr lang="uk-UA" smtClean="0"/>
              <a:pPr/>
              <a:t>‹#›</a:t>
            </a:fld>
            <a:endParaRPr lang="uk-UA"/>
          </a:p>
        </p:txBody>
      </p:sp>
      <p:sp>
        <p:nvSpPr>
          <p:cNvPr id="21" name="Text Placeholder 7">
            <a:extLst>
              <a:ext uri="{FF2B5EF4-FFF2-40B4-BE49-F238E27FC236}">
                <a16:creationId xmlns:a16="http://schemas.microsoft.com/office/drawing/2014/main" id="{3A2D9A2B-8B34-F540-99A1-C92EEC6DA8F4}"/>
              </a:ext>
            </a:extLst>
          </p:cNvPr>
          <p:cNvSpPr>
            <a:spLocks noGrp="1"/>
          </p:cNvSpPr>
          <p:nvPr>
            <p:ph type="body" sz="quarter" idx="14" hasCustomPrompt="1"/>
          </p:nvPr>
        </p:nvSpPr>
        <p:spPr>
          <a:xfrm>
            <a:off x="1144586" y="3152752"/>
            <a:ext cx="22098002" cy="7607594"/>
          </a:xfrm>
          <a:prstGeom prst="rect">
            <a:avLst/>
          </a:prstGeom>
        </p:spPr>
        <p:txBody>
          <a:bodyPr>
            <a:normAutofit/>
          </a:bodyPr>
          <a:lstStyle>
            <a:lvl1pPr marL="457200" indent="-365760">
              <a:spcBef>
                <a:spcPts val="600"/>
              </a:spcBef>
              <a:spcAft>
                <a:spcPts val="300"/>
              </a:spcAft>
              <a:buFont typeface="Arial" panose="020B0604020202020204" pitchFamily="34" charset="0"/>
              <a:buChar char="•"/>
              <a:defRPr sz="4800">
                <a:solidFill>
                  <a:srgbClr val="576F7F"/>
                </a:solidFill>
                <a:latin typeface="Times New Roman" panose="02020603050405020304" pitchFamily="18" charset="0"/>
                <a:cs typeface="Times New Roman" panose="02020603050405020304" pitchFamily="18" charset="0"/>
              </a:defRPr>
            </a:lvl1pPr>
            <a:lvl2pPr marL="822960" indent="-365125">
              <a:spcBef>
                <a:spcPts val="300"/>
              </a:spcBef>
              <a:spcAft>
                <a:spcPts val="300"/>
              </a:spcAft>
              <a:buFont typeface="Times New Roman" panose="02020603050405020304" pitchFamily="18" charset="0"/>
              <a:buChar char="–"/>
              <a:defRPr sz="4000">
                <a:latin typeface="Times New Roman" panose="02020603050405020304" pitchFamily="18" charset="0"/>
                <a:cs typeface="Times New Roman" panose="02020603050405020304" pitchFamily="18" charset="0"/>
              </a:defRPr>
            </a:lvl2pPr>
            <a:lvl3pPr marL="1188720" indent="-365760" algn="l">
              <a:spcBef>
                <a:spcPts val="300"/>
              </a:spcBef>
              <a:spcAft>
                <a:spcPts val="300"/>
              </a:spcAft>
              <a:buFont typeface="Courier New" panose="02070309020205020404" pitchFamily="49" charset="0"/>
              <a:buChar char="o"/>
              <a:defRPr sz="3600">
                <a:solidFill>
                  <a:srgbClr val="576F7F"/>
                </a:solidFill>
                <a:latin typeface="Times New Roman" panose="02020603050405020304" pitchFamily="18" charset="0"/>
                <a:cs typeface="Times New Roman" panose="02020603050405020304" pitchFamily="18" charset="0"/>
              </a:defRPr>
            </a:lvl3pPr>
            <a:lvl4pPr marL="1554480" indent="-365760">
              <a:spcBef>
                <a:spcPts val="0"/>
              </a:spcBef>
              <a:buFont typeface="Wingdings" panose="05000000000000000000" pitchFamily="2" charset="2"/>
              <a:buChar char="§"/>
              <a:defRPr sz="3200">
                <a:latin typeface="Times New Roman" panose="02020603050405020304" pitchFamily="18" charset="0"/>
                <a:cs typeface="Times New Roman" panose="02020603050405020304" pitchFamily="18" charset="0"/>
              </a:defRPr>
            </a:lvl4pPr>
            <a:lvl5pPr marL="1920240" indent="-365760">
              <a:spcBef>
                <a:spcPts val="0"/>
              </a:spcBef>
              <a:buFont typeface="Times New Roman" panose="02020603050405020304" pitchFamily="18" charset="0"/>
              <a:buChar char="‣"/>
              <a:defRPr sz="3200">
                <a:latin typeface="Times New Roman" panose="02020603050405020304" pitchFamily="18" charset="0"/>
                <a:cs typeface="Times New Roman" panose="02020603050405020304" pitchFamily="18" charset="0"/>
              </a:defRPr>
            </a:lvl5pPr>
          </a:lstStyle>
          <a:p>
            <a:pPr lvl="0"/>
            <a:r>
              <a:rPr lang="en-US"/>
              <a:t>First level bullet</a:t>
            </a:r>
          </a:p>
          <a:p>
            <a:pPr lvl="1"/>
            <a:r>
              <a:rPr lang="en-US"/>
              <a:t>Second level bullet</a:t>
            </a:r>
          </a:p>
          <a:p>
            <a:pPr lvl="2"/>
            <a:r>
              <a:rPr lang="en-US"/>
              <a:t>Third level bullet</a:t>
            </a:r>
          </a:p>
          <a:p>
            <a:pPr lvl="3"/>
            <a:r>
              <a:rPr lang="en-US"/>
              <a:t>Fourth level bullet</a:t>
            </a:r>
          </a:p>
          <a:p>
            <a:pPr lvl="4"/>
            <a:r>
              <a:rPr lang="en-US"/>
              <a:t>Fifth level bullet</a:t>
            </a:r>
            <a:endParaRPr lang="tr-TR"/>
          </a:p>
        </p:txBody>
      </p:sp>
    </p:spTree>
    <p:extLst>
      <p:ext uri="{BB962C8B-B14F-4D97-AF65-F5344CB8AC3E}">
        <p14:creationId xmlns:p14="http://schemas.microsoft.com/office/powerpoint/2010/main" val="2621891898"/>
      </p:ext>
    </p:extLst>
  </p:cSld>
  <p:clrMapOvr>
    <a:masterClrMapping/>
  </p:clrMapOvr>
  <p:extLst>
    <p:ext uri="{DCECCB84-F9BA-43D5-87BE-67443E8EF086}">
      <p15:sldGuideLst xmlns:p15="http://schemas.microsoft.com/office/powerpoint/2012/main">
        <p15:guide id="1" orient="horz" pos="7680">
          <p15:clr>
            <a:srgbClr val="FBAE40"/>
          </p15:clr>
        </p15:guide>
        <p15:guide id="2" pos="7681">
          <p15:clr>
            <a:srgbClr val="FBAE40"/>
          </p15:clr>
        </p15:guide>
        <p15:guide id="3" orient="horz" pos="240">
          <p15:clr>
            <a:srgbClr val="FBAE40"/>
          </p15:clr>
        </p15:guide>
        <p15:guide id="4" pos="721">
          <p15:clr>
            <a:srgbClr val="FBAE40"/>
          </p15:clr>
        </p15:guide>
        <p15:guide id="5" pos="14881">
          <p15:clr>
            <a:srgbClr val="FBAE40"/>
          </p15:clr>
        </p15:guide>
        <p15:guide id="6" pos="14641">
          <p15:clr>
            <a:srgbClr val="FBAE40"/>
          </p15:clr>
        </p15:guide>
        <p15:guide id="7" orient="horz" pos="720">
          <p15:clr>
            <a:srgbClr val="FBAE40"/>
          </p15:clr>
        </p15:guide>
        <p15:guide id="8" orient="horz" pos="7200">
          <p15:clr>
            <a:srgbClr val="FBAE40"/>
          </p15:clr>
        </p15:guide>
        <p15:guide id="9" pos="48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vider Slide — Yellow">
    <p:spTree>
      <p:nvGrpSpPr>
        <p:cNvPr id="1" name=""/>
        <p:cNvGrpSpPr/>
        <p:nvPr/>
      </p:nvGrpSpPr>
      <p:grpSpPr>
        <a:xfrm>
          <a:off x="0" y="0"/>
          <a:ext cx="0" cy="0"/>
          <a:chOff x="0" y="0"/>
          <a:chExt cx="0" cy="0"/>
        </a:xfrm>
      </p:grpSpPr>
      <p:sp>
        <p:nvSpPr>
          <p:cNvPr id="14" name="Slide Number Placeholder 6">
            <a:extLst>
              <a:ext uri="{FF2B5EF4-FFF2-40B4-BE49-F238E27FC236}">
                <a16:creationId xmlns:a16="http://schemas.microsoft.com/office/drawing/2014/main" id="{15477045-8978-C243-A476-24F640793CCB}"/>
              </a:ext>
            </a:extLst>
          </p:cNvPr>
          <p:cNvSpPr>
            <a:spLocks noGrp="1"/>
          </p:cNvSpPr>
          <p:nvPr>
            <p:ph type="sldNum" sz="quarter" idx="12"/>
          </p:nvPr>
        </p:nvSpPr>
        <p:spPr>
          <a:xfrm>
            <a:off x="22674363" y="12586392"/>
            <a:ext cx="950812" cy="732365"/>
          </a:xfrm>
        </p:spPr>
        <p:txBody>
          <a:bodyPr/>
          <a:lstStyle>
            <a:lvl1pPr algn="r">
              <a:defRPr>
                <a:solidFill>
                  <a:srgbClr val="576F7F"/>
                </a:solidFill>
              </a:defRPr>
            </a:lvl1pPr>
          </a:lstStyle>
          <a:p>
            <a:fld id="{BA8CF1B3-96A0-D24B-B5C9-B5B93FF4523E}" type="slidenum">
              <a:rPr lang="uk-UA" smtClean="0"/>
              <a:pPr/>
              <a:t>‹#›</a:t>
            </a:fld>
            <a:endParaRPr lang="uk-UA"/>
          </a:p>
        </p:txBody>
      </p:sp>
      <p:sp>
        <p:nvSpPr>
          <p:cNvPr id="21" name="Title 1">
            <a:extLst>
              <a:ext uri="{FF2B5EF4-FFF2-40B4-BE49-F238E27FC236}">
                <a16:creationId xmlns:a16="http://schemas.microsoft.com/office/drawing/2014/main" id="{F7B7FAD3-3A70-6441-A8ED-D420541B3A87}"/>
              </a:ext>
            </a:extLst>
          </p:cNvPr>
          <p:cNvSpPr>
            <a:spLocks noGrp="1"/>
          </p:cNvSpPr>
          <p:nvPr>
            <p:ph type="ctrTitle" hasCustomPrompt="1"/>
          </p:nvPr>
        </p:nvSpPr>
        <p:spPr>
          <a:xfrm>
            <a:off x="2269122" y="5531272"/>
            <a:ext cx="20496234" cy="3231728"/>
          </a:xfrm>
        </p:spPr>
        <p:txBody>
          <a:bodyPr lIns="0" tIns="0" rIns="0" bIns="0">
            <a:normAutofit/>
          </a:bodyPr>
          <a:lstStyle>
            <a:lvl1pPr>
              <a:defRPr sz="7200" b="0" i="0" baseline="0">
                <a:solidFill>
                  <a:schemeClr val="tx1"/>
                </a:solidFill>
                <a:latin typeface="Times New Roman" panose="02020603050405020304" pitchFamily="18" charset="0"/>
                <a:cs typeface="Times New Roman" panose="02020603050405020304" pitchFamily="18" charset="0"/>
              </a:defRPr>
            </a:lvl1pPr>
          </a:lstStyle>
          <a:p>
            <a:r>
              <a:rPr lang="tr-TR" err="1"/>
              <a:t>Click</a:t>
            </a:r>
            <a:r>
              <a:rPr lang="tr-TR"/>
              <a:t> </a:t>
            </a:r>
            <a:r>
              <a:rPr lang="tr-TR" err="1"/>
              <a:t>to</a:t>
            </a:r>
            <a:r>
              <a:rPr lang="tr-TR"/>
              <a:t> </a:t>
            </a:r>
            <a:r>
              <a:rPr lang="tr-TR" err="1"/>
              <a:t>edit</a:t>
            </a:r>
            <a:r>
              <a:rPr lang="tr-TR"/>
              <a:t> Master </a:t>
            </a:r>
            <a:r>
              <a:rPr lang="tr-TR" err="1"/>
              <a:t>title</a:t>
            </a:r>
            <a:r>
              <a:rPr lang="tr-TR"/>
              <a:t> </a:t>
            </a:r>
            <a:r>
              <a:rPr lang="tr-TR" err="1"/>
              <a:t>style</a:t>
            </a:r>
            <a:br>
              <a:rPr lang="en-US"/>
            </a:br>
            <a:r>
              <a:rPr lang="en-US"/>
              <a:t>2nd line</a:t>
            </a:r>
          </a:p>
        </p:txBody>
      </p:sp>
    </p:spTree>
    <p:extLst>
      <p:ext uri="{BB962C8B-B14F-4D97-AF65-F5344CB8AC3E}">
        <p14:creationId xmlns:p14="http://schemas.microsoft.com/office/powerpoint/2010/main" val="1391676153"/>
      </p:ext>
    </p:extLst>
  </p:cSld>
  <p:clrMapOvr>
    <a:masterClrMapping/>
  </p:clrMapOvr>
  <p:extLst>
    <p:ext uri="{DCECCB84-F9BA-43D5-87BE-67443E8EF086}">
      <p15:sldGuideLst xmlns:p15="http://schemas.microsoft.com/office/powerpoint/2012/main">
        <p15:guide id="1" orient="horz" pos="7680">
          <p15:clr>
            <a:srgbClr val="FBAE40"/>
          </p15:clr>
        </p15:guide>
        <p15:guide id="2" pos="7681">
          <p15:clr>
            <a:srgbClr val="FBAE40"/>
          </p15:clr>
        </p15:guide>
        <p15:guide id="3" orient="horz" pos="240">
          <p15:clr>
            <a:srgbClr val="FBAE40"/>
          </p15:clr>
        </p15:guide>
        <p15:guide id="4" pos="721">
          <p15:clr>
            <a:srgbClr val="FBAE40"/>
          </p15:clr>
        </p15:guide>
        <p15:guide id="5" pos="14881">
          <p15:clr>
            <a:srgbClr val="FBAE40"/>
          </p15:clr>
        </p15:guide>
        <p15:guide id="6" pos="14641">
          <p15:clr>
            <a:srgbClr val="FBAE40"/>
          </p15:clr>
        </p15:guide>
        <p15:guide id="7" orient="horz" pos="720">
          <p15:clr>
            <a:srgbClr val="FBAE40"/>
          </p15:clr>
        </p15:guide>
        <p15:guide id="8" orient="horz" pos="7200">
          <p15:clr>
            <a:srgbClr val="FBAE40"/>
          </p15:clr>
        </p15:guide>
        <p15:guide id="9" pos="481">
          <p15:clr>
            <a:srgbClr val="FBAE40"/>
          </p15:clr>
        </p15:guide>
        <p15:guide id="10" pos="144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vider Slide — White">
    <p:spTree>
      <p:nvGrpSpPr>
        <p:cNvPr id="1" name=""/>
        <p:cNvGrpSpPr/>
        <p:nvPr/>
      </p:nvGrpSpPr>
      <p:grpSpPr>
        <a:xfrm>
          <a:off x="0" y="0"/>
          <a:ext cx="0" cy="0"/>
          <a:chOff x="0" y="0"/>
          <a:chExt cx="0" cy="0"/>
        </a:xfrm>
      </p:grpSpPr>
      <p:cxnSp>
        <p:nvCxnSpPr>
          <p:cNvPr id="7" name="Straight Connector 6"/>
          <p:cNvCxnSpPr/>
          <p:nvPr userDrawn="1"/>
        </p:nvCxnSpPr>
        <p:spPr>
          <a:xfrm>
            <a:off x="757240" y="12189150"/>
            <a:ext cx="22860000" cy="0"/>
          </a:xfrm>
          <a:prstGeom prst="line">
            <a:avLst/>
          </a:prstGeom>
          <a:ln>
            <a:solidFill>
              <a:srgbClr val="576F7F"/>
            </a:solidFill>
          </a:ln>
        </p:spPr>
        <p:style>
          <a:lnRef idx="1">
            <a:schemeClr val="dk1"/>
          </a:lnRef>
          <a:fillRef idx="0">
            <a:schemeClr val="dk1"/>
          </a:fillRef>
          <a:effectRef idx="0">
            <a:schemeClr val="dk1"/>
          </a:effectRef>
          <a:fontRef idx="minor">
            <a:schemeClr val="tx1"/>
          </a:fontRef>
        </p:style>
      </p:cxnSp>
      <p:sp>
        <p:nvSpPr>
          <p:cNvPr id="14" name="Slide Number Placeholder 6">
            <a:extLst>
              <a:ext uri="{FF2B5EF4-FFF2-40B4-BE49-F238E27FC236}">
                <a16:creationId xmlns:a16="http://schemas.microsoft.com/office/drawing/2014/main" id="{15477045-8978-C243-A476-24F640793CCB}"/>
              </a:ext>
            </a:extLst>
          </p:cNvPr>
          <p:cNvSpPr>
            <a:spLocks noGrp="1"/>
          </p:cNvSpPr>
          <p:nvPr>
            <p:ph type="sldNum" sz="quarter" idx="12"/>
          </p:nvPr>
        </p:nvSpPr>
        <p:spPr>
          <a:xfrm>
            <a:off x="22674363" y="12586392"/>
            <a:ext cx="950812" cy="732365"/>
          </a:xfrm>
        </p:spPr>
        <p:txBody>
          <a:bodyPr/>
          <a:lstStyle>
            <a:lvl1pPr algn="r">
              <a:defRPr>
                <a:solidFill>
                  <a:srgbClr val="576F7F"/>
                </a:solidFill>
              </a:defRPr>
            </a:lvl1pPr>
          </a:lstStyle>
          <a:p>
            <a:fld id="{BA8CF1B3-96A0-D24B-B5C9-B5B93FF4523E}" type="slidenum">
              <a:rPr lang="uk-UA" smtClean="0"/>
              <a:pPr/>
              <a:t>‹#›</a:t>
            </a:fld>
            <a:endParaRPr lang="uk-UA"/>
          </a:p>
        </p:txBody>
      </p:sp>
      <p:sp>
        <p:nvSpPr>
          <p:cNvPr id="17" name="Title 1">
            <a:extLst>
              <a:ext uri="{FF2B5EF4-FFF2-40B4-BE49-F238E27FC236}">
                <a16:creationId xmlns:a16="http://schemas.microsoft.com/office/drawing/2014/main" id="{827B5FC5-D8F1-064D-8DDF-573695AF66C8}"/>
              </a:ext>
            </a:extLst>
          </p:cNvPr>
          <p:cNvSpPr>
            <a:spLocks noGrp="1"/>
          </p:cNvSpPr>
          <p:nvPr>
            <p:ph type="ctrTitle" hasCustomPrompt="1"/>
          </p:nvPr>
        </p:nvSpPr>
        <p:spPr>
          <a:xfrm>
            <a:off x="2269122" y="5531272"/>
            <a:ext cx="20496234" cy="3231728"/>
          </a:xfrm>
        </p:spPr>
        <p:txBody>
          <a:bodyPr lIns="0" tIns="0" rIns="0" bIns="0">
            <a:normAutofit/>
          </a:bodyPr>
          <a:lstStyle>
            <a:lvl1pPr>
              <a:defRPr sz="7200" b="0" i="0" baseline="0">
                <a:solidFill>
                  <a:srgbClr val="576F7F"/>
                </a:solidFill>
                <a:latin typeface="Times New Roman" panose="02020603050405020304" pitchFamily="18" charset="0"/>
                <a:cs typeface="Times New Roman" panose="02020603050405020304" pitchFamily="18" charset="0"/>
              </a:defRPr>
            </a:lvl1pPr>
          </a:lstStyle>
          <a:p>
            <a:r>
              <a:rPr lang="tr-TR" err="1"/>
              <a:t>Click</a:t>
            </a:r>
            <a:r>
              <a:rPr lang="tr-TR"/>
              <a:t> </a:t>
            </a:r>
            <a:r>
              <a:rPr lang="tr-TR" err="1"/>
              <a:t>to</a:t>
            </a:r>
            <a:r>
              <a:rPr lang="tr-TR"/>
              <a:t> </a:t>
            </a:r>
            <a:r>
              <a:rPr lang="tr-TR" err="1"/>
              <a:t>edit</a:t>
            </a:r>
            <a:r>
              <a:rPr lang="tr-TR"/>
              <a:t> Master </a:t>
            </a:r>
            <a:r>
              <a:rPr lang="tr-TR" err="1"/>
              <a:t>title</a:t>
            </a:r>
            <a:r>
              <a:rPr lang="tr-TR"/>
              <a:t> </a:t>
            </a:r>
            <a:r>
              <a:rPr lang="tr-TR" err="1"/>
              <a:t>style</a:t>
            </a:r>
            <a:br>
              <a:rPr lang="en-US"/>
            </a:br>
            <a:r>
              <a:rPr lang="en-US"/>
              <a:t>2nd line</a:t>
            </a:r>
          </a:p>
        </p:txBody>
      </p:sp>
    </p:spTree>
    <p:extLst>
      <p:ext uri="{BB962C8B-B14F-4D97-AF65-F5344CB8AC3E}">
        <p14:creationId xmlns:p14="http://schemas.microsoft.com/office/powerpoint/2010/main" val="1100277267"/>
      </p:ext>
    </p:extLst>
  </p:cSld>
  <p:clrMapOvr>
    <a:masterClrMapping/>
  </p:clrMapOvr>
  <p:extLst>
    <p:ext uri="{DCECCB84-F9BA-43D5-87BE-67443E8EF086}">
      <p15:sldGuideLst xmlns:p15="http://schemas.microsoft.com/office/powerpoint/2012/main">
        <p15:guide id="1" orient="horz" pos="7680">
          <p15:clr>
            <a:srgbClr val="FBAE40"/>
          </p15:clr>
        </p15:guide>
        <p15:guide id="2" pos="7681">
          <p15:clr>
            <a:srgbClr val="FBAE40"/>
          </p15:clr>
        </p15:guide>
        <p15:guide id="3" orient="horz" pos="240">
          <p15:clr>
            <a:srgbClr val="FBAE40"/>
          </p15:clr>
        </p15:guide>
        <p15:guide id="4" pos="721">
          <p15:clr>
            <a:srgbClr val="FBAE40"/>
          </p15:clr>
        </p15:guide>
        <p15:guide id="5" pos="14881">
          <p15:clr>
            <a:srgbClr val="FBAE40"/>
          </p15:clr>
        </p15:guide>
        <p15:guide id="6" pos="14641">
          <p15:clr>
            <a:srgbClr val="FBAE40"/>
          </p15:clr>
        </p15:guide>
        <p15:guide id="7" orient="horz" pos="720">
          <p15:clr>
            <a:srgbClr val="FBAE40"/>
          </p15:clr>
        </p15:guide>
        <p15:guide id="8" orient="horz" pos="7200">
          <p15:clr>
            <a:srgbClr val="FBAE40"/>
          </p15:clr>
        </p15:guide>
        <p15:guide id="9" pos="48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mage Slide — 02">
    <p:spTree>
      <p:nvGrpSpPr>
        <p:cNvPr id="1" name=""/>
        <p:cNvGrpSpPr/>
        <p:nvPr/>
      </p:nvGrpSpPr>
      <p:grpSpPr>
        <a:xfrm>
          <a:off x="0" y="0"/>
          <a:ext cx="0" cy="0"/>
          <a:chOff x="0" y="0"/>
          <a:chExt cx="0" cy="0"/>
        </a:xfrm>
      </p:grpSpPr>
      <p:cxnSp>
        <p:nvCxnSpPr>
          <p:cNvPr id="7" name="Straight Connector 6"/>
          <p:cNvCxnSpPr/>
          <p:nvPr userDrawn="1"/>
        </p:nvCxnSpPr>
        <p:spPr>
          <a:xfrm>
            <a:off x="757240" y="12189150"/>
            <a:ext cx="22860000" cy="0"/>
          </a:xfrm>
          <a:prstGeom prst="line">
            <a:avLst/>
          </a:prstGeom>
          <a:ln>
            <a:solidFill>
              <a:srgbClr val="576F7F"/>
            </a:solidFill>
          </a:ln>
        </p:spPr>
        <p:style>
          <a:lnRef idx="1">
            <a:schemeClr val="dk1"/>
          </a:lnRef>
          <a:fillRef idx="0">
            <a:schemeClr val="dk1"/>
          </a:fillRef>
          <a:effectRef idx="0">
            <a:schemeClr val="dk1"/>
          </a:effectRef>
          <a:fontRef idx="minor">
            <a:schemeClr val="tx1"/>
          </a:fontRef>
        </p:style>
      </p:cxnSp>
      <p:sp>
        <p:nvSpPr>
          <p:cNvPr id="14" name="Slide Number Placeholder 6">
            <a:extLst>
              <a:ext uri="{FF2B5EF4-FFF2-40B4-BE49-F238E27FC236}">
                <a16:creationId xmlns:a16="http://schemas.microsoft.com/office/drawing/2014/main" id="{15477045-8978-C243-A476-24F640793CCB}"/>
              </a:ext>
            </a:extLst>
          </p:cNvPr>
          <p:cNvSpPr>
            <a:spLocks noGrp="1"/>
          </p:cNvSpPr>
          <p:nvPr>
            <p:ph type="sldNum" sz="quarter" idx="12"/>
          </p:nvPr>
        </p:nvSpPr>
        <p:spPr>
          <a:xfrm>
            <a:off x="22674363" y="12586392"/>
            <a:ext cx="950812" cy="732365"/>
          </a:xfrm>
        </p:spPr>
        <p:txBody>
          <a:bodyPr/>
          <a:lstStyle>
            <a:lvl1pPr algn="r">
              <a:defRPr>
                <a:solidFill>
                  <a:srgbClr val="576F7F"/>
                </a:solidFill>
              </a:defRPr>
            </a:lvl1pPr>
          </a:lstStyle>
          <a:p>
            <a:fld id="{BA8CF1B3-96A0-D24B-B5C9-B5B93FF4523E}" type="slidenum">
              <a:rPr lang="uk-UA" smtClean="0"/>
              <a:pPr/>
              <a:t>‹#›</a:t>
            </a:fld>
            <a:endParaRPr lang="uk-UA"/>
          </a:p>
        </p:txBody>
      </p:sp>
      <p:sp>
        <p:nvSpPr>
          <p:cNvPr id="22" name="Picture Placeholder 4">
            <a:extLst>
              <a:ext uri="{FF2B5EF4-FFF2-40B4-BE49-F238E27FC236}">
                <a16:creationId xmlns:a16="http://schemas.microsoft.com/office/drawing/2014/main" id="{C16D0DC0-1B50-B44F-A922-A1E6CBC25C7B}"/>
              </a:ext>
            </a:extLst>
          </p:cNvPr>
          <p:cNvSpPr>
            <a:spLocks noGrp="1"/>
          </p:cNvSpPr>
          <p:nvPr>
            <p:ph type="pic" sz="quarter" idx="21"/>
          </p:nvPr>
        </p:nvSpPr>
        <p:spPr>
          <a:xfrm>
            <a:off x="1144588" y="1143001"/>
            <a:ext cx="22083252" cy="10287000"/>
          </a:xfrm>
          <a:prstGeom prst="rect">
            <a:avLst/>
          </a:prstGeom>
        </p:spPr>
        <p:txBody>
          <a:bodyPr/>
          <a:lstStyle/>
          <a:p>
            <a:endParaRPr lang="en-US"/>
          </a:p>
        </p:txBody>
      </p:sp>
    </p:spTree>
    <p:extLst>
      <p:ext uri="{BB962C8B-B14F-4D97-AF65-F5344CB8AC3E}">
        <p14:creationId xmlns:p14="http://schemas.microsoft.com/office/powerpoint/2010/main" val="3370490306"/>
      </p:ext>
    </p:extLst>
  </p:cSld>
  <p:clrMapOvr>
    <a:masterClrMapping/>
  </p:clrMapOvr>
  <p:extLst>
    <p:ext uri="{DCECCB84-F9BA-43D5-87BE-67443E8EF086}">
      <p15:sldGuideLst xmlns:p15="http://schemas.microsoft.com/office/powerpoint/2012/main">
        <p15:guide id="1" orient="horz" pos="7680">
          <p15:clr>
            <a:srgbClr val="FBAE40"/>
          </p15:clr>
        </p15:guide>
        <p15:guide id="2" pos="7681">
          <p15:clr>
            <a:srgbClr val="FBAE40"/>
          </p15:clr>
        </p15:guide>
        <p15:guide id="3" orient="horz" pos="240">
          <p15:clr>
            <a:srgbClr val="FBAE40"/>
          </p15:clr>
        </p15:guide>
        <p15:guide id="4" pos="721">
          <p15:clr>
            <a:srgbClr val="FBAE40"/>
          </p15:clr>
        </p15:guide>
        <p15:guide id="5" pos="14881">
          <p15:clr>
            <a:srgbClr val="FBAE40"/>
          </p15:clr>
        </p15:guide>
        <p15:guide id="6" pos="14641">
          <p15:clr>
            <a:srgbClr val="FBAE40"/>
          </p15:clr>
        </p15:guide>
        <p15:guide id="7" orient="horz" pos="720">
          <p15:clr>
            <a:srgbClr val="FBAE40"/>
          </p15:clr>
        </p15:guide>
        <p15:guide id="8" orient="horz" pos="7200">
          <p15:clr>
            <a:srgbClr val="FBAE40"/>
          </p15:clr>
        </p15:guide>
        <p15:guide id="9" pos="481">
          <p15:clr>
            <a:srgbClr val="FBAE40"/>
          </p15:clr>
        </p15:guide>
        <p15:guide id="10" pos="7441">
          <p15:clr>
            <a:srgbClr val="FBAE40"/>
          </p15:clr>
        </p15:guide>
        <p15:guide id="11" pos="792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Slide — 02">
    <p:spTree>
      <p:nvGrpSpPr>
        <p:cNvPr id="1" name=""/>
        <p:cNvGrpSpPr/>
        <p:nvPr/>
      </p:nvGrpSpPr>
      <p:grpSpPr>
        <a:xfrm>
          <a:off x="0" y="0"/>
          <a:ext cx="0" cy="0"/>
          <a:chOff x="0" y="0"/>
          <a:chExt cx="0" cy="0"/>
        </a:xfrm>
      </p:grpSpPr>
      <p:sp>
        <p:nvSpPr>
          <p:cNvPr id="2" name="Title 1"/>
          <p:cNvSpPr>
            <a:spLocks noGrp="1"/>
          </p:cNvSpPr>
          <p:nvPr>
            <p:ph type="ctrTitle"/>
          </p:nvPr>
        </p:nvSpPr>
        <p:spPr>
          <a:xfrm>
            <a:off x="1144587" y="1143000"/>
            <a:ext cx="22097999" cy="1219177"/>
          </a:xfrm>
        </p:spPr>
        <p:txBody>
          <a:bodyPr lIns="0" tIns="0" rIns="0" bIns="0">
            <a:normAutofit/>
          </a:bodyPr>
          <a:lstStyle>
            <a:lvl1pPr>
              <a:defRPr sz="6800" b="0" i="0" baseline="0">
                <a:solidFill>
                  <a:srgbClr val="576F7F"/>
                </a:solidFill>
                <a:latin typeface="Times New Roman" panose="02020603050405020304" pitchFamily="18" charset="0"/>
                <a:cs typeface="Times New Roman" panose="02020603050405020304" pitchFamily="18" charset="0"/>
              </a:defRPr>
            </a:lvl1pPr>
          </a:lstStyle>
          <a:p>
            <a:r>
              <a:rPr lang="tr-TR" err="1"/>
              <a:t>Click</a:t>
            </a:r>
            <a:r>
              <a:rPr lang="tr-TR"/>
              <a:t> </a:t>
            </a:r>
            <a:r>
              <a:rPr lang="tr-TR" err="1"/>
              <a:t>to</a:t>
            </a:r>
            <a:r>
              <a:rPr lang="tr-TR"/>
              <a:t> </a:t>
            </a:r>
            <a:r>
              <a:rPr lang="tr-TR" err="1"/>
              <a:t>edit</a:t>
            </a:r>
            <a:r>
              <a:rPr lang="tr-TR"/>
              <a:t> Master </a:t>
            </a:r>
            <a:r>
              <a:rPr lang="tr-TR" err="1"/>
              <a:t>title</a:t>
            </a:r>
            <a:r>
              <a:rPr lang="tr-TR"/>
              <a:t> </a:t>
            </a:r>
            <a:r>
              <a:rPr lang="tr-TR" err="1"/>
              <a:t>style</a:t>
            </a:r>
            <a:endParaRPr lang="en-US"/>
          </a:p>
        </p:txBody>
      </p:sp>
      <p:cxnSp>
        <p:nvCxnSpPr>
          <p:cNvPr id="7" name="Straight Connector 6"/>
          <p:cNvCxnSpPr/>
          <p:nvPr userDrawn="1"/>
        </p:nvCxnSpPr>
        <p:spPr>
          <a:xfrm>
            <a:off x="757240" y="12189150"/>
            <a:ext cx="22860000" cy="0"/>
          </a:xfrm>
          <a:prstGeom prst="line">
            <a:avLst/>
          </a:prstGeom>
          <a:ln>
            <a:solidFill>
              <a:srgbClr val="576F7F"/>
            </a:solidFill>
          </a:ln>
        </p:spPr>
        <p:style>
          <a:lnRef idx="1">
            <a:schemeClr val="dk1"/>
          </a:lnRef>
          <a:fillRef idx="0">
            <a:schemeClr val="dk1"/>
          </a:fillRef>
          <a:effectRef idx="0">
            <a:schemeClr val="dk1"/>
          </a:effectRef>
          <a:fontRef idx="minor">
            <a:schemeClr val="tx1"/>
          </a:fontRef>
        </p:style>
      </p:cxnSp>
      <p:sp>
        <p:nvSpPr>
          <p:cNvPr id="14" name="Slide Number Placeholder 6">
            <a:extLst>
              <a:ext uri="{FF2B5EF4-FFF2-40B4-BE49-F238E27FC236}">
                <a16:creationId xmlns:a16="http://schemas.microsoft.com/office/drawing/2014/main" id="{15477045-8978-C243-A476-24F640793CCB}"/>
              </a:ext>
            </a:extLst>
          </p:cNvPr>
          <p:cNvSpPr>
            <a:spLocks noGrp="1"/>
          </p:cNvSpPr>
          <p:nvPr>
            <p:ph type="sldNum" sz="quarter" idx="12"/>
          </p:nvPr>
        </p:nvSpPr>
        <p:spPr>
          <a:xfrm>
            <a:off x="22674363" y="12586392"/>
            <a:ext cx="950812" cy="732365"/>
          </a:xfrm>
        </p:spPr>
        <p:txBody>
          <a:bodyPr/>
          <a:lstStyle>
            <a:lvl1pPr algn="r">
              <a:defRPr>
                <a:solidFill>
                  <a:srgbClr val="576F7F"/>
                </a:solidFill>
              </a:defRPr>
            </a:lvl1pPr>
          </a:lstStyle>
          <a:p>
            <a:fld id="{BA8CF1B3-96A0-D24B-B5C9-B5B93FF4523E}" type="slidenum">
              <a:rPr lang="uk-UA" smtClean="0"/>
              <a:pPr/>
              <a:t>‹#›</a:t>
            </a:fld>
            <a:endParaRPr lang="uk-UA"/>
          </a:p>
        </p:txBody>
      </p:sp>
      <p:sp>
        <p:nvSpPr>
          <p:cNvPr id="26" name="Text Placeholder 7">
            <a:extLst>
              <a:ext uri="{FF2B5EF4-FFF2-40B4-BE49-F238E27FC236}">
                <a16:creationId xmlns:a16="http://schemas.microsoft.com/office/drawing/2014/main" id="{712FB6B8-B494-0F4A-88E7-5A10924214A0}"/>
              </a:ext>
            </a:extLst>
          </p:cNvPr>
          <p:cNvSpPr>
            <a:spLocks noGrp="1"/>
          </p:cNvSpPr>
          <p:nvPr>
            <p:ph type="body" sz="quarter" idx="15"/>
          </p:nvPr>
        </p:nvSpPr>
        <p:spPr>
          <a:xfrm>
            <a:off x="1144586" y="3152752"/>
            <a:ext cx="22098002" cy="3860491"/>
          </a:xfrm>
          <a:prstGeom prst="rect">
            <a:avLst/>
          </a:prstGeom>
        </p:spPr>
        <p:txBody>
          <a:bodyPr>
            <a:normAutofit/>
          </a:bodyPr>
          <a:lstStyle>
            <a:lvl1pPr>
              <a:defRPr sz="4800">
                <a:solidFill>
                  <a:srgbClr val="576F7F"/>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2438430"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err="1"/>
              <a:t>Click</a:t>
            </a:r>
            <a:r>
              <a:rPr lang="tr-TR"/>
              <a:t> </a:t>
            </a:r>
            <a:r>
              <a:rPr lang="tr-TR" err="1"/>
              <a:t>to</a:t>
            </a:r>
            <a:r>
              <a:rPr lang="tr-TR"/>
              <a:t> </a:t>
            </a:r>
            <a:r>
              <a:rPr lang="tr-TR" err="1"/>
              <a:t>edit</a:t>
            </a:r>
            <a:r>
              <a:rPr lang="tr-TR"/>
              <a:t> Master </a:t>
            </a:r>
            <a:r>
              <a:rPr lang="tr-TR" err="1"/>
              <a:t>text</a:t>
            </a:r>
            <a:r>
              <a:rPr lang="tr-TR"/>
              <a:t> </a:t>
            </a:r>
            <a:r>
              <a:rPr lang="tr-TR" err="1"/>
              <a:t>styles</a:t>
            </a:r>
            <a:endParaRPr lang="tr-TR"/>
          </a:p>
        </p:txBody>
      </p:sp>
      <p:sp>
        <p:nvSpPr>
          <p:cNvPr id="27" name="Text Placeholder 7">
            <a:extLst>
              <a:ext uri="{FF2B5EF4-FFF2-40B4-BE49-F238E27FC236}">
                <a16:creationId xmlns:a16="http://schemas.microsoft.com/office/drawing/2014/main" id="{E07D1BF5-CC75-D548-877A-F9B67A02FBA6}"/>
              </a:ext>
            </a:extLst>
          </p:cNvPr>
          <p:cNvSpPr>
            <a:spLocks noGrp="1"/>
          </p:cNvSpPr>
          <p:nvPr>
            <p:ph type="body" sz="quarter" idx="16"/>
          </p:nvPr>
        </p:nvSpPr>
        <p:spPr>
          <a:xfrm>
            <a:off x="1144586" y="7781903"/>
            <a:ext cx="10682748" cy="3648098"/>
          </a:xfrm>
          <a:prstGeom prst="rect">
            <a:avLst/>
          </a:prstGeom>
        </p:spPr>
        <p:txBody>
          <a:bodyPr>
            <a:normAutofit/>
          </a:bodyPr>
          <a:lstStyle>
            <a:lvl1pPr marL="457200" indent="-457200">
              <a:buFont typeface="Arial" panose="020B0604020202020204" pitchFamily="34" charset="0"/>
              <a:buChar char="•"/>
              <a:defRPr sz="2800">
                <a:solidFill>
                  <a:srgbClr val="576F7F"/>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2438430"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a:t>Click to edit Master text styles</a:t>
            </a:r>
          </a:p>
        </p:txBody>
      </p:sp>
      <p:sp>
        <p:nvSpPr>
          <p:cNvPr id="28" name="Text Placeholder 7">
            <a:extLst>
              <a:ext uri="{FF2B5EF4-FFF2-40B4-BE49-F238E27FC236}">
                <a16:creationId xmlns:a16="http://schemas.microsoft.com/office/drawing/2014/main" id="{CE106A9F-1969-0644-9A50-A23079A8A24E}"/>
              </a:ext>
            </a:extLst>
          </p:cNvPr>
          <p:cNvSpPr>
            <a:spLocks noGrp="1"/>
          </p:cNvSpPr>
          <p:nvPr>
            <p:ph type="body" sz="quarter" idx="17"/>
          </p:nvPr>
        </p:nvSpPr>
        <p:spPr>
          <a:xfrm>
            <a:off x="12574586" y="7781903"/>
            <a:ext cx="10682748" cy="3648098"/>
          </a:xfrm>
          <a:prstGeom prst="rect">
            <a:avLst/>
          </a:prstGeom>
        </p:spPr>
        <p:txBody>
          <a:bodyPr>
            <a:normAutofit/>
          </a:bodyPr>
          <a:lstStyle>
            <a:lvl1pPr marL="457200" indent="-457200">
              <a:buFont typeface="Arial" panose="020B0604020202020204" pitchFamily="34" charset="0"/>
              <a:buChar char="•"/>
              <a:defRPr sz="2800">
                <a:solidFill>
                  <a:srgbClr val="576F7F"/>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2438430"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err="1"/>
              <a:t>Click</a:t>
            </a:r>
            <a:r>
              <a:rPr lang="tr-TR"/>
              <a:t> </a:t>
            </a:r>
            <a:r>
              <a:rPr lang="tr-TR" err="1"/>
              <a:t>to</a:t>
            </a:r>
            <a:r>
              <a:rPr lang="tr-TR"/>
              <a:t> </a:t>
            </a:r>
            <a:r>
              <a:rPr lang="tr-TR" err="1"/>
              <a:t>edit</a:t>
            </a:r>
            <a:r>
              <a:rPr lang="tr-TR"/>
              <a:t> Master </a:t>
            </a:r>
            <a:r>
              <a:rPr lang="tr-TR" err="1"/>
              <a:t>text</a:t>
            </a:r>
            <a:r>
              <a:rPr lang="tr-TR"/>
              <a:t> </a:t>
            </a:r>
            <a:r>
              <a:rPr lang="tr-TR" err="1"/>
              <a:t>styles</a:t>
            </a:r>
            <a:endParaRPr lang="tr-TR"/>
          </a:p>
        </p:txBody>
      </p:sp>
    </p:spTree>
    <p:extLst>
      <p:ext uri="{BB962C8B-B14F-4D97-AF65-F5344CB8AC3E}">
        <p14:creationId xmlns:p14="http://schemas.microsoft.com/office/powerpoint/2010/main" val="3146664949"/>
      </p:ext>
    </p:extLst>
  </p:cSld>
  <p:clrMapOvr>
    <a:masterClrMapping/>
  </p:clrMapOvr>
  <p:extLst>
    <p:ext uri="{DCECCB84-F9BA-43D5-87BE-67443E8EF086}">
      <p15:sldGuideLst xmlns:p15="http://schemas.microsoft.com/office/powerpoint/2012/main">
        <p15:guide id="1" orient="horz" pos="7680">
          <p15:clr>
            <a:srgbClr val="FBAE40"/>
          </p15:clr>
        </p15:guide>
        <p15:guide id="2" pos="7681">
          <p15:clr>
            <a:srgbClr val="FBAE40"/>
          </p15:clr>
        </p15:guide>
        <p15:guide id="3" orient="horz" pos="240">
          <p15:clr>
            <a:srgbClr val="FBAE40"/>
          </p15:clr>
        </p15:guide>
        <p15:guide id="4" pos="721">
          <p15:clr>
            <a:srgbClr val="FBAE40"/>
          </p15:clr>
        </p15:guide>
        <p15:guide id="5" pos="14881">
          <p15:clr>
            <a:srgbClr val="FBAE40"/>
          </p15:clr>
        </p15:guide>
        <p15:guide id="6" pos="14641">
          <p15:clr>
            <a:srgbClr val="FBAE40"/>
          </p15:clr>
        </p15:guide>
        <p15:guide id="7" orient="horz" pos="720">
          <p15:clr>
            <a:srgbClr val="FBAE40"/>
          </p15:clr>
        </p15:guide>
        <p15:guide id="8" orient="horz" pos="7200">
          <p15:clr>
            <a:srgbClr val="FBAE40"/>
          </p15:clr>
        </p15:guide>
        <p15:guide id="9" pos="481">
          <p15:clr>
            <a:srgbClr val="FBAE40"/>
          </p15:clr>
        </p15:guide>
        <p15:guide id="10" pos="7921" userDrawn="1">
          <p15:clr>
            <a:srgbClr val="FBAE40"/>
          </p15:clr>
        </p15:guide>
        <p15:guide id="11" pos="7441"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sp>
        <p:nvSpPr>
          <p:cNvPr id="14" name="Slide Number Placeholder 6">
            <a:extLst>
              <a:ext uri="{FF2B5EF4-FFF2-40B4-BE49-F238E27FC236}">
                <a16:creationId xmlns:a16="http://schemas.microsoft.com/office/drawing/2014/main" id="{15477045-8978-C243-A476-24F640793CCB}"/>
              </a:ext>
            </a:extLst>
          </p:cNvPr>
          <p:cNvSpPr>
            <a:spLocks noGrp="1"/>
          </p:cNvSpPr>
          <p:nvPr>
            <p:ph type="sldNum" sz="quarter" idx="12"/>
          </p:nvPr>
        </p:nvSpPr>
        <p:spPr>
          <a:xfrm>
            <a:off x="22674363" y="12586392"/>
            <a:ext cx="950812" cy="732365"/>
          </a:xfrm>
        </p:spPr>
        <p:txBody>
          <a:bodyPr/>
          <a:lstStyle>
            <a:lvl1pPr algn="r">
              <a:defRPr>
                <a:solidFill>
                  <a:srgbClr val="576F7F"/>
                </a:solidFill>
              </a:defRPr>
            </a:lvl1pPr>
          </a:lstStyle>
          <a:p>
            <a:fld id="{BA8CF1B3-96A0-D24B-B5C9-B5B93FF4523E}" type="slidenum">
              <a:rPr lang="uk-UA" smtClean="0"/>
              <a:pPr/>
              <a:t>‹#›</a:t>
            </a:fld>
            <a:endParaRPr lang="uk-UA"/>
          </a:p>
        </p:txBody>
      </p:sp>
      <p:cxnSp>
        <p:nvCxnSpPr>
          <p:cNvPr id="20" name="Straight Connector 19">
            <a:extLst>
              <a:ext uri="{FF2B5EF4-FFF2-40B4-BE49-F238E27FC236}">
                <a16:creationId xmlns:a16="http://schemas.microsoft.com/office/drawing/2014/main" id="{A1AB842C-6BB1-7849-B78D-1D793CD25166}"/>
              </a:ext>
            </a:extLst>
          </p:cNvPr>
          <p:cNvCxnSpPr/>
          <p:nvPr userDrawn="1"/>
        </p:nvCxnSpPr>
        <p:spPr>
          <a:xfrm>
            <a:off x="757240" y="12189150"/>
            <a:ext cx="22860000" cy="0"/>
          </a:xfrm>
          <a:prstGeom prst="line">
            <a:avLst/>
          </a:prstGeom>
          <a:ln>
            <a:solidFill>
              <a:srgbClr val="576F7F"/>
            </a:solidFill>
          </a:ln>
        </p:spPr>
        <p:style>
          <a:lnRef idx="1">
            <a:schemeClr val="dk1"/>
          </a:lnRef>
          <a:fillRef idx="0">
            <a:schemeClr val="dk1"/>
          </a:fillRef>
          <a:effectRef idx="0">
            <a:schemeClr val="dk1"/>
          </a:effectRef>
          <a:fontRef idx="minor">
            <a:schemeClr val="tx1"/>
          </a:fontRef>
        </p:style>
      </p:cxnSp>
      <p:sp>
        <p:nvSpPr>
          <p:cNvPr id="9" name="Title 1">
            <a:extLst>
              <a:ext uri="{FF2B5EF4-FFF2-40B4-BE49-F238E27FC236}">
                <a16:creationId xmlns:a16="http://schemas.microsoft.com/office/drawing/2014/main" id="{34A48D0E-5040-A74B-9BAD-A067B3500D16}"/>
              </a:ext>
            </a:extLst>
          </p:cNvPr>
          <p:cNvSpPr>
            <a:spLocks noGrp="1"/>
          </p:cNvSpPr>
          <p:nvPr>
            <p:ph type="ctrTitle" hasCustomPrompt="1"/>
          </p:nvPr>
        </p:nvSpPr>
        <p:spPr>
          <a:xfrm>
            <a:off x="1144587" y="1143000"/>
            <a:ext cx="22097999" cy="1219177"/>
          </a:xfrm>
        </p:spPr>
        <p:txBody>
          <a:bodyPr lIns="0" tIns="0" rIns="0" bIns="0">
            <a:normAutofit/>
          </a:bodyPr>
          <a:lstStyle>
            <a:lvl1pPr>
              <a:defRPr sz="6800" b="0" i="0" baseline="0">
                <a:solidFill>
                  <a:srgbClr val="576F7F"/>
                </a:solidFill>
                <a:latin typeface="Times New Roman" panose="02020603050405020304" pitchFamily="18" charset="0"/>
                <a:cs typeface="Times New Roman" panose="02020603050405020304" pitchFamily="18" charset="0"/>
              </a:defRPr>
            </a:lvl1pPr>
          </a:lstStyle>
          <a:p>
            <a:r>
              <a:rPr lang="en-US"/>
              <a:t>Table slide layout example</a:t>
            </a:r>
          </a:p>
        </p:txBody>
      </p:sp>
      <p:sp>
        <p:nvSpPr>
          <p:cNvPr id="7" name="Table Placeholder 6">
            <a:extLst>
              <a:ext uri="{FF2B5EF4-FFF2-40B4-BE49-F238E27FC236}">
                <a16:creationId xmlns:a16="http://schemas.microsoft.com/office/drawing/2014/main" id="{265AE6CD-F192-1C4A-826B-6BC3AEEF0FC5}"/>
              </a:ext>
            </a:extLst>
          </p:cNvPr>
          <p:cNvSpPr>
            <a:spLocks noGrp="1"/>
          </p:cNvSpPr>
          <p:nvPr>
            <p:ph type="tbl" sz="quarter" idx="13"/>
          </p:nvPr>
        </p:nvSpPr>
        <p:spPr>
          <a:xfrm>
            <a:off x="1144587" y="3124177"/>
            <a:ext cx="22097999" cy="6107113"/>
          </a:xfrm>
          <a:prstGeom prst="rect">
            <a:avLst/>
          </a:prstGeom>
        </p:spPr>
        <p:txBody>
          <a:bodyPr/>
          <a:lstStyle/>
          <a:p>
            <a:endParaRPr lang="en-US"/>
          </a:p>
        </p:txBody>
      </p:sp>
      <p:sp>
        <p:nvSpPr>
          <p:cNvPr id="19" name="Text Placeholder 18">
            <a:extLst>
              <a:ext uri="{FF2B5EF4-FFF2-40B4-BE49-F238E27FC236}">
                <a16:creationId xmlns:a16="http://schemas.microsoft.com/office/drawing/2014/main" id="{F5D49D9F-6673-6B49-911D-32D4796888B0}"/>
              </a:ext>
            </a:extLst>
          </p:cNvPr>
          <p:cNvSpPr>
            <a:spLocks noGrp="1"/>
          </p:cNvSpPr>
          <p:nvPr>
            <p:ph type="body" sz="quarter" idx="14" hasCustomPrompt="1"/>
          </p:nvPr>
        </p:nvSpPr>
        <p:spPr>
          <a:xfrm>
            <a:off x="744280" y="10930290"/>
            <a:ext cx="22859999" cy="765523"/>
          </a:xfrm>
          <a:prstGeom prst="rect">
            <a:avLst/>
          </a:prstGeom>
        </p:spPr>
        <p:txBody>
          <a:bodyPr/>
          <a:lstStyle>
            <a:lvl1pPr>
              <a:defRPr/>
            </a:lvl1pPr>
            <a:lvl2pPr marL="514350" indent="0">
              <a:buNone/>
              <a:defRPr/>
            </a:lvl2pPr>
          </a:lstStyle>
          <a:p>
            <a:pPr lvl="0"/>
            <a:r>
              <a:rPr lang="en-US"/>
              <a:t>Be sure to update the font to Times New Roman when you add a table! Delete note during formatting</a:t>
            </a:r>
          </a:p>
        </p:txBody>
      </p:sp>
    </p:spTree>
    <p:extLst>
      <p:ext uri="{BB962C8B-B14F-4D97-AF65-F5344CB8AC3E}">
        <p14:creationId xmlns:p14="http://schemas.microsoft.com/office/powerpoint/2010/main" val="1599177685"/>
      </p:ext>
    </p:extLst>
  </p:cSld>
  <p:clrMapOvr>
    <a:masterClrMapping/>
  </p:clrMapOvr>
  <p:extLst>
    <p:ext uri="{DCECCB84-F9BA-43D5-87BE-67443E8EF086}">
      <p15:sldGuideLst xmlns:p15="http://schemas.microsoft.com/office/powerpoint/2012/main">
        <p15:guide id="1" orient="horz" pos="7680">
          <p15:clr>
            <a:srgbClr val="FBAE40"/>
          </p15:clr>
        </p15:guide>
        <p15:guide id="2" pos="7681">
          <p15:clr>
            <a:srgbClr val="FBAE40"/>
          </p15:clr>
        </p15:guide>
        <p15:guide id="3" orient="horz" pos="240">
          <p15:clr>
            <a:srgbClr val="FBAE40"/>
          </p15:clr>
        </p15:guide>
        <p15:guide id="4" pos="721">
          <p15:clr>
            <a:srgbClr val="FBAE40"/>
          </p15:clr>
        </p15:guide>
        <p15:guide id="5" pos="14881">
          <p15:clr>
            <a:srgbClr val="FBAE40"/>
          </p15:clr>
        </p15:guide>
        <p15:guide id="6" pos="14641">
          <p15:clr>
            <a:srgbClr val="FBAE40"/>
          </p15:clr>
        </p15:guide>
        <p15:guide id="7" orient="horz" pos="720">
          <p15:clr>
            <a:srgbClr val="FBAE40"/>
          </p15:clr>
        </p15:guide>
        <p15:guide id="8" orient="horz" pos="7200">
          <p15:clr>
            <a:srgbClr val="FBAE40"/>
          </p15:clr>
        </p15:guide>
        <p15:guide id="9" pos="481">
          <p15:clr>
            <a:srgbClr val="FBAE40"/>
          </p15:clr>
        </p15:guide>
        <p15:guide id="10" pos="1441">
          <p15:clr>
            <a:srgbClr val="FBAE40"/>
          </p15:clr>
        </p15:guide>
        <p15:guide id="11" pos="7441">
          <p15:clr>
            <a:srgbClr val="FBAE40"/>
          </p15:clr>
        </p15:guide>
        <p15:guide id="12" pos="7921">
          <p15:clr>
            <a:srgbClr val="FBAE40"/>
          </p15:clr>
        </p15:guide>
        <p15:guide id="13" pos="5521">
          <p15:clr>
            <a:srgbClr val="FBAE40"/>
          </p15:clr>
        </p15:guide>
        <p15:guide id="14" pos="5041">
          <p15:clr>
            <a:srgbClr val="FBAE40"/>
          </p15:clr>
        </p15:guide>
        <p15:guide id="15" pos="9841">
          <p15:clr>
            <a:srgbClr val="FBAE40"/>
          </p15:clr>
        </p15:guide>
        <p15:guide id="16" pos="1032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070A7B3-6521-4DCA-87E5-044747A908C1}" type="datetimeFigureOut">
              <a:rPr lang="en-US" smtClean="0"/>
              <a:t>2/19/2021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8CF1B3-96A0-D24B-B5C9-B5B93FF4523E}" type="slidenum">
              <a:rPr lang="uk-UA" smtClean="0"/>
              <a:pPr/>
              <a:t>‹#›</a:t>
            </a:fld>
            <a:endParaRPr lang="uk-UA"/>
          </a:p>
        </p:txBody>
      </p:sp>
    </p:spTree>
    <p:extLst>
      <p:ext uri="{BB962C8B-B14F-4D97-AF65-F5344CB8AC3E}">
        <p14:creationId xmlns:p14="http://schemas.microsoft.com/office/powerpoint/2010/main" val="2180878872"/>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mage/Text Slide — 01">
    <p:spTree>
      <p:nvGrpSpPr>
        <p:cNvPr id="1" name=""/>
        <p:cNvGrpSpPr/>
        <p:nvPr/>
      </p:nvGrpSpPr>
      <p:grpSpPr>
        <a:xfrm>
          <a:off x="0" y="0"/>
          <a:ext cx="0" cy="0"/>
          <a:chOff x="0" y="0"/>
          <a:chExt cx="0" cy="0"/>
        </a:xfrm>
      </p:grpSpPr>
      <p:sp>
        <p:nvSpPr>
          <p:cNvPr id="2" name="Title 1"/>
          <p:cNvSpPr>
            <a:spLocks noGrp="1"/>
          </p:cNvSpPr>
          <p:nvPr>
            <p:ph type="ctrTitle"/>
          </p:nvPr>
        </p:nvSpPr>
        <p:spPr>
          <a:xfrm>
            <a:off x="1144587" y="1143000"/>
            <a:ext cx="10682747" cy="1219177"/>
          </a:xfrm>
        </p:spPr>
        <p:txBody>
          <a:bodyPr lIns="0" tIns="0" rIns="0" bIns="0">
            <a:normAutofit/>
          </a:bodyPr>
          <a:lstStyle>
            <a:lvl1pPr>
              <a:defRPr sz="6800" b="0" i="0" baseline="0">
                <a:solidFill>
                  <a:srgbClr val="576F7F"/>
                </a:solidFill>
                <a:latin typeface="Times New Roman" panose="02020603050405020304" pitchFamily="18" charset="0"/>
                <a:cs typeface="Times New Roman" panose="02020603050405020304" pitchFamily="18" charset="0"/>
              </a:defRPr>
            </a:lvl1pPr>
          </a:lstStyle>
          <a:p>
            <a:r>
              <a:rPr lang="tr-TR" err="1"/>
              <a:t>Click</a:t>
            </a:r>
            <a:r>
              <a:rPr lang="tr-TR"/>
              <a:t> </a:t>
            </a:r>
            <a:r>
              <a:rPr lang="tr-TR" err="1"/>
              <a:t>to</a:t>
            </a:r>
            <a:r>
              <a:rPr lang="tr-TR"/>
              <a:t> </a:t>
            </a:r>
            <a:r>
              <a:rPr lang="tr-TR" err="1"/>
              <a:t>edit</a:t>
            </a:r>
            <a:r>
              <a:rPr lang="tr-TR"/>
              <a:t> Master </a:t>
            </a:r>
            <a:r>
              <a:rPr lang="tr-TR" err="1"/>
              <a:t>title</a:t>
            </a:r>
            <a:r>
              <a:rPr lang="tr-TR"/>
              <a:t> </a:t>
            </a:r>
            <a:r>
              <a:rPr lang="tr-TR" err="1"/>
              <a:t>style</a:t>
            </a:r>
            <a:endParaRPr lang="en-US"/>
          </a:p>
        </p:txBody>
      </p:sp>
      <p:cxnSp>
        <p:nvCxnSpPr>
          <p:cNvPr id="7" name="Straight Connector 6"/>
          <p:cNvCxnSpPr/>
          <p:nvPr userDrawn="1"/>
        </p:nvCxnSpPr>
        <p:spPr>
          <a:xfrm>
            <a:off x="757240" y="12189150"/>
            <a:ext cx="22860000" cy="0"/>
          </a:xfrm>
          <a:prstGeom prst="line">
            <a:avLst/>
          </a:prstGeom>
          <a:ln>
            <a:solidFill>
              <a:srgbClr val="576F7F"/>
            </a:solidFill>
          </a:ln>
        </p:spPr>
        <p:style>
          <a:lnRef idx="1">
            <a:schemeClr val="dk1"/>
          </a:lnRef>
          <a:fillRef idx="0">
            <a:schemeClr val="dk1"/>
          </a:fillRef>
          <a:effectRef idx="0">
            <a:schemeClr val="dk1"/>
          </a:effectRef>
          <a:fontRef idx="minor">
            <a:schemeClr val="tx1"/>
          </a:fontRef>
        </p:style>
      </p:cxnSp>
      <p:sp>
        <p:nvSpPr>
          <p:cNvPr id="14" name="Slide Number Placeholder 6">
            <a:extLst>
              <a:ext uri="{FF2B5EF4-FFF2-40B4-BE49-F238E27FC236}">
                <a16:creationId xmlns:a16="http://schemas.microsoft.com/office/drawing/2014/main" id="{15477045-8978-C243-A476-24F640793CCB}"/>
              </a:ext>
            </a:extLst>
          </p:cNvPr>
          <p:cNvSpPr>
            <a:spLocks noGrp="1"/>
          </p:cNvSpPr>
          <p:nvPr>
            <p:ph type="sldNum" sz="quarter" idx="12"/>
          </p:nvPr>
        </p:nvSpPr>
        <p:spPr>
          <a:xfrm>
            <a:off x="22674363" y="12586392"/>
            <a:ext cx="950812" cy="732365"/>
          </a:xfrm>
        </p:spPr>
        <p:txBody>
          <a:bodyPr/>
          <a:lstStyle>
            <a:lvl1pPr algn="r">
              <a:defRPr>
                <a:solidFill>
                  <a:srgbClr val="576F7F"/>
                </a:solidFill>
              </a:defRPr>
            </a:lvl1pPr>
          </a:lstStyle>
          <a:p>
            <a:fld id="{BA8CF1B3-96A0-D24B-B5C9-B5B93FF4523E}" type="slidenum">
              <a:rPr lang="uk-UA" smtClean="0"/>
              <a:pPr/>
              <a:t>‹#›</a:t>
            </a:fld>
            <a:endParaRPr lang="uk-UA"/>
          </a:p>
        </p:txBody>
      </p:sp>
      <p:sp>
        <p:nvSpPr>
          <p:cNvPr id="22" name="Picture Placeholder 4">
            <a:extLst>
              <a:ext uri="{FF2B5EF4-FFF2-40B4-BE49-F238E27FC236}">
                <a16:creationId xmlns:a16="http://schemas.microsoft.com/office/drawing/2014/main" id="{C16D0DC0-1B50-B44F-A922-A1E6CBC25C7B}"/>
              </a:ext>
            </a:extLst>
          </p:cNvPr>
          <p:cNvSpPr>
            <a:spLocks noGrp="1"/>
          </p:cNvSpPr>
          <p:nvPr>
            <p:ph type="pic" sz="quarter" idx="21"/>
          </p:nvPr>
        </p:nvSpPr>
        <p:spPr>
          <a:xfrm>
            <a:off x="12574588" y="1143001"/>
            <a:ext cx="10653252" cy="10287000"/>
          </a:xfrm>
          <a:prstGeom prst="rect">
            <a:avLst/>
          </a:prstGeom>
        </p:spPr>
        <p:txBody>
          <a:bodyPr/>
          <a:lstStyle/>
          <a:p>
            <a:endParaRPr lang="en-US"/>
          </a:p>
        </p:txBody>
      </p:sp>
      <p:sp>
        <p:nvSpPr>
          <p:cNvPr id="23" name="Text Placeholder 7">
            <a:extLst>
              <a:ext uri="{FF2B5EF4-FFF2-40B4-BE49-F238E27FC236}">
                <a16:creationId xmlns:a16="http://schemas.microsoft.com/office/drawing/2014/main" id="{F557ABA0-2CF0-894D-BFC5-E24C93581EC6}"/>
              </a:ext>
            </a:extLst>
          </p:cNvPr>
          <p:cNvSpPr>
            <a:spLocks noGrp="1"/>
          </p:cNvSpPr>
          <p:nvPr>
            <p:ph type="body" sz="quarter" idx="15"/>
          </p:nvPr>
        </p:nvSpPr>
        <p:spPr>
          <a:xfrm>
            <a:off x="1144586" y="3152752"/>
            <a:ext cx="10682748" cy="3860491"/>
          </a:xfrm>
          <a:prstGeom prst="rect">
            <a:avLst/>
          </a:prstGeom>
        </p:spPr>
        <p:txBody>
          <a:bodyPr>
            <a:normAutofit/>
          </a:bodyPr>
          <a:lstStyle>
            <a:lvl1pPr>
              <a:defRPr sz="4800">
                <a:solidFill>
                  <a:srgbClr val="576F7F"/>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2438430"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err="1"/>
              <a:t>Click</a:t>
            </a:r>
            <a:r>
              <a:rPr lang="tr-TR"/>
              <a:t> </a:t>
            </a:r>
            <a:r>
              <a:rPr lang="tr-TR" err="1"/>
              <a:t>to</a:t>
            </a:r>
            <a:r>
              <a:rPr lang="tr-TR"/>
              <a:t> </a:t>
            </a:r>
            <a:r>
              <a:rPr lang="tr-TR" err="1"/>
              <a:t>edit</a:t>
            </a:r>
            <a:r>
              <a:rPr lang="tr-TR"/>
              <a:t> Master </a:t>
            </a:r>
            <a:r>
              <a:rPr lang="tr-TR" err="1"/>
              <a:t>text</a:t>
            </a:r>
            <a:r>
              <a:rPr lang="tr-TR"/>
              <a:t> </a:t>
            </a:r>
            <a:r>
              <a:rPr lang="tr-TR" err="1"/>
              <a:t>styles</a:t>
            </a:r>
            <a:endParaRPr lang="tr-TR"/>
          </a:p>
        </p:txBody>
      </p:sp>
      <p:sp>
        <p:nvSpPr>
          <p:cNvPr id="24" name="Text Placeholder 7">
            <a:extLst>
              <a:ext uri="{FF2B5EF4-FFF2-40B4-BE49-F238E27FC236}">
                <a16:creationId xmlns:a16="http://schemas.microsoft.com/office/drawing/2014/main" id="{CA97B1A4-557A-8842-A7CF-CEF459F857B2}"/>
              </a:ext>
            </a:extLst>
          </p:cNvPr>
          <p:cNvSpPr>
            <a:spLocks noGrp="1"/>
          </p:cNvSpPr>
          <p:nvPr>
            <p:ph type="body" sz="quarter" idx="16"/>
          </p:nvPr>
        </p:nvSpPr>
        <p:spPr>
          <a:xfrm>
            <a:off x="1144586" y="7781903"/>
            <a:ext cx="10682748" cy="3648098"/>
          </a:xfrm>
          <a:prstGeom prst="rect">
            <a:avLst/>
          </a:prstGeom>
        </p:spPr>
        <p:txBody>
          <a:bodyPr>
            <a:normAutofit/>
          </a:bodyPr>
          <a:lstStyle>
            <a:lvl1pPr marL="457200" indent="-457200">
              <a:buFont typeface="Arial" panose="020B0604020202020204" pitchFamily="34" charset="0"/>
              <a:buChar char="•"/>
              <a:defRPr sz="2800">
                <a:solidFill>
                  <a:srgbClr val="576F7F"/>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2438430"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err="1"/>
              <a:t>Click</a:t>
            </a:r>
            <a:r>
              <a:rPr lang="tr-TR"/>
              <a:t> </a:t>
            </a:r>
            <a:r>
              <a:rPr lang="tr-TR" err="1"/>
              <a:t>to</a:t>
            </a:r>
            <a:r>
              <a:rPr lang="tr-TR"/>
              <a:t> </a:t>
            </a:r>
            <a:r>
              <a:rPr lang="tr-TR" err="1"/>
              <a:t>edit</a:t>
            </a:r>
            <a:r>
              <a:rPr lang="tr-TR"/>
              <a:t> Master </a:t>
            </a:r>
            <a:r>
              <a:rPr lang="tr-TR" err="1"/>
              <a:t>text</a:t>
            </a:r>
            <a:r>
              <a:rPr lang="tr-TR"/>
              <a:t> </a:t>
            </a:r>
            <a:r>
              <a:rPr lang="tr-TR" err="1"/>
              <a:t>styles</a:t>
            </a:r>
            <a:endParaRPr lang="tr-TR"/>
          </a:p>
        </p:txBody>
      </p:sp>
    </p:spTree>
    <p:extLst>
      <p:ext uri="{BB962C8B-B14F-4D97-AF65-F5344CB8AC3E}">
        <p14:creationId xmlns:p14="http://schemas.microsoft.com/office/powerpoint/2010/main" val="657636835"/>
      </p:ext>
    </p:extLst>
  </p:cSld>
  <p:clrMapOvr>
    <a:masterClrMapping/>
  </p:clrMapOvr>
  <p:extLst>
    <p:ext uri="{DCECCB84-F9BA-43D5-87BE-67443E8EF086}">
      <p15:sldGuideLst xmlns:p15="http://schemas.microsoft.com/office/powerpoint/2012/main">
        <p15:guide id="1" orient="horz" pos="7680">
          <p15:clr>
            <a:srgbClr val="FBAE40"/>
          </p15:clr>
        </p15:guide>
        <p15:guide id="2" pos="7681">
          <p15:clr>
            <a:srgbClr val="FBAE40"/>
          </p15:clr>
        </p15:guide>
        <p15:guide id="3" orient="horz" pos="240">
          <p15:clr>
            <a:srgbClr val="FBAE40"/>
          </p15:clr>
        </p15:guide>
        <p15:guide id="4" pos="721">
          <p15:clr>
            <a:srgbClr val="FBAE40"/>
          </p15:clr>
        </p15:guide>
        <p15:guide id="5" pos="14881">
          <p15:clr>
            <a:srgbClr val="FBAE40"/>
          </p15:clr>
        </p15:guide>
        <p15:guide id="6" pos="14641">
          <p15:clr>
            <a:srgbClr val="FBAE40"/>
          </p15:clr>
        </p15:guide>
        <p15:guide id="7" orient="horz" pos="720">
          <p15:clr>
            <a:srgbClr val="FBAE40"/>
          </p15:clr>
        </p15:guide>
        <p15:guide id="8" orient="horz" pos="7200">
          <p15:clr>
            <a:srgbClr val="FBAE40"/>
          </p15:clr>
        </p15:guide>
        <p15:guide id="9" pos="481">
          <p15:clr>
            <a:srgbClr val="FBAE40"/>
          </p15:clr>
        </p15:guide>
        <p15:guide id="10" pos="7441" userDrawn="1">
          <p15:clr>
            <a:srgbClr val="FBAE40"/>
          </p15:clr>
        </p15:guide>
        <p15:guide id="11" pos="7921"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mage/Text Slide — 02">
    <p:spTree>
      <p:nvGrpSpPr>
        <p:cNvPr id="1" name=""/>
        <p:cNvGrpSpPr/>
        <p:nvPr/>
      </p:nvGrpSpPr>
      <p:grpSpPr>
        <a:xfrm>
          <a:off x="0" y="0"/>
          <a:ext cx="0" cy="0"/>
          <a:chOff x="0" y="0"/>
          <a:chExt cx="0" cy="0"/>
        </a:xfrm>
      </p:grpSpPr>
      <p:sp>
        <p:nvSpPr>
          <p:cNvPr id="2" name="Title 1"/>
          <p:cNvSpPr>
            <a:spLocks noGrp="1"/>
          </p:cNvSpPr>
          <p:nvPr>
            <p:ph type="ctrTitle"/>
          </p:nvPr>
        </p:nvSpPr>
        <p:spPr>
          <a:xfrm>
            <a:off x="1144587" y="1143000"/>
            <a:ext cx="22097999" cy="1219177"/>
          </a:xfrm>
        </p:spPr>
        <p:txBody>
          <a:bodyPr lIns="0" tIns="0" rIns="0" bIns="0">
            <a:normAutofit/>
          </a:bodyPr>
          <a:lstStyle>
            <a:lvl1pPr>
              <a:defRPr sz="6800" b="0" i="0" baseline="0">
                <a:solidFill>
                  <a:srgbClr val="576F7F"/>
                </a:solidFill>
                <a:latin typeface="Times New Roman" panose="02020603050405020304" pitchFamily="18" charset="0"/>
                <a:cs typeface="Times New Roman" panose="02020603050405020304" pitchFamily="18" charset="0"/>
              </a:defRPr>
            </a:lvl1pPr>
          </a:lstStyle>
          <a:p>
            <a:r>
              <a:rPr lang="tr-TR" err="1"/>
              <a:t>Click</a:t>
            </a:r>
            <a:r>
              <a:rPr lang="tr-TR"/>
              <a:t> </a:t>
            </a:r>
            <a:r>
              <a:rPr lang="tr-TR" err="1"/>
              <a:t>to</a:t>
            </a:r>
            <a:r>
              <a:rPr lang="tr-TR"/>
              <a:t> </a:t>
            </a:r>
            <a:r>
              <a:rPr lang="tr-TR" err="1"/>
              <a:t>edit</a:t>
            </a:r>
            <a:r>
              <a:rPr lang="tr-TR"/>
              <a:t> Master </a:t>
            </a:r>
            <a:r>
              <a:rPr lang="tr-TR" err="1"/>
              <a:t>title</a:t>
            </a:r>
            <a:r>
              <a:rPr lang="tr-TR"/>
              <a:t> </a:t>
            </a:r>
            <a:r>
              <a:rPr lang="tr-TR" err="1"/>
              <a:t>style</a:t>
            </a:r>
            <a:endParaRPr lang="en-US"/>
          </a:p>
        </p:txBody>
      </p:sp>
      <p:cxnSp>
        <p:nvCxnSpPr>
          <p:cNvPr id="7" name="Straight Connector 6"/>
          <p:cNvCxnSpPr/>
          <p:nvPr userDrawn="1"/>
        </p:nvCxnSpPr>
        <p:spPr>
          <a:xfrm>
            <a:off x="757240" y="12189150"/>
            <a:ext cx="22860000" cy="0"/>
          </a:xfrm>
          <a:prstGeom prst="line">
            <a:avLst/>
          </a:prstGeom>
          <a:ln>
            <a:solidFill>
              <a:srgbClr val="576F7F"/>
            </a:solidFill>
          </a:ln>
        </p:spPr>
        <p:style>
          <a:lnRef idx="1">
            <a:schemeClr val="dk1"/>
          </a:lnRef>
          <a:fillRef idx="0">
            <a:schemeClr val="dk1"/>
          </a:fillRef>
          <a:effectRef idx="0">
            <a:schemeClr val="dk1"/>
          </a:effectRef>
          <a:fontRef idx="minor">
            <a:schemeClr val="tx1"/>
          </a:fontRef>
        </p:style>
      </p:cxnSp>
      <p:sp>
        <p:nvSpPr>
          <p:cNvPr id="14" name="Slide Number Placeholder 6">
            <a:extLst>
              <a:ext uri="{FF2B5EF4-FFF2-40B4-BE49-F238E27FC236}">
                <a16:creationId xmlns:a16="http://schemas.microsoft.com/office/drawing/2014/main" id="{15477045-8978-C243-A476-24F640793CCB}"/>
              </a:ext>
            </a:extLst>
          </p:cNvPr>
          <p:cNvSpPr>
            <a:spLocks noGrp="1"/>
          </p:cNvSpPr>
          <p:nvPr>
            <p:ph type="sldNum" sz="quarter" idx="12"/>
          </p:nvPr>
        </p:nvSpPr>
        <p:spPr>
          <a:xfrm>
            <a:off x="22674363" y="12586392"/>
            <a:ext cx="950812" cy="732365"/>
          </a:xfrm>
        </p:spPr>
        <p:txBody>
          <a:bodyPr/>
          <a:lstStyle>
            <a:lvl1pPr algn="r">
              <a:defRPr>
                <a:solidFill>
                  <a:srgbClr val="576F7F"/>
                </a:solidFill>
              </a:defRPr>
            </a:lvl1pPr>
          </a:lstStyle>
          <a:p>
            <a:fld id="{BA8CF1B3-96A0-D24B-B5C9-B5B93FF4523E}" type="slidenum">
              <a:rPr lang="uk-UA" smtClean="0"/>
              <a:pPr/>
              <a:t>‹#›</a:t>
            </a:fld>
            <a:endParaRPr lang="uk-UA"/>
          </a:p>
        </p:txBody>
      </p:sp>
      <p:sp>
        <p:nvSpPr>
          <p:cNvPr id="24" name="Picture Placeholder 4">
            <a:extLst>
              <a:ext uri="{FF2B5EF4-FFF2-40B4-BE49-F238E27FC236}">
                <a16:creationId xmlns:a16="http://schemas.microsoft.com/office/drawing/2014/main" id="{3D023766-93E8-6C43-9772-CDA7FC6144F7}"/>
              </a:ext>
            </a:extLst>
          </p:cNvPr>
          <p:cNvSpPr>
            <a:spLocks noGrp="1"/>
          </p:cNvSpPr>
          <p:nvPr>
            <p:ph type="pic" sz="quarter" idx="21"/>
          </p:nvPr>
        </p:nvSpPr>
        <p:spPr>
          <a:xfrm>
            <a:off x="1144588" y="3124175"/>
            <a:ext cx="22083252" cy="4648213"/>
          </a:xfrm>
          <a:prstGeom prst="rect">
            <a:avLst/>
          </a:prstGeom>
        </p:spPr>
        <p:txBody>
          <a:bodyPr/>
          <a:lstStyle/>
          <a:p>
            <a:endParaRPr lang="en-US"/>
          </a:p>
        </p:txBody>
      </p:sp>
      <p:sp>
        <p:nvSpPr>
          <p:cNvPr id="28" name="Text Placeholder 7">
            <a:extLst>
              <a:ext uri="{FF2B5EF4-FFF2-40B4-BE49-F238E27FC236}">
                <a16:creationId xmlns:a16="http://schemas.microsoft.com/office/drawing/2014/main" id="{269D219F-F78E-9E4A-B025-7F24BB66706A}"/>
              </a:ext>
            </a:extLst>
          </p:cNvPr>
          <p:cNvSpPr>
            <a:spLocks noGrp="1"/>
          </p:cNvSpPr>
          <p:nvPr>
            <p:ph type="body" sz="quarter" idx="17"/>
          </p:nvPr>
        </p:nvSpPr>
        <p:spPr>
          <a:xfrm>
            <a:off x="12574586" y="8531537"/>
            <a:ext cx="10682748" cy="2898463"/>
          </a:xfrm>
          <a:prstGeom prst="rect">
            <a:avLst/>
          </a:prstGeom>
        </p:spPr>
        <p:txBody>
          <a:bodyPr>
            <a:normAutofit/>
          </a:bodyPr>
          <a:lstStyle>
            <a:lvl1pPr marL="457200" indent="-457200">
              <a:buFont typeface="Arial" panose="020B0604020202020204" pitchFamily="34" charset="0"/>
              <a:buChar char="•"/>
              <a:defRPr sz="2800">
                <a:solidFill>
                  <a:srgbClr val="576F7F"/>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2438430"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err="1"/>
              <a:t>Click</a:t>
            </a:r>
            <a:r>
              <a:rPr lang="tr-TR"/>
              <a:t> </a:t>
            </a:r>
            <a:r>
              <a:rPr lang="tr-TR" err="1"/>
              <a:t>to</a:t>
            </a:r>
            <a:r>
              <a:rPr lang="tr-TR"/>
              <a:t> </a:t>
            </a:r>
            <a:r>
              <a:rPr lang="tr-TR" err="1"/>
              <a:t>edit</a:t>
            </a:r>
            <a:r>
              <a:rPr lang="tr-TR"/>
              <a:t> Master </a:t>
            </a:r>
            <a:r>
              <a:rPr lang="tr-TR" err="1"/>
              <a:t>text</a:t>
            </a:r>
            <a:r>
              <a:rPr lang="tr-TR"/>
              <a:t> </a:t>
            </a:r>
            <a:r>
              <a:rPr lang="tr-TR" err="1"/>
              <a:t>styles</a:t>
            </a:r>
            <a:endParaRPr lang="tr-TR"/>
          </a:p>
        </p:txBody>
      </p:sp>
      <p:sp>
        <p:nvSpPr>
          <p:cNvPr id="29" name="Text Placeholder 7">
            <a:extLst>
              <a:ext uri="{FF2B5EF4-FFF2-40B4-BE49-F238E27FC236}">
                <a16:creationId xmlns:a16="http://schemas.microsoft.com/office/drawing/2014/main" id="{D3B36E90-1930-594F-A27D-BBFA1CA70557}"/>
              </a:ext>
            </a:extLst>
          </p:cNvPr>
          <p:cNvSpPr>
            <a:spLocks noGrp="1"/>
          </p:cNvSpPr>
          <p:nvPr>
            <p:ph type="body" sz="quarter" idx="15"/>
          </p:nvPr>
        </p:nvSpPr>
        <p:spPr>
          <a:xfrm>
            <a:off x="1144586" y="8531537"/>
            <a:ext cx="10682748" cy="2898463"/>
          </a:xfrm>
          <a:prstGeom prst="rect">
            <a:avLst/>
          </a:prstGeom>
        </p:spPr>
        <p:txBody>
          <a:bodyPr>
            <a:normAutofit/>
          </a:bodyPr>
          <a:lstStyle>
            <a:lvl1pPr>
              <a:defRPr sz="4800">
                <a:solidFill>
                  <a:srgbClr val="576F7F"/>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2438430"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err="1"/>
              <a:t>Click</a:t>
            </a:r>
            <a:r>
              <a:rPr lang="tr-TR"/>
              <a:t> </a:t>
            </a:r>
            <a:r>
              <a:rPr lang="tr-TR" err="1"/>
              <a:t>to</a:t>
            </a:r>
            <a:r>
              <a:rPr lang="tr-TR"/>
              <a:t> </a:t>
            </a:r>
            <a:r>
              <a:rPr lang="tr-TR" err="1"/>
              <a:t>edit</a:t>
            </a:r>
            <a:r>
              <a:rPr lang="tr-TR"/>
              <a:t> Master </a:t>
            </a:r>
            <a:r>
              <a:rPr lang="tr-TR" err="1"/>
              <a:t>text</a:t>
            </a:r>
            <a:r>
              <a:rPr lang="tr-TR"/>
              <a:t> </a:t>
            </a:r>
            <a:r>
              <a:rPr lang="tr-TR" err="1"/>
              <a:t>styles</a:t>
            </a:r>
            <a:endParaRPr lang="tr-TR"/>
          </a:p>
        </p:txBody>
      </p:sp>
    </p:spTree>
    <p:extLst>
      <p:ext uri="{BB962C8B-B14F-4D97-AF65-F5344CB8AC3E}">
        <p14:creationId xmlns:p14="http://schemas.microsoft.com/office/powerpoint/2010/main" val="3330836963"/>
      </p:ext>
    </p:extLst>
  </p:cSld>
  <p:clrMapOvr>
    <a:masterClrMapping/>
  </p:clrMapOvr>
  <p:extLst>
    <p:ext uri="{DCECCB84-F9BA-43D5-87BE-67443E8EF086}">
      <p15:sldGuideLst xmlns:p15="http://schemas.microsoft.com/office/powerpoint/2012/main">
        <p15:guide id="1" orient="horz" pos="7680">
          <p15:clr>
            <a:srgbClr val="FBAE40"/>
          </p15:clr>
        </p15:guide>
        <p15:guide id="2" pos="7681">
          <p15:clr>
            <a:srgbClr val="FBAE40"/>
          </p15:clr>
        </p15:guide>
        <p15:guide id="3" orient="horz" pos="240">
          <p15:clr>
            <a:srgbClr val="FBAE40"/>
          </p15:clr>
        </p15:guide>
        <p15:guide id="4" pos="721">
          <p15:clr>
            <a:srgbClr val="FBAE40"/>
          </p15:clr>
        </p15:guide>
        <p15:guide id="5" pos="14881">
          <p15:clr>
            <a:srgbClr val="FBAE40"/>
          </p15:clr>
        </p15:guide>
        <p15:guide id="6" pos="14641">
          <p15:clr>
            <a:srgbClr val="FBAE40"/>
          </p15:clr>
        </p15:guide>
        <p15:guide id="7" orient="horz" pos="720">
          <p15:clr>
            <a:srgbClr val="FBAE40"/>
          </p15:clr>
        </p15:guide>
        <p15:guide id="8" orient="horz" pos="7200">
          <p15:clr>
            <a:srgbClr val="FBAE40"/>
          </p15:clr>
        </p15:guide>
        <p15:guide id="9" pos="481">
          <p15:clr>
            <a:srgbClr val="FBAE40"/>
          </p15:clr>
        </p15:guide>
        <p15:guide id="10" pos="7921">
          <p15:clr>
            <a:srgbClr val="FBAE40"/>
          </p15:clr>
        </p15:guide>
        <p15:guide id="11" pos="744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mage/Text Slide — 03">
    <p:spTree>
      <p:nvGrpSpPr>
        <p:cNvPr id="1" name=""/>
        <p:cNvGrpSpPr/>
        <p:nvPr/>
      </p:nvGrpSpPr>
      <p:grpSpPr>
        <a:xfrm>
          <a:off x="0" y="0"/>
          <a:ext cx="0" cy="0"/>
          <a:chOff x="0" y="0"/>
          <a:chExt cx="0" cy="0"/>
        </a:xfrm>
      </p:grpSpPr>
      <p:sp>
        <p:nvSpPr>
          <p:cNvPr id="2" name="Title 1"/>
          <p:cNvSpPr>
            <a:spLocks noGrp="1"/>
          </p:cNvSpPr>
          <p:nvPr>
            <p:ph type="ctrTitle"/>
          </p:nvPr>
        </p:nvSpPr>
        <p:spPr>
          <a:xfrm>
            <a:off x="1144587" y="1143000"/>
            <a:ext cx="22097999" cy="1219177"/>
          </a:xfrm>
        </p:spPr>
        <p:txBody>
          <a:bodyPr lIns="0" tIns="0" rIns="0" bIns="0">
            <a:normAutofit/>
          </a:bodyPr>
          <a:lstStyle>
            <a:lvl1pPr>
              <a:defRPr sz="6800" b="0" i="0" baseline="0">
                <a:solidFill>
                  <a:srgbClr val="576F7F"/>
                </a:solidFill>
                <a:latin typeface="Times New Roman" panose="02020603050405020304" pitchFamily="18" charset="0"/>
                <a:cs typeface="Times New Roman" panose="02020603050405020304" pitchFamily="18" charset="0"/>
              </a:defRPr>
            </a:lvl1pPr>
          </a:lstStyle>
          <a:p>
            <a:r>
              <a:rPr lang="tr-TR" err="1"/>
              <a:t>Click</a:t>
            </a:r>
            <a:r>
              <a:rPr lang="tr-TR"/>
              <a:t> </a:t>
            </a:r>
            <a:r>
              <a:rPr lang="tr-TR" err="1"/>
              <a:t>to</a:t>
            </a:r>
            <a:r>
              <a:rPr lang="tr-TR"/>
              <a:t> </a:t>
            </a:r>
            <a:r>
              <a:rPr lang="tr-TR" err="1"/>
              <a:t>edit</a:t>
            </a:r>
            <a:r>
              <a:rPr lang="tr-TR"/>
              <a:t> Master </a:t>
            </a:r>
            <a:r>
              <a:rPr lang="tr-TR" err="1"/>
              <a:t>title</a:t>
            </a:r>
            <a:r>
              <a:rPr lang="tr-TR"/>
              <a:t> </a:t>
            </a:r>
            <a:r>
              <a:rPr lang="tr-TR" err="1"/>
              <a:t>style</a:t>
            </a:r>
            <a:endParaRPr lang="en-US"/>
          </a:p>
        </p:txBody>
      </p:sp>
      <p:cxnSp>
        <p:nvCxnSpPr>
          <p:cNvPr id="7" name="Straight Connector 6"/>
          <p:cNvCxnSpPr/>
          <p:nvPr userDrawn="1"/>
        </p:nvCxnSpPr>
        <p:spPr>
          <a:xfrm>
            <a:off x="757240" y="12189150"/>
            <a:ext cx="22860000" cy="0"/>
          </a:xfrm>
          <a:prstGeom prst="line">
            <a:avLst/>
          </a:prstGeom>
          <a:ln>
            <a:solidFill>
              <a:srgbClr val="576F7F"/>
            </a:solidFill>
          </a:ln>
        </p:spPr>
        <p:style>
          <a:lnRef idx="1">
            <a:schemeClr val="dk1"/>
          </a:lnRef>
          <a:fillRef idx="0">
            <a:schemeClr val="dk1"/>
          </a:fillRef>
          <a:effectRef idx="0">
            <a:schemeClr val="dk1"/>
          </a:effectRef>
          <a:fontRef idx="minor">
            <a:schemeClr val="tx1"/>
          </a:fontRef>
        </p:style>
      </p:cxnSp>
      <p:sp>
        <p:nvSpPr>
          <p:cNvPr id="14" name="Slide Number Placeholder 6">
            <a:extLst>
              <a:ext uri="{FF2B5EF4-FFF2-40B4-BE49-F238E27FC236}">
                <a16:creationId xmlns:a16="http://schemas.microsoft.com/office/drawing/2014/main" id="{15477045-8978-C243-A476-24F640793CCB}"/>
              </a:ext>
            </a:extLst>
          </p:cNvPr>
          <p:cNvSpPr>
            <a:spLocks noGrp="1"/>
          </p:cNvSpPr>
          <p:nvPr>
            <p:ph type="sldNum" sz="quarter" idx="12"/>
          </p:nvPr>
        </p:nvSpPr>
        <p:spPr>
          <a:xfrm>
            <a:off x="22674363" y="12586392"/>
            <a:ext cx="950812" cy="732365"/>
          </a:xfrm>
        </p:spPr>
        <p:txBody>
          <a:bodyPr/>
          <a:lstStyle>
            <a:lvl1pPr algn="r">
              <a:defRPr>
                <a:solidFill>
                  <a:srgbClr val="576F7F"/>
                </a:solidFill>
              </a:defRPr>
            </a:lvl1pPr>
          </a:lstStyle>
          <a:p>
            <a:fld id="{BA8CF1B3-96A0-D24B-B5C9-B5B93FF4523E}" type="slidenum">
              <a:rPr lang="uk-UA" smtClean="0"/>
              <a:pPr/>
              <a:t>‹#›</a:t>
            </a:fld>
            <a:endParaRPr lang="uk-UA"/>
          </a:p>
        </p:txBody>
      </p:sp>
      <p:sp>
        <p:nvSpPr>
          <p:cNvPr id="24" name="Picture Placeholder 4">
            <a:extLst>
              <a:ext uri="{FF2B5EF4-FFF2-40B4-BE49-F238E27FC236}">
                <a16:creationId xmlns:a16="http://schemas.microsoft.com/office/drawing/2014/main" id="{3D023766-93E8-6C43-9772-CDA7FC6144F7}"/>
              </a:ext>
            </a:extLst>
          </p:cNvPr>
          <p:cNvSpPr>
            <a:spLocks noGrp="1"/>
          </p:cNvSpPr>
          <p:nvPr>
            <p:ph type="pic" sz="quarter" idx="21"/>
          </p:nvPr>
        </p:nvSpPr>
        <p:spPr>
          <a:xfrm>
            <a:off x="1144588" y="3124175"/>
            <a:ext cx="10668000" cy="4648213"/>
          </a:xfrm>
          <a:prstGeom prst="rect">
            <a:avLst/>
          </a:prstGeom>
        </p:spPr>
        <p:txBody>
          <a:bodyPr/>
          <a:lstStyle/>
          <a:p>
            <a:endParaRPr lang="en-US"/>
          </a:p>
        </p:txBody>
      </p:sp>
      <p:sp>
        <p:nvSpPr>
          <p:cNvPr id="16" name="Picture Placeholder 4">
            <a:extLst>
              <a:ext uri="{FF2B5EF4-FFF2-40B4-BE49-F238E27FC236}">
                <a16:creationId xmlns:a16="http://schemas.microsoft.com/office/drawing/2014/main" id="{8B25342B-08E1-464F-AC27-5A6519898803}"/>
              </a:ext>
            </a:extLst>
          </p:cNvPr>
          <p:cNvSpPr>
            <a:spLocks noGrp="1"/>
          </p:cNvSpPr>
          <p:nvPr>
            <p:ph type="pic" sz="quarter" idx="22"/>
          </p:nvPr>
        </p:nvSpPr>
        <p:spPr>
          <a:xfrm>
            <a:off x="12592876" y="3124175"/>
            <a:ext cx="10668000" cy="4648213"/>
          </a:xfrm>
          <a:prstGeom prst="rect">
            <a:avLst/>
          </a:prstGeom>
        </p:spPr>
        <p:txBody>
          <a:bodyPr/>
          <a:lstStyle/>
          <a:p>
            <a:endParaRPr lang="en-US"/>
          </a:p>
        </p:txBody>
      </p:sp>
      <p:sp>
        <p:nvSpPr>
          <p:cNvPr id="20" name="Text Placeholder 7">
            <a:extLst>
              <a:ext uri="{FF2B5EF4-FFF2-40B4-BE49-F238E27FC236}">
                <a16:creationId xmlns:a16="http://schemas.microsoft.com/office/drawing/2014/main" id="{7AFEBE52-7AC4-8A4F-A882-82DC4FA897C6}"/>
              </a:ext>
            </a:extLst>
          </p:cNvPr>
          <p:cNvSpPr>
            <a:spLocks noGrp="1"/>
          </p:cNvSpPr>
          <p:nvPr>
            <p:ph type="body" sz="quarter" idx="16"/>
          </p:nvPr>
        </p:nvSpPr>
        <p:spPr>
          <a:xfrm>
            <a:off x="1144586" y="8531537"/>
            <a:ext cx="10682748" cy="2898463"/>
          </a:xfrm>
          <a:prstGeom prst="rect">
            <a:avLst/>
          </a:prstGeom>
        </p:spPr>
        <p:txBody>
          <a:bodyPr>
            <a:normAutofit/>
          </a:bodyPr>
          <a:lstStyle>
            <a:lvl1pPr marL="0" indent="0">
              <a:buFont typeface="Arial" panose="020B0604020202020204" pitchFamily="34" charset="0"/>
              <a:buNone/>
              <a:defRPr sz="2800">
                <a:solidFill>
                  <a:srgbClr val="576F7F"/>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2438430"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err="1"/>
              <a:t>Click</a:t>
            </a:r>
            <a:r>
              <a:rPr lang="tr-TR"/>
              <a:t> </a:t>
            </a:r>
            <a:r>
              <a:rPr lang="tr-TR" err="1"/>
              <a:t>to</a:t>
            </a:r>
            <a:r>
              <a:rPr lang="tr-TR"/>
              <a:t> </a:t>
            </a:r>
            <a:r>
              <a:rPr lang="tr-TR" err="1"/>
              <a:t>edit</a:t>
            </a:r>
            <a:r>
              <a:rPr lang="tr-TR"/>
              <a:t> Master </a:t>
            </a:r>
            <a:r>
              <a:rPr lang="tr-TR" err="1"/>
              <a:t>text</a:t>
            </a:r>
            <a:r>
              <a:rPr lang="tr-TR"/>
              <a:t> </a:t>
            </a:r>
            <a:r>
              <a:rPr lang="tr-TR" err="1"/>
              <a:t>styles</a:t>
            </a:r>
            <a:endParaRPr lang="tr-TR"/>
          </a:p>
        </p:txBody>
      </p:sp>
      <p:sp>
        <p:nvSpPr>
          <p:cNvPr id="21" name="Text Placeholder 7">
            <a:extLst>
              <a:ext uri="{FF2B5EF4-FFF2-40B4-BE49-F238E27FC236}">
                <a16:creationId xmlns:a16="http://schemas.microsoft.com/office/drawing/2014/main" id="{1BCA72C9-9805-E34B-BBDE-3CF10D461ABA}"/>
              </a:ext>
            </a:extLst>
          </p:cNvPr>
          <p:cNvSpPr>
            <a:spLocks noGrp="1"/>
          </p:cNvSpPr>
          <p:nvPr>
            <p:ph type="body" sz="quarter" idx="17"/>
          </p:nvPr>
        </p:nvSpPr>
        <p:spPr>
          <a:xfrm>
            <a:off x="12574586" y="8531537"/>
            <a:ext cx="10682748" cy="2898463"/>
          </a:xfrm>
          <a:prstGeom prst="rect">
            <a:avLst/>
          </a:prstGeom>
        </p:spPr>
        <p:txBody>
          <a:bodyPr>
            <a:normAutofit/>
          </a:bodyPr>
          <a:lstStyle>
            <a:lvl1pPr marL="0" indent="0">
              <a:buFont typeface="Arial" panose="020B0604020202020204" pitchFamily="34" charset="0"/>
              <a:buNone/>
              <a:defRPr sz="2800">
                <a:solidFill>
                  <a:srgbClr val="576F7F"/>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2438430"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err="1"/>
              <a:t>Click</a:t>
            </a:r>
            <a:r>
              <a:rPr lang="tr-TR"/>
              <a:t> </a:t>
            </a:r>
            <a:r>
              <a:rPr lang="tr-TR" err="1"/>
              <a:t>to</a:t>
            </a:r>
            <a:r>
              <a:rPr lang="tr-TR"/>
              <a:t> </a:t>
            </a:r>
            <a:r>
              <a:rPr lang="tr-TR" err="1"/>
              <a:t>edit</a:t>
            </a:r>
            <a:r>
              <a:rPr lang="tr-TR"/>
              <a:t> Master </a:t>
            </a:r>
            <a:r>
              <a:rPr lang="tr-TR" err="1"/>
              <a:t>text</a:t>
            </a:r>
            <a:r>
              <a:rPr lang="tr-TR"/>
              <a:t> </a:t>
            </a:r>
            <a:r>
              <a:rPr lang="tr-TR" err="1"/>
              <a:t>styles</a:t>
            </a:r>
            <a:endParaRPr lang="tr-TR"/>
          </a:p>
        </p:txBody>
      </p:sp>
    </p:spTree>
    <p:extLst>
      <p:ext uri="{BB962C8B-B14F-4D97-AF65-F5344CB8AC3E}">
        <p14:creationId xmlns:p14="http://schemas.microsoft.com/office/powerpoint/2010/main" val="3005590817"/>
      </p:ext>
    </p:extLst>
  </p:cSld>
  <p:clrMapOvr>
    <a:masterClrMapping/>
  </p:clrMapOvr>
  <p:extLst>
    <p:ext uri="{DCECCB84-F9BA-43D5-87BE-67443E8EF086}">
      <p15:sldGuideLst xmlns:p15="http://schemas.microsoft.com/office/powerpoint/2012/main">
        <p15:guide id="1" orient="horz" pos="7680">
          <p15:clr>
            <a:srgbClr val="FBAE40"/>
          </p15:clr>
        </p15:guide>
        <p15:guide id="2" pos="7681">
          <p15:clr>
            <a:srgbClr val="FBAE40"/>
          </p15:clr>
        </p15:guide>
        <p15:guide id="3" orient="horz" pos="240">
          <p15:clr>
            <a:srgbClr val="FBAE40"/>
          </p15:clr>
        </p15:guide>
        <p15:guide id="4" pos="721">
          <p15:clr>
            <a:srgbClr val="FBAE40"/>
          </p15:clr>
        </p15:guide>
        <p15:guide id="5" pos="14881">
          <p15:clr>
            <a:srgbClr val="FBAE40"/>
          </p15:clr>
        </p15:guide>
        <p15:guide id="6" pos="14641">
          <p15:clr>
            <a:srgbClr val="FBAE40"/>
          </p15:clr>
        </p15:guide>
        <p15:guide id="7" orient="horz" pos="720">
          <p15:clr>
            <a:srgbClr val="FBAE40"/>
          </p15:clr>
        </p15:guide>
        <p15:guide id="8" orient="horz" pos="7200">
          <p15:clr>
            <a:srgbClr val="FBAE40"/>
          </p15:clr>
        </p15:guide>
        <p15:guide id="9" pos="481">
          <p15:clr>
            <a:srgbClr val="FBAE40"/>
          </p15:clr>
        </p15:guide>
        <p15:guide id="10" pos="7921">
          <p15:clr>
            <a:srgbClr val="FBAE40"/>
          </p15:clr>
        </p15:guide>
        <p15:guide id="11" pos="744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mage/Text Slide — 04">
    <p:spTree>
      <p:nvGrpSpPr>
        <p:cNvPr id="1" name=""/>
        <p:cNvGrpSpPr/>
        <p:nvPr/>
      </p:nvGrpSpPr>
      <p:grpSpPr>
        <a:xfrm>
          <a:off x="0" y="0"/>
          <a:ext cx="0" cy="0"/>
          <a:chOff x="0" y="0"/>
          <a:chExt cx="0" cy="0"/>
        </a:xfrm>
      </p:grpSpPr>
      <p:sp>
        <p:nvSpPr>
          <p:cNvPr id="2" name="Title 1"/>
          <p:cNvSpPr>
            <a:spLocks noGrp="1"/>
          </p:cNvSpPr>
          <p:nvPr>
            <p:ph type="ctrTitle"/>
          </p:nvPr>
        </p:nvSpPr>
        <p:spPr>
          <a:xfrm>
            <a:off x="1144587" y="1143000"/>
            <a:ext cx="22097999" cy="1219177"/>
          </a:xfrm>
        </p:spPr>
        <p:txBody>
          <a:bodyPr lIns="0" tIns="0" rIns="0" bIns="0">
            <a:normAutofit/>
          </a:bodyPr>
          <a:lstStyle>
            <a:lvl1pPr>
              <a:defRPr sz="6800" b="0" i="0" baseline="0">
                <a:solidFill>
                  <a:srgbClr val="576F7F"/>
                </a:solidFill>
                <a:latin typeface="Times New Roman" panose="02020603050405020304" pitchFamily="18" charset="0"/>
                <a:cs typeface="Times New Roman" panose="02020603050405020304" pitchFamily="18" charset="0"/>
              </a:defRPr>
            </a:lvl1pPr>
          </a:lstStyle>
          <a:p>
            <a:r>
              <a:rPr lang="tr-TR" err="1"/>
              <a:t>Click</a:t>
            </a:r>
            <a:r>
              <a:rPr lang="tr-TR"/>
              <a:t> </a:t>
            </a:r>
            <a:r>
              <a:rPr lang="tr-TR" err="1"/>
              <a:t>to</a:t>
            </a:r>
            <a:r>
              <a:rPr lang="tr-TR"/>
              <a:t> </a:t>
            </a:r>
            <a:r>
              <a:rPr lang="tr-TR" err="1"/>
              <a:t>edit</a:t>
            </a:r>
            <a:r>
              <a:rPr lang="tr-TR"/>
              <a:t> Master </a:t>
            </a:r>
            <a:r>
              <a:rPr lang="tr-TR" err="1"/>
              <a:t>title</a:t>
            </a:r>
            <a:r>
              <a:rPr lang="tr-TR"/>
              <a:t> </a:t>
            </a:r>
            <a:r>
              <a:rPr lang="tr-TR" err="1"/>
              <a:t>style</a:t>
            </a:r>
            <a:endParaRPr lang="en-US"/>
          </a:p>
        </p:txBody>
      </p:sp>
      <p:cxnSp>
        <p:nvCxnSpPr>
          <p:cNvPr id="7" name="Straight Connector 6"/>
          <p:cNvCxnSpPr/>
          <p:nvPr userDrawn="1"/>
        </p:nvCxnSpPr>
        <p:spPr>
          <a:xfrm>
            <a:off x="757240" y="12189150"/>
            <a:ext cx="22860000" cy="0"/>
          </a:xfrm>
          <a:prstGeom prst="line">
            <a:avLst/>
          </a:prstGeom>
          <a:ln>
            <a:solidFill>
              <a:srgbClr val="576F7F"/>
            </a:solidFill>
          </a:ln>
        </p:spPr>
        <p:style>
          <a:lnRef idx="1">
            <a:schemeClr val="dk1"/>
          </a:lnRef>
          <a:fillRef idx="0">
            <a:schemeClr val="dk1"/>
          </a:fillRef>
          <a:effectRef idx="0">
            <a:schemeClr val="dk1"/>
          </a:effectRef>
          <a:fontRef idx="minor">
            <a:schemeClr val="tx1"/>
          </a:fontRef>
        </p:style>
      </p:cxnSp>
      <p:sp>
        <p:nvSpPr>
          <p:cNvPr id="14" name="Slide Number Placeholder 6">
            <a:extLst>
              <a:ext uri="{FF2B5EF4-FFF2-40B4-BE49-F238E27FC236}">
                <a16:creationId xmlns:a16="http://schemas.microsoft.com/office/drawing/2014/main" id="{15477045-8978-C243-A476-24F640793CCB}"/>
              </a:ext>
            </a:extLst>
          </p:cNvPr>
          <p:cNvSpPr>
            <a:spLocks noGrp="1"/>
          </p:cNvSpPr>
          <p:nvPr>
            <p:ph type="sldNum" sz="quarter" idx="12"/>
          </p:nvPr>
        </p:nvSpPr>
        <p:spPr>
          <a:xfrm>
            <a:off x="22674363" y="12586392"/>
            <a:ext cx="950812" cy="732365"/>
          </a:xfrm>
        </p:spPr>
        <p:txBody>
          <a:bodyPr/>
          <a:lstStyle>
            <a:lvl1pPr algn="r">
              <a:defRPr>
                <a:solidFill>
                  <a:srgbClr val="576F7F"/>
                </a:solidFill>
              </a:defRPr>
            </a:lvl1pPr>
          </a:lstStyle>
          <a:p>
            <a:fld id="{BA8CF1B3-96A0-D24B-B5C9-B5B93FF4523E}" type="slidenum">
              <a:rPr lang="uk-UA" smtClean="0"/>
              <a:pPr/>
              <a:t>‹#›</a:t>
            </a:fld>
            <a:endParaRPr lang="uk-UA"/>
          </a:p>
        </p:txBody>
      </p:sp>
      <p:sp>
        <p:nvSpPr>
          <p:cNvPr id="24" name="Picture Placeholder 4">
            <a:extLst>
              <a:ext uri="{FF2B5EF4-FFF2-40B4-BE49-F238E27FC236}">
                <a16:creationId xmlns:a16="http://schemas.microsoft.com/office/drawing/2014/main" id="{3D023766-93E8-6C43-9772-CDA7FC6144F7}"/>
              </a:ext>
            </a:extLst>
          </p:cNvPr>
          <p:cNvSpPr>
            <a:spLocks noGrp="1"/>
          </p:cNvSpPr>
          <p:nvPr>
            <p:ph type="pic" sz="quarter" idx="21"/>
          </p:nvPr>
        </p:nvSpPr>
        <p:spPr>
          <a:xfrm>
            <a:off x="1144588" y="3124175"/>
            <a:ext cx="6858000" cy="4648213"/>
          </a:xfrm>
          <a:prstGeom prst="rect">
            <a:avLst/>
          </a:prstGeom>
        </p:spPr>
        <p:txBody>
          <a:bodyPr/>
          <a:lstStyle/>
          <a:p>
            <a:endParaRPr lang="en-US"/>
          </a:p>
        </p:txBody>
      </p:sp>
      <p:sp>
        <p:nvSpPr>
          <p:cNvPr id="25" name="Picture Placeholder 4">
            <a:extLst>
              <a:ext uri="{FF2B5EF4-FFF2-40B4-BE49-F238E27FC236}">
                <a16:creationId xmlns:a16="http://schemas.microsoft.com/office/drawing/2014/main" id="{9243F34B-2502-DB4F-9DB5-EDCF7DC7B5D5}"/>
              </a:ext>
            </a:extLst>
          </p:cNvPr>
          <p:cNvSpPr>
            <a:spLocks noGrp="1"/>
          </p:cNvSpPr>
          <p:nvPr>
            <p:ph type="pic" sz="quarter" idx="23"/>
          </p:nvPr>
        </p:nvSpPr>
        <p:spPr>
          <a:xfrm>
            <a:off x="8764587" y="3124175"/>
            <a:ext cx="6858000" cy="4648213"/>
          </a:xfrm>
          <a:prstGeom prst="rect">
            <a:avLst/>
          </a:prstGeom>
        </p:spPr>
        <p:txBody>
          <a:bodyPr/>
          <a:lstStyle/>
          <a:p>
            <a:endParaRPr lang="en-US"/>
          </a:p>
        </p:txBody>
      </p:sp>
      <p:sp>
        <p:nvSpPr>
          <p:cNvPr id="30" name="Picture Placeholder 4">
            <a:extLst>
              <a:ext uri="{FF2B5EF4-FFF2-40B4-BE49-F238E27FC236}">
                <a16:creationId xmlns:a16="http://schemas.microsoft.com/office/drawing/2014/main" id="{4236B20B-B550-8142-AEF8-60BDD719F696}"/>
              </a:ext>
            </a:extLst>
          </p:cNvPr>
          <p:cNvSpPr>
            <a:spLocks noGrp="1"/>
          </p:cNvSpPr>
          <p:nvPr>
            <p:ph type="pic" sz="quarter" idx="25"/>
          </p:nvPr>
        </p:nvSpPr>
        <p:spPr>
          <a:xfrm>
            <a:off x="16384587" y="3124175"/>
            <a:ext cx="6858000" cy="4648213"/>
          </a:xfrm>
          <a:prstGeom prst="rect">
            <a:avLst/>
          </a:prstGeom>
        </p:spPr>
        <p:txBody>
          <a:bodyPr/>
          <a:lstStyle/>
          <a:p>
            <a:endParaRPr lang="en-US"/>
          </a:p>
        </p:txBody>
      </p:sp>
      <p:sp>
        <p:nvSpPr>
          <p:cNvPr id="31" name="Text Placeholder 7">
            <a:extLst>
              <a:ext uri="{FF2B5EF4-FFF2-40B4-BE49-F238E27FC236}">
                <a16:creationId xmlns:a16="http://schemas.microsoft.com/office/drawing/2014/main" id="{805AEC2D-775B-BF4D-8D0A-574C4B109908}"/>
              </a:ext>
            </a:extLst>
          </p:cNvPr>
          <p:cNvSpPr>
            <a:spLocks noGrp="1"/>
          </p:cNvSpPr>
          <p:nvPr>
            <p:ph type="body" sz="quarter" idx="16"/>
          </p:nvPr>
        </p:nvSpPr>
        <p:spPr>
          <a:xfrm>
            <a:off x="1144586" y="8531537"/>
            <a:ext cx="6858002" cy="2898463"/>
          </a:xfrm>
          <a:prstGeom prst="rect">
            <a:avLst/>
          </a:prstGeom>
        </p:spPr>
        <p:txBody>
          <a:bodyPr>
            <a:normAutofit/>
          </a:bodyPr>
          <a:lstStyle>
            <a:lvl1pPr marL="0" indent="0">
              <a:buFont typeface="Arial" panose="020B0604020202020204" pitchFamily="34" charset="0"/>
              <a:buNone/>
              <a:defRPr sz="2800">
                <a:solidFill>
                  <a:srgbClr val="576F7F"/>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2438430"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err="1"/>
              <a:t>Click</a:t>
            </a:r>
            <a:r>
              <a:rPr lang="tr-TR"/>
              <a:t> </a:t>
            </a:r>
            <a:r>
              <a:rPr lang="tr-TR" err="1"/>
              <a:t>to</a:t>
            </a:r>
            <a:r>
              <a:rPr lang="tr-TR"/>
              <a:t> </a:t>
            </a:r>
            <a:r>
              <a:rPr lang="tr-TR" err="1"/>
              <a:t>edit</a:t>
            </a:r>
            <a:r>
              <a:rPr lang="tr-TR"/>
              <a:t> Master </a:t>
            </a:r>
            <a:r>
              <a:rPr lang="tr-TR" err="1"/>
              <a:t>text</a:t>
            </a:r>
            <a:r>
              <a:rPr lang="tr-TR"/>
              <a:t> </a:t>
            </a:r>
            <a:r>
              <a:rPr lang="tr-TR" err="1"/>
              <a:t>styles</a:t>
            </a:r>
            <a:endParaRPr lang="tr-TR"/>
          </a:p>
        </p:txBody>
      </p:sp>
      <p:sp>
        <p:nvSpPr>
          <p:cNvPr id="32" name="Text Placeholder 7">
            <a:extLst>
              <a:ext uri="{FF2B5EF4-FFF2-40B4-BE49-F238E27FC236}">
                <a16:creationId xmlns:a16="http://schemas.microsoft.com/office/drawing/2014/main" id="{F5503E3A-1422-CD4D-8A89-397D3BA42065}"/>
              </a:ext>
            </a:extLst>
          </p:cNvPr>
          <p:cNvSpPr>
            <a:spLocks noGrp="1"/>
          </p:cNvSpPr>
          <p:nvPr>
            <p:ph type="body" sz="quarter" idx="26"/>
          </p:nvPr>
        </p:nvSpPr>
        <p:spPr>
          <a:xfrm>
            <a:off x="8774111" y="8531537"/>
            <a:ext cx="6858002" cy="2898463"/>
          </a:xfrm>
          <a:prstGeom prst="rect">
            <a:avLst/>
          </a:prstGeom>
        </p:spPr>
        <p:txBody>
          <a:bodyPr>
            <a:normAutofit/>
          </a:bodyPr>
          <a:lstStyle>
            <a:lvl1pPr marL="0" indent="0">
              <a:buFont typeface="Arial" panose="020B0604020202020204" pitchFamily="34" charset="0"/>
              <a:buNone/>
              <a:defRPr sz="2800">
                <a:solidFill>
                  <a:srgbClr val="576F7F"/>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2438430"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err="1"/>
              <a:t>Click</a:t>
            </a:r>
            <a:r>
              <a:rPr lang="tr-TR"/>
              <a:t> </a:t>
            </a:r>
            <a:r>
              <a:rPr lang="tr-TR" err="1"/>
              <a:t>to</a:t>
            </a:r>
            <a:r>
              <a:rPr lang="tr-TR"/>
              <a:t> </a:t>
            </a:r>
            <a:r>
              <a:rPr lang="tr-TR" err="1"/>
              <a:t>edit</a:t>
            </a:r>
            <a:r>
              <a:rPr lang="tr-TR"/>
              <a:t> Master </a:t>
            </a:r>
            <a:r>
              <a:rPr lang="tr-TR" err="1"/>
              <a:t>text</a:t>
            </a:r>
            <a:r>
              <a:rPr lang="tr-TR"/>
              <a:t> </a:t>
            </a:r>
            <a:r>
              <a:rPr lang="tr-TR" err="1"/>
              <a:t>styles</a:t>
            </a:r>
            <a:endParaRPr lang="tr-TR"/>
          </a:p>
        </p:txBody>
      </p:sp>
      <p:sp>
        <p:nvSpPr>
          <p:cNvPr id="33" name="Text Placeholder 7">
            <a:extLst>
              <a:ext uri="{FF2B5EF4-FFF2-40B4-BE49-F238E27FC236}">
                <a16:creationId xmlns:a16="http://schemas.microsoft.com/office/drawing/2014/main" id="{0064A36D-65DD-F745-A342-E072B9827553}"/>
              </a:ext>
            </a:extLst>
          </p:cNvPr>
          <p:cNvSpPr>
            <a:spLocks noGrp="1"/>
          </p:cNvSpPr>
          <p:nvPr>
            <p:ph type="body" sz="quarter" idx="27"/>
          </p:nvPr>
        </p:nvSpPr>
        <p:spPr>
          <a:xfrm>
            <a:off x="16375061" y="8531537"/>
            <a:ext cx="6858002" cy="2898463"/>
          </a:xfrm>
          <a:prstGeom prst="rect">
            <a:avLst/>
          </a:prstGeom>
        </p:spPr>
        <p:txBody>
          <a:bodyPr>
            <a:normAutofit/>
          </a:bodyPr>
          <a:lstStyle>
            <a:lvl1pPr marL="0" indent="0">
              <a:buFont typeface="Arial" panose="020B0604020202020204" pitchFamily="34" charset="0"/>
              <a:buNone/>
              <a:defRPr sz="2800">
                <a:solidFill>
                  <a:srgbClr val="576F7F"/>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2438430"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err="1"/>
              <a:t>Click</a:t>
            </a:r>
            <a:r>
              <a:rPr lang="tr-TR"/>
              <a:t> </a:t>
            </a:r>
            <a:r>
              <a:rPr lang="tr-TR" err="1"/>
              <a:t>to</a:t>
            </a:r>
            <a:r>
              <a:rPr lang="tr-TR"/>
              <a:t> </a:t>
            </a:r>
            <a:r>
              <a:rPr lang="tr-TR" err="1"/>
              <a:t>edit</a:t>
            </a:r>
            <a:r>
              <a:rPr lang="tr-TR"/>
              <a:t> Master </a:t>
            </a:r>
            <a:r>
              <a:rPr lang="tr-TR" err="1"/>
              <a:t>text</a:t>
            </a:r>
            <a:r>
              <a:rPr lang="tr-TR"/>
              <a:t> </a:t>
            </a:r>
            <a:r>
              <a:rPr lang="tr-TR" err="1"/>
              <a:t>styles</a:t>
            </a:r>
            <a:endParaRPr lang="tr-TR"/>
          </a:p>
        </p:txBody>
      </p:sp>
    </p:spTree>
    <p:extLst>
      <p:ext uri="{BB962C8B-B14F-4D97-AF65-F5344CB8AC3E}">
        <p14:creationId xmlns:p14="http://schemas.microsoft.com/office/powerpoint/2010/main" val="84442689"/>
      </p:ext>
    </p:extLst>
  </p:cSld>
  <p:clrMapOvr>
    <a:masterClrMapping/>
  </p:clrMapOvr>
  <p:extLst>
    <p:ext uri="{DCECCB84-F9BA-43D5-87BE-67443E8EF086}">
      <p15:sldGuideLst xmlns:p15="http://schemas.microsoft.com/office/powerpoint/2012/main">
        <p15:guide id="1" orient="horz" pos="7680">
          <p15:clr>
            <a:srgbClr val="FBAE40"/>
          </p15:clr>
        </p15:guide>
        <p15:guide id="2" pos="7681">
          <p15:clr>
            <a:srgbClr val="FBAE40"/>
          </p15:clr>
        </p15:guide>
        <p15:guide id="3" orient="horz" pos="240">
          <p15:clr>
            <a:srgbClr val="FBAE40"/>
          </p15:clr>
        </p15:guide>
        <p15:guide id="4" pos="721">
          <p15:clr>
            <a:srgbClr val="FBAE40"/>
          </p15:clr>
        </p15:guide>
        <p15:guide id="5" pos="14881">
          <p15:clr>
            <a:srgbClr val="FBAE40"/>
          </p15:clr>
        </p15:guide>
        <p15:guide id="6" pos="14641">
          <p15:clr>
            <a:srgbClr val="FBAE40"/>
          </p15:clr>
        </p15:guide>
        <p15:guide id="7" orient="horz" pos="720">
          <p15:clr>
            <a:srgbClr val="FBAE40"/>
          </p15:clr>
        </p15:guide>
        <p15:guide id="8" orient="horz" pos="7200">
          <p15:clr>
            <a:srgbClr val="FBAE40"/>
          </p15:clr>
        </p15:guide>
        <p15:guide id="9" pos="481">
          <p15:clr>
            <a:srgbClr val="FBAE40"/>
          </p15:clr>
        </p15:guide>
        <p15:guide id="10" pos="7921">
          <p15:clr>
            <a:srgbClr val="FBAE40"/>
          </p15:clr>
        </p15:guide>
        <p15:guide id="11" pos="7441">
          <p15:clr>
            <a:srgbClr val="FBAE40"/>
          </p15:clr>
        </p15:guide>
        <p15:guide id="12" pos="5041" userDrawn="1">
          <p15:clr>
            <a:srgbClr val="FBAE40"/>
          </p15:clr>
        </p15:guide>
        <p15:guide id="13" pos="5521" userDrawn="1">
          <p15:clr>
            <a:srgbClr val="FBAE40"/>
          </p15:clr>
        </p15:guide>
        <p15:guide id="14" pos="9841" userDrawn="1">
          <p15:clr>
            <a:srgbClr val="FBAE40"/>
          </p15:clr>
        </p15:guide>
        <p15:guide id="15" pos="10321"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mage/Text Slide — 05">
    <p:spTree>
      <p:nvGrpSpPr>
        <p:cNvPr id="1" name=""/>
        <p:cNvGrpSpPr/>
        <p:nvPr/>
      </p:nvGrpSpPr>
      <p:grpSpPr>
        <a:xfrm>
          <a:off x="0" y="0"/>
          <a:ext cx="0" cy="0"/>
          <a:chOff x="0" y="0"/>
          <a:chExt cx="0" cy="0"/>
        </a:xfrm>
      </p:grpSpPr>
      <p:sp>
        <p:nvSpPr>
          <p:cNvPr id="2" name="Title 1"/>
          <p:cNvSpPr>
            <a:spLocks noGrp="1"/>
          </p:cNvSpPr>
          <p:nvPr>
            <p:ph type="ctrTitle"/>
          </p:nvPr>
        </p:nvSpPr>
        <p:spPr>
          <a:xfrm>
            <a:off x="1144587" y="1143000"/>
            <a:ext cx="22097999" cy="1219177"/>
          </a:xfrm>
        </p:spPr>
        <p:txBody>
          <a:bodyPr lIns="0" tIns="0" rIns="0" bIns="0">
            <a:normAutofit/>
          </a:bodyPr>
          <a:lstStyle>
            <a:lvl1pPr>
              <a:defRPr sz="6800" b="0" i="0" baseline="0">
                <a:solidFill>
                  <a:srgbClr val="576F7F"/>
                </a:solidFill>
                <a:latin typeface="Times New Roman" panose="02020603050405020304" pitchFamily="18" charset="0"/>
                <a:cs typeface="Times New Roman" panose="02020603050405020304" pitchFamily="18" charset="0"/>
              </a:defRPr>
            </a:lvl1pPr>
          </a:lstStyle>
          <a:p>
            <a:r>
              <a:rPr lang="tr-TR" err="1"/>
              <a:t>Click</a:t>
            </a:r>
            <a:r>
              <a:rPr lang="tr-TR"/>
              <a:t> </a:t>
            </a:r>
            <a:r>
              <a:rPr lang="tr-TR" err="1"/>
              <a:t>to</a:t>
            </a:r>
            <a:r>
              <a:rPr lang="tr-TR"/>
              <a:t> </a:t>
            </a:r>
            <a:r>
              <a:rPr lang="tr-TR" err="1"/>
              <a:t>edit</a:t>
            </a:r>
            <a:r>
              <a:rPr lang="tr-TR"/>
              <a:t> Master </a:t>
            </a:r>
            <a:r>
              <a:rPr lang="tr-TR" err="1"/>
              <a:t>title</a:t>
            </a:r>
            <a:r>
              <a:rPr lang="tr-TR"/>
              <a:t> </a:t>
            </a:r>
            <a:r>
              <a:rPr lang="tr-TR" err="1"/>
              <a:t>style</a:t>
            </a:r>
            <a:endParaRPr lang="en-US"/>
          </a:p>
        </p:txBody>
      </p:sp>
      <p:cxnSp>
        <p:nvCxnSpPr>
          <p:cNvPr id="7" name="Straight Connector 6"/>
          <p:cNvCxnSpPr/>
          <p:nvPr userDrawn="1"/>
        </p:nvCxnSpPr>
        <p:spPr>
          <a:xfrm>
            <a:off x="757240" y="12189150"/>
            <a:ext cx="22860000" cy="0"/>
          </a:xfrm>
          <a:prstGeom prst="line">
            <a:avLst/>
          </a:prstGeom>
          <a:ln>
            <a:solidFill>
              <a:srgbClr val="576F7F"/>
            </a:solidFill>
          </a:ln>
        </p:spPr>
        <p:style>
          <a:lnRef idx="1">
            <a:schemeClr val="dk1"/>
          </a:lnRef>
          <a:fillRef idx="0">
            <a:schemeClr val="dk1"/>
          </a:fillRef>
          <a:effectRef idx="0">
            <a:schemeClr val="dk1"/>
          </a:effectRef>
          <a:fontRef idx="minor">
            <a:schemeClr val="tx1"/>
          </a:fontRef>
        </p:style>
      </p:cxnSp>
      <p:sp>
        <p:nvSpPr>
          <p:cNvPr id="14" name="Slide Number Placeholder 6">
            <a:extLst>
              <a:ext uri="{FF2B5EF4-FFF2-40B4-BE49-F238E27FC236}">
                <a16:creationId xmlns:a16="http://schemas.microsoft.com/office/drawing/2014/main" id="{15477045-8978-C243-A476-24F640793CCB}"/>
              </a:ext>
            </a:extLst>
          </p:cNvPr>
          <p:cNvSpPr>
            <a:spLocks noGrp="1"/>
          </p:cNvSpPr>
          <p:nvPr>
            <p:ph type="sldNum" sz="quarter" idx="12"/>
          </p:nvPr>
        </p:nvSpPr>
        <p:spPr>
          <a:xfrm>
            <a:off x="22674363" y="12586392"/>
            <a:ext cx="950812" cy="732365"/>
          </a:xfrm>
        </p:spPr>
        <p:txBody>
          <a:bodyPr/>
          <a:lstStyle>
            <a:lvl1pPr algn="r">
              <a:defRPr>
                <a:solidFill>
                  <a:srgbClr val="576F7F"/>
                </a:solidFill>
              </a:defRPr>
            </a:lvl1pPr>
          </a:lstStyle>
          <a:p>
            <a:fld id="{BA8CF1B3-96A0-D24B-B5C9-B5B93FF4523E}" type="slidenum">
              <a:rPr lang="uk-UA" smtClean="0"/>
              <a:pPr/>
              <a:t>‹#›</a:t>
            </a:fld>
            <a:endParaRPr lang="uk-UA"/>
          </a:p>
        </p:txBody>
      </p:sp>
      <p:sp>
        <p:nvSpPr>
          <p:cNvPr id="20" name="Content Placeholder 4">
            <a:extLst>
              <a:ext uri="{FF2B5EF4-FFF2-40B4-BE49-F238E27FC236}">
                <a16:creationId xmlns:a16="http://schemas.microsoft.com/office/drawing/2014/main" id="{66682ECA-8356-F142-94A1-921EA9421350}"/>
              </a:ext>
            </a:extLst>
          </p:cNvPr>
          <p:cNvSpPr>
            <a:spLocks noGrp="1"/>
          </p:cNvSpPr>
          <p:nvPr>
            <p:ph sz="quarter" idx="16" hasCustomPrompt="1"/>
          </p:nvPr>
        </p:nvSpPr>
        <p:spPr>
          <a:xfrm>
            <a:off x="1144587" y="3121326"/>
            <a:ext cx="10667999" cy="8305799"/>
          </a:xfrm>
          <a:prstGeom prst="rect">
            <a:avLst/>
          </a:prstGeom>
        </p:spPr>
        <p:txBody>
          <a:bodyPr>
            <a:normAutofit/>
          </a:bodyPr>
          <a:lstStyle>
            <a:lvl1pPr>
              <a:tabLst>
                <a:tab pos="114300" algn="l"/>
              </a:tabLst>
              <a:defRPr sz="4800">
                <a:solidFill>
                  <a:srgbClr val="576F7F"/>
                </a:solidFill>
              </a:defRPr>
            </a:lvl1pPr>
            <a:lvl2pPr marL="114300" indent="-114300">
              <a:tabLst/>
              <a:defRPr sz="1000">
                <a:solidFill>
                  <a:schemeClr val="bg1">
                    <a:lumMod val="50000"/>
                  </a:schemeClr>
                </a:solidFill>
              </a:defRPr>
            </a:lvl2pPr>
            <a:lvl3pPr marL="230188" indent="-115888">
              <a:tabLst/>
              <a:defRPr sz="1000">
                <a:solidFill>
                  <a:schemeClr val="bg1">
                    <a:lumMod val="50000"/>
                  </a:schemeClr>
                </a:solidFill>
              </a:defRPr>
            </a:lvl3pPr>
          </a:lstStyle>
          <a:p>
            <a:pPr lvl="0"/>
            <a:r>
              <a:rPr lang="tr-TR"/>
              <a:t>Picture</a:t>
            </a:r>
          </a:p>
        </p:txBody>
      </p:sp>
      <p:sp>
        <p:nvSpPr>
          <p:cNvPr id="21" name="Text Placeholder 7">
            <a:extLst>
              <a:ext uri="{FF2B5EF4-FFF2-40B4-BE49-F238E27FC236}">
                <a16:creationId xmlns:a16="http://schemas.microsoft.com/office/drawing/2014/main" id="{6428EAA1-0C81-0745-89CD-1A39835C4F74}"/>
              </a:ext>
            </a:extLst>
          </p:cNvPr>
          <p:cNvSpPr>
            <a:spLocks noGrp="1"/>
          </p:cNvSpPr>
          <p:nvPr>
            <p:ph type="body" sz="quarter" idx="17"/>
          </p:nvPr>
        </p:nvSpPr>
        <p:spPr>
          <a:xfrm>
            <a:off x="12574588" y="3121326"/>
            <a:ext cx="10667998" cy="8305798"/>
          </a:xfrm>
          <a:prstGeom prst="rect">
            <a:avLst/>
          </a:prstGeom>
        </p:spPr>
        <p:txBody>
          <a:bodyPr>
            <a:normAutofit/>
          </a:bodyPr>
          <a:lstStyle>
            <a:lvl1pPr marL="457200" indent="-457200">
              <a:buFont typeface="Arial" panose="020B0604020202020204" pitchFamily="34" charset="0"/>
              <a:buChar char="•"/>
              <a:defRPr sz="2800">
                <a:solidFill>
                  <a:srgbClr val="576F7F"/>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2438430"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err="1"/>
              <a:t>Click</a:t>
            </a:r>
            <a:r>
              <a:rPr lang="tr-TR"/>
              <a:t> </a:t>
            </a:r>
            <a:r>
              <a:rPr lang="tr-TR" err="1"/>
              <a:t>to</a:t>
            </a:r>
            <a:r>
              <a:rPr lang="tr-TR"/>
              <a:t> </a:t>
            </a:r>
            <a:r>
              <a:rPr lang="tr-TR" err="1"/>
              <a:t>edit</a:t>
            </a:r>
            <a:r>
              <a:rPr lang="tr-TR"/>
              <a:t> Master </a:t>
            </a:r>
            <a:r>
              <a:rPr lang="tr-TR" err="1"/>
              <a:t>text</a:t>
            </a:r>
            <a:r>
              <a:rPr lang="tr-TR"/>
              <a:t> </a:t>
            </a:r>
            <a:r>
              <a:rPr lang="tr-TR" err="1"/>
              <a:t>styles</a:t>
            </a:r>
            <a:endParaRPr lang="tr-TR"/>
          </a:p>
        </p:txBody>
      </p:sp>
    </p:spTree>
    <p:extLst>
      <p:ext uri="{BB962C8B-B14F-4D97-AF65-F5344CB8AC3E}">
        <p14:creationId xmlns:p14="http://schemas.microsoft.com/office/powerpoint/2010/main" val="2823093321"/>
      </p:ext>
    </p:extLst>
  </p:cSld>
  <p:clrMapOvr>
    <a:masterClrMapping/>
  </p:clrMapOvr>
  <p:extLst>
    <p:ext uri="{DCECCB84-F9BA-43D5-87BE-67443E8EF086}">
      <p15:sldGuideLst xmlns:p15="http://schemas.microsoft.com/office/powerpoint/2012/main">
        <p15:guide id="1" orient="horz" pos="7680">
          <p15:clr>
            <a:srgbClr val="FBAE40"/>
          </p15:clr>
        </p15:guide>
        <p15:guide id="2" pos="7681">
          <p15:clr>
            <a:srgbClr val="FBAE40"/>
          </p15:clr>
        </p15:guide>
        <p15:guide id="3" orient="horz" pos="240">
          <p15:clr>
            <a:srgbClr val="FBAE40"/>
          </p15:clr>
        </p15:guide>
        <p15:guide id="4" pos="721">
          <p15:clr>
            <a:srgbClr val="FBAE40"/>
          </p15:clr>
        </p15:guide>
        <p15:guide id="5" pos="14881">
          <p15:clr>
            <a:srgbClr val="FBAE40"/>
          </p15:clr>
        </p15:guide>
        <p15:guide id="6" pos="14641">
          <p15:clr>
            <a:srgbClr val="FBAE40"/>
          </p15:clr>
        </p15:guide>
        <p15:guide id="7" orient="horz" pos="720">
          <p15:clr>
            <a:srgbClr val="FBAE40"/>
          </p15:clr>
        </p15:guide>
        <p15:guide id="8" orient="horz" pos="7200">
          <p15:clr>
            <a:srgbClr val="FBAE40"/>
          </p15:clr>
        </p15:guide>
        <p15:guide id="9" pos="481">
          <p15:clr>
            <a:srgbClr val="FBAE40"/>
          </p15:clr>
        </p15:guide>
        <p15:guide id="10" pos="7921">
          <p15:clr>
            <a:srgbClr val="FBAE40"/>
          </p15:clr>
        </p15:guide>
        <p15:guide id="11" pos="744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736831" y="2596896"/>
            <a:ext cx="14632305" cy="6510528"/>
          </a:xfrm>
        </p:spPr>
        <p:txBody>
          <a:bodyPr anchor="b">
            <a:normAutofit/>
          </a:bodyPr>
          <a:lstStyle>
            <a:lvl1pPr>
              <a:defRPr sz="11800" b="0" spc="-200" baseline="0">
                <a:solidFill>
                  <a:schemeClr val="tx1">
                    <a:lumMod val="65000"/>
                    <a:lumOff val="35000"/>
                  </a:schemeClr>
                </a:solidFill>
              </a:defRPr>
            </a:lvl1pPr>
          </a:lstStyle>
          <a:p>
            <a:r>
              <a:rPr lang="en-US"/>
              <a:t>Click to edit Master title style</a:t>
            </a:r>
          </a:p>
        </p:txBody>
      </p:sp>
      <p:sp>
        <p:nvSpPr>
          <p:cNvPr id="3" name="Text Placeholder 2"/>
          <p:cNvSpPr>
            <a:spLocks noGrp="1"/>
          </p:cNvSpPr>
          <p:nvPr>
            <p:ph type="body" idx="1"/>
          </p:nvPr>
        </p:nvSpPr>
        <p:spPr>
          <a:xfrm>
            <a:off x="7773412" y="9345168"/>
            <a:ext cx="14632305" cy="1828800"/>
          </a:xfrm>
        </p:spPr>
        <p:txBody>
          <a:bodyPr anchor="t">
            <a:normAutofit/>
          </a:bodyPr>
          <a:lstStyle>
            <a:lvl1pPr marL="0" indent="0">
              <a:buNone/>
              <a:defRPr sz="4400" cap="none" spc="0" baseline="0">
                <a:solidFill>
                  <a:schemeClr val="tx1">
                    <a:lumMod val="65000"/>
                    <a:lumOff val="35000"/>
                  </a:schemeClr>
                </a:solidFill>
              </a:defRPr>
            </a:lvl1pPr>
            <a:lvl2pPr marL="914400" indent="0">
              <a:buNone/>
              <a:defRPr sz="3600">
                <a:solidFill>
                  <a:schemeClr val="tx1">
                    <a:tint val="75000"/>
                  </a:schemeClr>
                </a:solidFill>
              </a:defRPr>
            </a:lvl2pPr>
            <a:lvl3pPr marL="1828800" indent="0">
              <a:buNone/>
              <a:defRPr sz="3200">
                <a:solidFill>
                  <a:schemeClr val="tx1">
                    <a:tint val="75000"/>
                  </a:schemeClr>
                </a:solidFill>
              </a:defRPr>
            </a:lvl3pPr>
            <a:lvl4pPr marL="2743200" indent="0">
              <a:buNone/>
              <a:defRPr sz="2800">
                <a:solidFill>
                  <a:schemeClr val="tx1">
                    <a:tint val="75000"/>
                  </a:schemeClr>
                </a:solidFill>
              </a:defRPr>
            </a:lvl4pPr>
            <a:lvl5pPr marL="3657600" indent="0">
              <a:buNone/>
              <a:defRPr sz="2800">
                <a:solidFill>
                  <a:schemeClr val="tx1">
                    <a:tint val="75000"/>
                  </a:schemeClr>
                </a:solidFill>
              </a:defRPr>
            </a:lvl5pPr>
            <a:lvl6pPr marL="4572000" indent="0">
              <a:buNone/>
              <a:defRPr sz="2800">
                <a:solidFill>
                  <a:schemeClr val="tx1">
                    <a:tint val="75000"/>
                  </a:schemeClr>
                </a:solidFill>
              </a:defRPr>
            </a:lvl6pPr>
            <a:lvl7pPr marL="5486400" indent="0">
              <a:buNone/>
              <a:defRPr sz="2800">
                <a:solidFill>
                  <a:schemeClr val="tx1">
                    <a:tint val="75000"/>
                  </a:schemeClr>
                </a:solidFill>
              </a:defRPr>
            </a:lvl7pPr>
            <a:lvl8pPr marL="6400800" indent="0">
              <a:buNone/>
              <a:defRPr sz="2800">
                <a:solidFill>
                  <a:schemeClr val="tx1">
                    <a:tint val="75000"/>
                  </a:schemeClr>
                </a:solidFill>
              </a:defRPr>
            </a:lvl8pPr>
            <a:lvl9pPr marL="7315200" indent="0">
              <a:buNone/>
              <a:defRPr sz="28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60EA64-D806-43AC-9DF2-F8C432F32B4C}" type="datetimeFigureOut">
              <a:rPr lang="en-US" smtClean="0"/>
              <a:t>2/19/2021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8CF1B3-96A0-D24B-B5C9-B5B93FF4523E}" type="slidenum">
              <a:rPr lang="uk-UA" smtClean="0"/>
              <a:pPr/>
              <a:t>‹#›</a:t>
            </a:fld>
            <a:endParaRPr lang="uk-UA"/>
          </a:p>
        </p:txBody>
      </p:sp>
    </p:spTree>
    <p:extLst>
      <p:ext uri="{BB962C8B-B14F-4D97-AF65-F5344CB8AC3E}">
        <p14:creationId xmlns:p14="http://schemas.microsoft.com/office/powerpoint/2010/main" val="2585157966"/>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736831" y="1737360"/>
            <a:ext cx="6950345" cy="10241280"/>
          </a:xfrm>
        </p:spPr>
        <p:txBody>
          <a:bodyPr/>
          <a:lstStyle>
            <a:lvl1pPr>
              <a:defRPr sz="4000"/>
            </a:lvl1pPr>
            <a:lvl2pPr>
              <a:defRPr sz="3600"/>
            </a:lvl2pPr>
            <a:lvl3pPr>
              <a:defRPr sz="32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5638276" y="1737360"/>
            <a:ext cx="6950345" cy="10241280"/>
          </a:xfrm>
        </p:spPr>
        <p:txBody>
          <a:bodyPr/>
          <a:lstStyle>
            <a:lvl1pPr>
              <a:defRPr sz="4000"/>
            </a:lvl1pPr>
            <a:lvl2pPr>
              <a:defRPr sz="3600"/>
            </a:lvl2pPr>
            <a:lvl3pPr>
              <a:defRPr sz="32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p:cNvSpPr>
            <a:spLocks noGrp="1"/>
          </p:cNvSpPr>
          <p:nvPr>
            <p:ph type="dt" sz="half" idx="10"/>
          </p:nvPr>
        </p:nvSpPr>
        <p:spPr/>
        <p:txBody>
          <a:bodyPr/>
          <a:lstStyle/>
          <a:p>
            <a:fld id="{AB134690-1557-4C89-A502-4959FE7FAD70}" type="datetimeFigureOut">
              <a:rPr lang="en-US" smtClean="0"/>
              <a:t>2/19/2021</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BA8CF1B3-96A0-D24B-B5C9-B5B93FF4523E}" type="slidenum">
              <a:rPr lang="uk-UA" smtClean="0"/>
              <a:pPr/>
              <a:t>‹#›</a:t>
            </a:fld>
            <a:endParaRPr lang="uk-UA"/>
          </a:p>
        </p:txBody>
      </p:sp>
    </p:spTree>
    <p:extLst>
      <p:ext uri="{BB962C8B-B14F-4D97-AF65-F5344CB8AC3E}">
        <p14:creationId xmlns:p14="http://schemas.microsoft.com/office/powerpoint/2010/main" val="4090936727"/>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7736831" y="2047172"/>
            <a:ext cx="6950345" cy="1615440"/>
          </a:xfrm>
        </p:spPr>
        <p:txBody>
          <a:bodyPr anchor="b">
            <a:normAutofit/>
          </a:bodyPr>
          <a:lstStyle>
            <a:lvl1pPr marL="0" indent="0">
              <a:spcBef>
                <a:spcPts val="0"/>
              </a:spcBef>
              <a:buNone/>
              <a:defRPr sz="4000" b="1">
                <a:solidFill>
                  <a:schemeClr val="tx1">
                    <a:lumMod val="65000"/>
                    <a:lumOff val="35000"/>
                  </a:schemeClr>
                </a:solidFill>
              </a:defRPr>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Click to edit Master text styles</a:t>
            </a:r>
          </a:p>
        </p:txBody>
      </p:sp>
      <p:sp>
        <p:nvSpPr>
          <p:cNvPr id="4" name="Content Placeholder 3"/>
          <p:cNvSpPr>
            <a:spLocks noGrp="1"/>
          </p:cNvSpPr>
          <p:nvPr>
            <p:ph sz="half" idx="2"/>
          </p:nvPr>
        </p:nvSpPr>
        <p:spPr>
          <a:xfrm>
            <a:off x="7736831" y="3861872"/>
            <a:ext cx="6950345" cy="8046720"/>
          </a:xfrm>
        </p:spPr>
        <p:txBody>
          <a:bodyPr/>
          <a:lstStyle>
            <a:lvl1pPr>
              <a:defRPr sz="4000"/>
            </a:lvl1pPr>
            <a:lvl2pPr>
              <a:defRPr sz="3600"/>
            </a:lvl2pPr>
            <a:lvl3pPr>
              <a:defRPr sz="32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5638962" y="2047173"/>
            <a:ext cx="6950345" cy="1626342"/>
          </a:xfrm>
        </p:spPr>
        <p:txBody>
          <a:bodyPr anchor="b">
            <a:normAutofit/>
          </a:bodyPr>
          <a:lstStyle>
            <a:lvl1pPr marL="0" indent="0">
              <a:spcBef>
                <a:spcPts val="0"/>
              </a:spcBef>
              <a:buNone/>
              <a:defRPr sz="4000" b="1">
                <a:solidFill>
                  <a:schemeClr val="tx1">
                    <a:lumMod val="65000"/>
                    <a:lumOff val="35000"/>
                  </a:schemeClr>
                </a:solidFill>
              </a:defRPr>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Click to edit Master text styles</a:t>
            </a:r>
          </a:p>
        </p:txBody>
      </p:sp>
      <p:sp>
        <p:nvSpPr>
          <p:cNvPr id="6" name="Content Placeholder 5"/>
          <p:cNvSpPr>
            <a:spLocks noGrp="1"/>
          </p:cNvSpPr>
          <p:nvPr>
            <p:ph sz="quarter" idx="4"/>
          </p:nvPr>
        </p:nvSpPr>
        <p:spPr>
          <a:xfrm>
            <a:off x="15638962" y="3861872"/>
            <a:ext cx="6950345" cy="8046720"/>
          </a:xfrm>
        </p:spPr>
        <p:txBody>
          <a:bodyPr/>
          <a:lstStyle>
            <a:lvl1pPr>
              <a:defRPr sz="4000"/>
            </a:lvl1pPr>
            <a:lvl2pPr>
              <a:defRPr sz="3600"/>
            </a:lvl2pPr>
            <a:lvl3pPr>
              <a:defRPr sz="32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p:cNvSpPr>
            <a:spLocks noGrp="1"/>
          </p:cNvSpPr>
          <p:nvPr>
            <p:ph type="dt" sz="half" idx="10"/>
          </p:nvPr>
        </p:nvSpPr>
        <p:spPr/>
        <p:txBody>
          <a:bodyPr/>
          <a:lstStyle/>
          <a:p>
            <a:fld id="{1160EA64-D806-43AC-9DF2-F8C432F32B4C}" type="datetimeFigureOut">
              <a:rPr lang="en-US" smtClean="0"/>
              <a:t>2/19/2021</a:t>
            </a:fld>
            <a:endParaRPr lang="en-US"/>
          </a:p>
        </p:txBody>
      </p:sp>
      <p:sp>
        <p:nvSpPr>
          <p:cNvPr id="11" name="Footer Placeholder 10"/>
          <p:cNvSpPr>
            <a:spLocks noGrp="1"/>
          </p:cNvSpPr>
          <p:nvPr>
            <p:ph type="ftr" sz="quarter" idx="11"/>
          </p:nvPr>
        </p:nvSpPr>
        <p:spPr/>
        <p:txBody>
          <a:bodyPr/>
          <a:lstStyle/>
          <a:p>
            <a:endParaRPr lang="en-US"/>
          </a:p>
        </p:txBody>
      </p:sp>
      <p:sp>
        <p:nvSpPr>
          <p:cNvPr id="12" name="Slide Number Placeholder 11"/>
          <p:cNvSpPr>
            <a:spLocks noGrp="1"/>
          </p:cNvSpPr>
          <p:nvPr>
            <p:ph type="sldNum" sz="quarter" idx="12"/>
          </p:nvPr>
        </p:nvSpPr>
        <p:spPr/>
        <p:txBody>
          <a:bodyPr/>
          <a:lstStyle/>
          <a:p>
            <a:fld id="{BA8CF1B3-96A0-D24B-B5C9-B5B93FF4523E}" type="slidenum">
              <a:rPr lang="uk-UA" smtClean="0"/>
              <a:pPr/>
              <a:t>‹#›</a:t>
            </a:fld>
            <a:endParaRPr lang="uk-UA"/>
          </a:p>
        </p:txBody>
      </p:sp>
    </p:spTree>
    <p:extLst>
      <p:ext uri="{BB962C8B-B14F-4D97-AF65-F5344CB8AC3E}">
        <p14:creationId xmlns:p14="http://schemas.microsoft.com/office/powerpoint/2010/main" val="1205249198"/>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2" name="Date Placeholder 1"/>
          <p:cNvSpPr>
            <a:spLocks noGrp="1"/>
          </p:cNvSpPr>
          <p:nvPr>
            <p:ph type="dt" sz="half" idx="10"/>
          </p:nvPr>
        </p:nvSpPr>
        <p:spPr/>
        <p:txBody>
          <a:bodyPr/>
          <a:lstStyle/>
          <a:p>
            <a:fld id="{E1037C31-9E7A-4F99-8774-A0E530DE1A42}" type="datetimeFigureOut">
              <a:rPr lang="en-US" smtClean="0"/>
              <a:t>2/19/2021</a:t>
            </a:fld>
            <a:endParaRPr lang="en-US"/>
          </a:p>
        </p:txBody>
      </p:sp>
      <p:sp>
        <p:nvSpPr>
          <p:cNvPr id="7" name="Footer Placeholder 6"/>
          <p:cNvSpPr>
            <a:spLocks noGrp="1"/>
          </p:cNvSpPr>
          <p:nvPr>
            <p:ph type="ftr" sz="quarter" idx="11"/>
          </p:nvPr>
        </p:nvSpPr>
        <p:spPr/>
        <p:txBody>
          <a:bodyPr/>
          <a:lstStyle/>
          <a:p>
            <a:endParaRPr lang="en-US"/>
          </a:p>
        </p:txBody>
      </p:sp>
      <p:sp>
        <p:nvSpPr>
          <p:cNvPr id="8" name="Slide Number Placeholder 7"/>
          <p:cNvSpPr>
            <a:spLocks noGrp="1"/>
          </p:cNvSpPr>
          <p:nvPr>
            <p:ph type="sldNum" sz="quarter" idx="12"/>
          </p:nvPr>
        </p:nvSpPr>
        <p:spPr/>
        <p:txBody>
          <a:bodyPr/>
          <a:lstStyle/>
          <a:p>
            <a:fld id="{BA8CF1B3-96A0-D24B-B5C9-B5B93FF4523E}" type="slidenum">
              <a:rPr lang="uk-UA" smtClean="0"/>
              <a:pPr/>
              <a:t>‹#›</a:t>
            </a:fld>
            <a:endParaRPr lang="uk-UA"/>
          </a:p>
        </p:txBody>
      </p:sp>
    </p:spTree>
    <p:extLst>
      <p:ext uri="{BB962C8B-B14F-4D97-AF65-F5344CB8AC3E}">
        <p14:creationId xmlns:p14="http://schemas.microsoft.com/office/powerpoint/2010/main" val="1042094571"/>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278504F-A551-4DE0-9316-4DCD1D8CC752}" type="datetimeFigureOut">
              <a:rPr lang="en-US" smtClean="0"/>
              <a:t>2/19/2021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8CF1B3-96A0-D24B-B5C9-B5B93FF4523E}" type="slidenum">
              <a:rPr lang="uk-UA" smtClean="0"/>
              <a:pPr/>
              <a:t>‹#›</a:t>
            </a:fld>
            <a:endParaRPr lang="uk-UA"/>
          </a:p>
        </p:txBody>
      </p:sp>
    </p:spTree>
    <p:extLst>
      <p:ext uri="{BB962C8B-B14F-4D97-AF65-F5344CB8AC3E}">
        <p14:creationId xmlns:p14="http://schemas.microsoft.com/office/powerpoint/2010/main" val="583015836"/>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2131" y="2286000"/>
            <a:ext cx="5670018" cy="4754880"/>
          </a:xfrm>
        </p:spPr>
        <p:txBody>
          <a:bodyPr anchor="b">
            <a:normAutofit/>
          </a:bodyPr>
          <a:lstStyle>
            <a:lvl1pPr>
              <a:defRPr sz="6400" b="0" baseline="0"/>
            </a:lvl1pPr>
          </a:lstStyle>
          <a:p>
            <a:r>
              <a:rPr lang="en-US"/>
              <a:t>Click to edit Master title style</a:t>
            </a:r>
          </a:p>
        </p:txBody>
      </p:sp>
      <p:sp>
        <p:nvSpPr>
          <p:cNvPr id="3" name="Content Placeholder 2"/>
          <p:cNvSpPr>
            <a:spLocks noGrp="1"/>
          </p:cNvSpPr>
          <p:nvPr>
            <p:ph idx="1"/>
          </p:nvPr>
        </p:nvSpPr>
        <p:spPr>
          <a:xfrm>
            <a:off x="7736831" y="1737360"/>
            <a:ext cx="14632305" cy="10241280"/>
          </a:xfrm>
        </p:spPr>
        <p:txBody>
          <a:bodyPr/>
          <a:lstStyle>
            <a:lvl1pPr>
              <a:defRPr sz="4000"/>
            </a:lvl1pPr>
            <a:lvl2pPr>
              <a:defRPr sz="3600"/>
            </a:lvl2pPr>
            <a:lvl3pPr>
              <a:defRPr sz="32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12131" y="6988352"/>
            <a:ext cx="5670018" cy="4643980"/>
          </a:xfrm>
        </p:spPr>
        <p:txBody>
          <a:bodyPr anchor="t">
            <a:normAutofit/>
          </a:bodyPr>
          <a:lstStyle>
            <a:lvl1pPr marL="0" indent="0">
              <a:lnSpc>
                <a:spcPct val="100000"/>
              </a:lnSpc>
              <a:buNone/>
              <a:defRPr sz="2800">
                <a:solidFill>
                  <a:srgbClr val="FFFFFF"/>
                </a:solidFill>
              </a:defRPr>
            </a:lvl1pPr>
            <a:lvl2pPr marL="914400" indent="0">
              <a:buNone/>
              <a:defRPr sz="2400"/>
            </a:lvl2pPr>
            <a:lvl3pPr marL="1828800" indent="0">
              <a:buNone/>
              <a:defRPr sz="2000"/>
            </a:lvl3pPr>
            <a:lvl4pPr marL="2743200" indent="0">
              <a:buNone/>
              <a:defRPr sz="1800"/>
            </a:lvl4pPr>
            <a:lvl5pPr marL="3657600" indent="0">
              <a:buNone/>
              <a:defRPr sz="1800"/>
            </a:lvl5pPr>
            <a:lvl6pPr marL="4572000" indent="0">
              <a:buNone/>
              <a:defRPr sz="1800"/>
            </a:lvl6pPr>
            <a:lvl7pPr marL="5486400" indent="0">
              <a:buNone/>
              <a:defRPr sz="1800"/>
            </a:lvl7pPr>
            <a:lvl8pPr marL="6400800" indent="0">
              <a:buNone/>
              <a:defRPr sz="1800"/>
            </a:lvl8pPr>
            <a:lvl9pPr marL="7315200" indent="0">
              <a:buNone/>
              <a:defRPr sz="1800"/>
            </a:lvl9pPr>
          </a:lstStyle>
          <a:p>
            <a:pPr lvl="0"/>
            <a:r>
              <a:rPr lang="en-US"/>
              <a:t>Click to edit Master text styles</a:t>
            </a:r>
          </a:p>
        </p:txBody>
      </p:sp>
      <p:sp>
        <p:nvSpPr>
          <p:cNvPr id="8" name="Date Placeholder 7"/>
          <p:cNvSpPr>
            <a:spLocks noGrp="1"/>
          </p:cNvSpPr>
          <p:nvPr>
            <p:ph type="dt" sz="half" idx="10"/>
          </p:nvPr>
        </p:nvSpPr>
        <p:spPr/>
        <p:txBody>
          <a:bodyPr/>
          <a:lstStyle/>
          <a:p>
            <a:fld id="{D1BE4249-C0D0-4B06-8692-E8BB871AF643}" type="datetimeFigureOut">
              <a:rPr lang="en-US" smtClean="0"/>
              <a:t>2/19/2021</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BA8CF1B3-96A0-D24B-B5C9-B5B93FF4523E}" type="slidenum">
              <a:rPr lang="uk-UA" smtClean="0"/>
              <a:pPr/>
              <a:t>‹#›</a:t>
            </a:fld>
            <a:endParaRPr lang="uk-UA"/>
          </a:p>
        </p:txBody>
      </p:sp>
    </p:spTree>
    <p:extLst>
      <p:ext uri="{BB962C8B-B14F-4D97-AF65-F5344CB8AC3E}">
        <p14:creationId xmlns:p14="http://schemas.microsoft.com/office/powerpoint/2010/main" val="4170022369"/>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2131" y="2286000"/>
            <a:ext cx="5670018" cy="4754880"/>
          </a:xfrm>
        </p:spPr>
        <p:txBody>
          <a:bodyPr anchor="b">
            <a:normAutofit/>
          </a:bodyPr>
          <a:lstStyle>
            <a:lvl1pPr>
              <a:defRPr sz="6400" b="0"/>
            </a:lvl1pPr>
          </a:lstStyle>
          <a:p>
            <a:r>
              <a:rPr lang="en-US"/>
              <a:t>Click to edit Master title style</a:t>
            </a:r>
          </a:p>
        </p:txBody>
      </p:sp>
      <p:sp>
        <p:nvSpPr>
          <p:cNvPr id="3" name="Picture Placeholder 2"/>
          <p:cNvSpPr>
            <a:spLocks noGrp="1" noChangeAspect="1"/>
          </p:cNvSpPr>
          <p:nvPr>
            <p:ph type="pic" idx="1"/>
          </p:nvPr>
        </p:nvSpPr>
        <p:spPr>
          <a:xfrm>
            <a:off x="7142218" y="1534838"/>
            <a:ext cx="16232573" cy="10661904"/>
          </a:xfrm>
          <a:solidFill>
            <a:schemeClr val="bg1">
              <a:lumMod val="75000"/>
            </a:schemeClr>
          </a:solidFill>
        </p:spPr>
        <p:txBody>
          <a:bodyPr anchor="t"/>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r>
              <a:rPr lang="en-US"/>
              <a:t>Click icon to add picture</a:t>
            </a:r>
          </a:p>
        </p:txBody>
      </p:sp>
      <p:sp>
        <p:nvSpPr>
          <p:cNvPr id="4" name="Text Placeholder 3"/>
          <p:cNvSpPr>
            <a:spLocks noGrp="1"/>
          </p:cNvSpPr>
          <p:nvPr>
            <p:ph type="body" sz="half" idx="2"/>
          </p:nvPr>
        </p:nvSpPr>
        <p:spPr>
          <a:xfrm>
            <a:off x="512131" y="6986016"/>
            <a:ext cx="5670018" cy="4645152"/>
          </a:xfrm>
        </p:spPr>
        <p:txBody>
          <a:bodyPr anchor="t">
            <a:normAutofit/>
          </a:bodyPr>
          <a:lstStyle>
            <a:lvl1pPr marL="0" indent="0">
              <a:lnSpc>
                <a:spcPct val="100000"/>
              </a:lnSpc>
              <a:buNone/>
              <a:defRPr sz="2800">
                <a:solidFill>
                  <a:srgbClr val="FFFFFF"/>
                </a:solidFill>
              </a:defRPr>
            </a:lvl1pPr>
            <a:lvl2pPr marL="914400" indent="0">
              <a:buNone/>
              <a:defRPr sz="2400"/>
            </a:lvl2pPr>
            <a:lvl3pPr marL="1828800" indent="0">
              <a:buNone/>
              <a:defRPr sz="2000"/>
            </a:lvl3pPr>
            <a:lvl4pPr marL="2743200" indent="0">
              <a:buNone/>
              <a:defRPr sz="1800"/>
            </a:lvl4pPr>
            <a:lvl5pPr marL="3657600" indent="0">
              <a:buNone/>
              <a:defRPr sz="1800"/>
            </a:lvl5pPr>
            <a:lvl6pPr marL="4572000" indent="0">
              <a:buNone/>
              <a:defRPr sz="1800"/>
            </a:lvl6pPr>
            <a:lvl7pPr marL="5486400" indent="0">
              <a:buNone/>
              <a:defRPr sz="1800"/>
            </a:lvl7pPr>
            <a:lvl8pPr marL="6400800" indent="0">
              <a:buNone/>
              <a:defRPr sz="1800"/>
            </a:lvl8pPr>
            <a:lvl9pPr marL="7315200" indent="0">
              <a:buNone/>
              <a:defRPr sz="1800"/>
            </a:lvl9pPr>
          </a:lstStyle>
          <a:p>
            <a:pPr lvl="0"/>
            <a:r>
              <a:rPr lang="en-US"/>
              <a:t>Click to edit Master text styles</a:t>
            </a:r>
          </a:p>
        </p:txBody>
      </p:sp>
      <p:sp>
        <p:nvSpPr>
          <p:cNvPr id="8" name="Date Placeholder 7"/>
          <p:cNvSpPr>
            <a:spLocks noGrp="1"/>
          </p:cNvSpPr>
          <p:nvPr>
            <p:ph type="dt" sz="half" idx="10"/>
          </p:nvPr>
        </p:nvSpPr>
        <p:spPr/>
        <p:txBody>
          <a:bodyPr/>
          <a:lstStyle/>
          <a:p>
            <a:fld id="{042B0DB6-F5C7-45FB-8CF3-31B45F9C2DAC}" type="datetimeFigureOut">
              <a:rPr lang="en-US" smtClean="0"/>
              <a:t>2/19/2021</a:t>
            </a:fld>
            <a:endParaRPr lang="en-US"/>
          </a:p>
        </p:txBody>
      </p:sp>
      <p:sp>
        <p:nvSpPr>
          <p:cNvPr id="9" name="Footer Placeholder 8"/>
          <p:cNvSpPr>
            <a:spLocks noGrp="1"/>
          </p:cNvSpPr>
          <p:nvPr>
            <p:ph type="ftr" sz="quarter" idx="11"/>
          </p:nvPr>
        </p:nvSpPr>
        <p:spPr>
          <a:xfrm>
            <a:off x="6999114" y="12712701"/>
            <a:ext cx="11824573" cy="730250"/>
          </a:xfrm>
        </p:spPr>
        <p:txBody>
          <a:bodyPr/>
          <a:lstStyle/>
          <a:p>
            <a:endParaRPr lang="en-US"/>
          </a:p>
        </p:txBody>
      </p:sp>
      <p:sp>
        <p:nvSpPr>
          <p:cNvPr id="10" name="Slide Number Placeholder 9"/>
          <p:cNvSpPr>
            <a:spLocks noGrp="1"/>
          </p:cNvSpPr>
          <p:nvPr>
            <p:ph type="sldNum" sz="quarter" idx="12"/>
          </p:nvPr>
        </p:nvSpPr>
        <p:spPr/>
        <p:txBody>
          <a:bodyPr/>
          <a:lstStyle/>
          <a:p>
            <a:fld id="{BA8CF1B3-96A0-D24B-B5C9-B5B93FF4523E}" type="slidenum">
              <a:rPr lang="uk-UA" smtClean="0"/>
              <a:pPr/>
              <a:t>‹#›</a:t>
            </a:fld>
            <a:endParaRPr lang="uk-UA"/>
          </a:p>
        </p:txBody>
      </p:sp>
    </p:spTree>
    <p:extLst>
      <p:ext uri="{BB962C8B-B14F-4D97-AF65-F5344CB8AC3E}">
        <p14:creationId xmlns:p14="http://schemas.microsoft.com/office/powerpoint/2010/main" val="2162483986"/>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2" y="1517904"/>
            <a:ext cx="6888077" cy="106619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505904" y="2247675"/>
            <a:ext cx="5895732" cy="9202366"/>
          </a:xfrm>
          <a:prstGeom prst="rect">
            <a:avLst/>
          </a:prstGeom>
        </p:spPr>
        <p:txBody>
          <a:bodyPr vert="horz" lIns="91440" tIns="45720" rIns="91440" bIns="45720" rtlCol="0" anchor="ctr">
            <a:normAutofit/>
          </a:bodyPr>
          <a:lstStyle/>
          <a:p>
            <a:r>
              <a:rPr lang="en-US"/>
              <a:t>Click to edit Master title style</a:t>
            </a:r>
          </a:p>
        </p:txBody>
      </p:sp>
      <p:sp>
        <p:nvSpPr>
          <p:cNvPr id="38" name="Rectangle 37"/>
          <p:cNvSpPr/>
          <p:nvPr/>
        </p:nvSpPr>
        <p:spPr>
          <a:xfrm>
            <a:off x="23634805" y="1517904"/>
            <a:ext cx="768196" cy="10661904"/>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7739544" y="1728216"/>
            <a:ext cx="14632305" cy="1024128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24999" y="12712701"/>
            <a:ext cx="5487114" cy="730250"/>
          </a:xfrm>
          <a:prstGeom prst="rect">
            <a:avLst/>
          </a:prstGeom>
        </p:spPr>
        <p:txBody>
          <a:bodyPr vert="horz" lIns="91440" tIns="45720" rIns="91440" bIns="45720" rtlCol="0" anchor="ctr"/>
          <a:lstStyle>
            <a:lvl1pPr algn="l">
              <a:defRPr sz="2200">
                <a:solidFill>
                  <a:schemeClr val="tx1">
                    <a:lumMod val="50000"/>
                    <a:lumOff val="50000"/>
                  </a:schemeClr>
                </a:solidFill>
              </a:defRPr>
            </a:lvl1pPr>
          </a:lstStyle>
          <a:p>
            <a:fld id="{1160EA64-D806-43AC-9DF2-F8C432F32B4C}" type="datetimeFigureOut">
              <a:rPr lang="en-US" smtClean="0"/>
              <a:t>2/19/2021</a:t>
            </a:fld>
            <a:endParaRPr lang="en-US"/>
          </a:p>
        </p:txBody>
      </p:sp>
      <p:sp>
        <p:nvSpPr>
          <p:cNvPr id="5" name="Footer Placeholder 4"/>
          <p:cNvSpPr>
            <a:spLocks noGrp="1"/>
          </p:cNvSpPr>
          <p:nvPr>
            <p:ph type="ftr" sz="quarter" idx="3"/>
          </p:nvPr>
        </p:nvSpPr>
        <p:spPr>
          <a:xfrm>
            <a:off x="7739545" y="12712701"/>
            <a:ext cx="11824573" cy="730250"/>
          </a:xfrm>
          <a:prstGeom prst="rect">
            <a:avLst/>
          </a:prstGeom>
        </p:spPr>
        <p:txBody>
          <a:bodyPr vert="horz" lIns="91440" tIns="45720" rIns="91440" bIns="45720" rtlCol="0" anchor="ctr"/>
          <a:lstStyle>
            <a:lvl1pPr algn="l">
              <a:defRPr sz="2200">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21271040" y="12712701"/>
            <a:ext cx="3062253" cy="730250"/>
          </a:xfrm>
          <a:prstGeom prst="rect">
            <a:avLst/>
          </a:prstGeom>
        </p:spPr>
        <p:txBody>
          <a:bodyPr vert="horz" lIns="91440" tIns="45720" rIns="91440" bIns="45720" rtlCol="0" anchor="ctr"/>
          <a:lstStyle>
            <a:lvl1pPr algn="r">
              <a:defRPr sz="2400" b="1">
                <a:solidFill>
                  <a:schemeClr val="accent1"/>
                </a:solidFill>
              </a:defRPr>
            </a:lvl1pPr>
          </a:lstStyle>
          <a:p>
            <a:fld id="{BA8CF1B3-96A0-D24B-B5C9-B5B93FF4523E}" type="slidenum">
              <a:rPr lang="uk-UA" smtClean="0"/>
              <a:pPr/>
              <a:t>‹#›</a:t>
            </a:fld>
            <a:endParaRPr lang="uk-UA"/>
          </a:p>
        </p:txBody>
      </p:sp>
    </p:spTree>
    <p:extLst>
      <p:ext uri="{BB962C8B-B14F-4D97-AF65-F5344CB8AC3E}">
        <p14:creationId xmlns:p14="http://schemas.microsoft.com/office/powerpoint/2010/main" val="2120156851"/>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 id="2147483793" r:id="rId12"/>
    <p:sldLayoutId id="2147483794" r:id="rId13"/>
    <p:sldLayoutId id="2147483795" r:id="rId14"/>
    <p:sldLayoutId id="2147483763" r:id="rId15"/>
    <p:sldLayoutId id="2147483751" r:id="rId16"/>
    <p:sldLayoutId id="2147483760" r:id="rId17"/>
    <p:sldLayoutId id="2147483754" r:id="rId18"/>
    <p:sldLayoutId id="2147483765" r:id="rId19"/>
    <p:sldLayoutId id="2147483759" r:id="rId20"/>
    <p:sldLayoutId id="2147483756" r:id="rId21"/>
    <p:sldLayoutId id="2147483757" r:id="rId22"/>
    <p:sldLayoutId id="2147483758" r:id="rId23"/>
    <p:sldLayoutId id="2147483761" r:id="rId24"/>
  </p:sldLayoutIdLst>
  <p:hf hdr="0" ftr="0" dt="0"/>
  <p:txStyles>
    <p:titleStyle>
      <a:lvl1pPr algn="l" defTabSz="1828800" rtl="0" eaLnBrk="1" latinLnBrk="0" hangingPunct="1">
        <a:lnSpc>
          <a:spcPct val="90000"/>
        </a:lnSpc>
        <a:spcBef>
          <a:spcPct val="0"/>
        </a:spcBef>
        <a:buNone/>
        <a:defRPr sz="7200" kern="1200" spc="-120" baseline="0">
          <a:solidFill>
            <a:srgbClr val="FFFFFF"/>
          </a:solidFill>
          <a:latin typeface="+mj-lt"/>
          <a:ea typeface="+mj-ea"/>
          <a:cs typeface="+mj-cs"/>
        </a:defRPr>
      </a:lvl1pPr>
    </p:titleStyle>
    <p:bodyStyle>
      <a:lvl1pPr marL="365760" indent="-365760" algn="l" defTabSz="1828800" rtl="0" eaLnBrk="1" latinLnBrk="0" hangingPunct="1">
        <a:lnSpc>
          <a:spcPct val="90000"/>
        </a:lnSpc>
        <a:spcBef>
          <a:spcPts val="2400"/>
        </a:spcBef>
        <a:buClr>
          <a:schemeClr val="accent1"/>
        </a:buClr>
        <a:buFont typeface="Wingdings 2" pitchFamily="18" charset="2"/>
        <a:buChar char=""/>
        <a:defRPr sz="4000" kern="1200">
          <a:solidFill>
            <a:schemeClr val="tx1">
              <a:lumMod val="65000"/>
              <a:lumOff val="35000"/>
            </a:schemeClr>
          </a:solidFill>
          <a:latin typeface="+mn-lt"/>
          <a:ea typeface="+mn-ea"/>
          <a:cs typeface="+mn-cs"/>
        </a:defRPr>
      </a:lvl1pPr>
      <a:lvl2pPr marL="1371600" indent="-365760" algn="l" defTabSz="1828800" rtl="0" eaLnBrk="1" latinLnBrk="0" hangingPunct="1">
        <a:lnSpc>
          <a:spcPct val="90000"/>
        </a:lnSpc>
        <a:spcBef>
          <a:spcPts val="500"/>
        </a:spcBef>
        <a:spcAft>
          <a:spcPts val="500"/>
        </a:spcAft>
        <a:buClr>
          <a:schemeClr val="accent1"/>
        </a:buClr>
        <a:buFont typeface="Wingdings 2" pitchFamily="18" charset="2"/>
        <a:buChar char=""/>
        <a:defRPr sz="3600" kern="1200">
          <a:solidFill>
            <a:schemeClr val="tx1">
              <a:lumMod val="65000"/>
              <a:lumOff val="35000"/>
            </a:schemeClr>
          </a:solidFill>
          <a:latin typeface="+mn-lt"/>
          <a:ea typeface="+mn-ea"/>
          <a:cs typeface="+mn-cs"/>
        </a:defRPr>
      </a:lvl2pPr>
      <a:lvl3pPr marL="2286000" indent="-365760" algn="l" defTabSz="1828800" rtl="0" eaLnBrk="1" latinLnBrk="0" hangingPunct="1">
        <a:lnSpc>
          <a:spcPct val="90000"/>
        </a:lnSpc>
        <a:spcBef>
          <a:spcPts val="500"/>
        </a:spcBef>
        <a:spcAft>
          <a:spcPts val="500"/>
        </a:spcAft>
        <a:buClr>
          <a:schemeClr val="accent1"/>
        </a:buClr>
        <a:buFont typeface="Wingdings 2" pitchFamily="18" charset="2"/>
        <a:buChar char=""/>
        <a:defRPr sz="3200" kern="1200">
          <a:solidFill>
            <a:schemeClr val="tx1">
              <a:lumMod val="65000"/>
              <a:lumOff val="35000"/>
            </a:schemeClr>
          </a:solidFill>
          <a:latin typeface="+mn-lt"/>
          <a:ea typeface="+mn-ea"/>
          <a:cs typeface="+mn-cs"/>
        </a:defRPr>
      </a:lvl3pPr>
      <a:lvl4pPr marL="3200400" indent="-365760" algn="l" defTabSz="1828800" rtl="0" eaLnBrk="1" latinLnBrk="0" hangingPunct="1">
        <a:lnSpc>
          <a:spcPct val="90000"/>
        </a:lnSpc>
        <a:spcBef>
          <a:spcPts val="500"/>
        </a:spcBef>
        <a:spcAft>
          <a:spcPts val="500"/>
        </a:spcAft>
        <a:buClr>
          <a:schemeClr val="accent1"/>
        </a:buClr>
        <a:buFont typeface="Wingdings 2" pitchFamily="18" charset="2"/>
        <a:buChar char=""/>
        <a:defRPr sz="2800" kern="1200">
          <a:solidFill>
            <a:schemeClr val="tx1">
              <a:lumMod val="65000"/>
              <a:lumOff val="35000"/>
            </a:schemeClr>
          </a:solidFill>
          <a:latin typeface="+mn-lt"/>
          <a:ea typeface="+mn-ea"/>
          <a:cs typeface="+mn-cs"/>
        </a:defRPr>
      </a:lvl4pPr>
      <a:lvl5pPr marL="4114800" indent="-365760" algn="l" defTabSz="1828800" rtl="0" eaLnBrk="1" latinLnBrk="0" hangingPunct="1">
        <a:lnSpc>
          <a:spcPct val="90000"/>
        </a:lnSpc>
        <a:spcBef>
          <a:spcPts val="500"/>
        </a:spcBef>
        <a:spcAft>
          <a:spcPts val="500"/>
        </a:spcAft>
        <a:buClr>
          <a:schemeClr val="accent1"/>
        </a:buClr>
        <a:buFont typeface="Wingdings 2" pitchFamily="18" charset="2"/>
        <a:buChar char=""/>
        <a:defRPr sz="2800" kern="1200">
          <a:solidFill>
            <a:schemeClr val="tx1">
              <a:lumMod val="65000"/>
              <a:lumOff val="35000"/>
            </a:schemeClr>
          </a:solidFill>
          <a:latin typeface="+mn-lt"/>
          <a:ea typeface="+mn-ea"/>
          <a:cs typeface="+mn-cs"/>
        </a:defRPr>
      </a:lvl5pPr>
      <a:lvl6pPr marL="5029200" indent="-457200" algn="l" defTabSz="1828800" rtl="0" eaLnBrk="1" latinLnBrk="0" hangingPunct="1">
        <a:lnSpc>
          <a:spcPct val="90000"/>
        </a:lnSpc>
        <a:spcBef>
          <a:spcPts val="500"/>
        </a:spcBef>
        <a:spcAft>
          <a:spcPts val="500"/>
        </a:spcAft>
        <a:buClr>
          <a:schemeClr val="accent1"/>
        </a:buClr>
        <a:buFont typeface="Wingdings 2" pitchFamily="18" charset="2"/>
        <a:buChar char=""/>
        <a:defRPr sz="2800" kern="1200">
          <a:solidFill>
            <a:schemeClr val="tx1">
              <a:lumMod val="65000"/>
              <a:lumOff val="35000"/>
            </a:schemeClr>
          </a:solidFill>
          <a:latin typeface="+mn-lt"/>
          <a:ea typeface="+mn-ea"/>
          <a:cs typeface="+mn-cs"/>
        </a:defRPr>
      </a:lvl6pPr>
      <a:lvl7pPr marL="5943600" indent="-457200" algn="l" defTabSz="1828800" rtl="0" eaLnBrk="1" latinLnBrk="0" hangingPunct="1">
        <a:lnSpc>
          <a:spcPct val="90000"/>
        </a:lnSpc>
        <a:spcBef>
          <a:spcPts val="500"/>
        </a:spcBef>
        <a:spcAft>
          <a:spcPts val="500"/>
        </a:spcAft>
        <a:buClr>
          <a:schemeClr val="accent1"/>
        </a:buClr>
        <a:buFont typeface="Wingdings 2" pitchFamily="18" charset="2"/>
        <a:buChar char=""/>
        <a:defRPr sz="2800" kern="1200">
          <a:solidFill>
            <a:schemeClr val="tx1">
              <a:lumMod val="65000"/>
              <a:lumOff val="35000"/>
            </a:schemeClr>
          </a:solidFill>
          <a:latin typeface="+mn-lt"/>
          <a:ea typeface="+mn-ea"/>
          <a:cs typeface="+mn-cs"/>
        </a:defRPr>
      </a:lvl7pPr>
      <a:lvl8pPr marL="6858000" indent="-457200" algn="l" defTabSz="1828800" rtl="0" eaLnBrk="1" latinLnBrk="0" hangingPunct="1">
        <a:lnSpc>
          <a:spcPct val="90000"/>
        </a:lnSpc>
        <a:spcBef>
          <a:spcPts val="500"/>
        </a:spcBef>
        <a:spcAft>
          <a:spcPts val="500"/>
        </a:spcAft>
        <a:buClr>
          <a:schemeClr val="accent1"/>
        </a:buClr>
        <a:buFont typeface="Wingdings 2" pitchFamily="18" charset="2"/>
        <a:buChar char=""/>
        <a:defRPr sz="2800" kern="1200">
          <a:solidFill>
            <a:schemeClr val="tx1">
              <a:lumMod val="65000"/>
              <a:lumOff val="35000"/>
            </a:schemeClr>
          </a:solidFill>
          <a:latin typeface="+mn-lt"/>
          <a:ea typeface="+mn-ea"/>
          <a:cs typeface="+mn-cs"/>
        </a:defRPr>
      </a:lvl8pPr>
      <a:lvl9pPr marL="7772400" indent="-457200" algn="l" defTabSz="1828800" rtl="0" eaLnBrk="1" latinLnBrk="0" hangingPunct="1">
        <a:lnSpc>
          <a:spcPct val="90000"/>
        </a:lnSpc>
        <a:spcBef>
          <a:spcPts val="500"/>
        </a:spcBef>
        <a:spcAft>
          <a:spcPts val="500"/>
        </a:spcAft>
        <a:buClr>
          <a:schemeClr val="accent1"/>
        </a:buClr>
        <a:buFont typeface="Wingdings 2" pitchFamily="18" charset="2"/>
        <a:buChar char=""/>
        <a:defRPr sz="2800" kern="1200">
          <a:solidFill>
            <a:schemeClr val="tx1">
              <a:lumMod val="65000"/>
              <a:lumOff val="35000"/>
            </a:schemeClr>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ies.ed.gov/ncee/edlabs/regions/appalachia/events/materials/03-16-21_counselors-postsecondary-resources_intro-slides_acc.pdf"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8512731-98E3-9947-AD5B-802AE36680A9}"/>
              </a:ext>
            </a:extLst>
          </p:cNvPr>
          <p:cNvSpPr>
            <a:spLocks noGrp="1"/>
          </p:cNvSpPr>
          <p:nvPr>
            <p:ph type="sldNum" sz="quarter" idx="12"/>
          </p:nvPr>
        </p:nvSpPr>
        <p:spPr/>
        <p:txBody>
          <a:bodyPr/>
          <a:lstStyle/>
          <a:p>
            <a:fld id="{BA8CF1B3-96A0-D24B-B5C9-B5B93FF4523E}" type="slidenum">
              <a:rPr lang="uk-UA" smtClean="0"/>
              <a:pPr/>
              <a:t>1</a:t>
            </a:fld>
            <a:endParaRPr lang="uk-UA"/>
          </a:p>
        </p:txBody>
      </p:sp>
      <p:sp>
        <p:nvSpPr>
          <p:cNvPr id="2" name="Title 1" hidden="1">
            <a:extLst>
              <a:ext uri="{FF2B5EF4-FFF2-40B4-BE49-F238E27FC236}">
                <a16:creationId xmlns:a16="http://schemas.microsoft.com/office/drawing/2014/main" id="{195DEC52-AA88-42D7-8927-1C70486E7FF4}"/>
              </a:ext>
            </a:extLst>
          </p:cNvPr>
          <p:cNvSpPr>
            <a:spLocks noGrp="1"/>
          </p:cNvSpPr>
          <p:nvPr>
            <p:ph type="title"/>
          </p:nvPr>
        </p:nvSpPr>
        <p:spPr/>
        <p:txBody>
          <a:bodyPr/>
          <a:lstStyle/>
          <a:p>
            <a:r>
              <a:rPr lang="en-US" dirty="0"/>
              <a:t>IES</a:t>
            </a:r>
            <a:r>
              <a:rPr lang="en-US" baseline="0" dirty="0"/>
              <a:t> Contract Number</a:t>
            </a:r>
            <a:endParaRPr lang="en-US" dirty="0"/>
          </a:p>
        </p:txBody>
      </p:sp>
      <p:sp>
        <p:nvSpPr>
          <p:cNvPr id="3" name="Content Placeholder 2" descr="https://ies.ed.gov/ncee/edlabs/regions/appalachia/events/materials/03-16-21_counselors-postsecondary-resources_intro-slides_acc.pdf">
            <a:extLst>
              <a:ext uri="{FF2B5EF4-FFF2-40B4-BE49-F238E27FC236}">
                <a16:creationId xmlns:a16="http://schemas.microsoft.com/office/drawing/2014/main" id="{B42283D1-4096-3142-9F53-7769D9C2F973}"/>
              </a:ext>
            </a:extLst>
          </p:cNvPr>
          <p:cNvSpPr>
            <a:spLocks noGrp="1"/>
          </p:cNvSpPr>
          <p:nvPr>
            <p:ph idx="1"/>
          </p:nvPr>
        </p:nvSpPr>
        <p:spPr/>
        <p:txBody>
          <a:bodyPr>
            <a:normAutofit lnSpcReduction="10000"/>
          </a:bodyPr>
          <a:lstStyle/>
          <a:p>
            <a:pPr marL="0" indent="0">
              <a:lnSpc>
                <a:spcPct val="100000"/>
              </a:lnSpc>
              <a:buNone/>
            </a:pPr>
            <a:r>
              <a:rPr lang="en-US" sz="3600"/>
              <a:t>This presentation was prepared for the Institute of Education Sciences (IES) under Contract ED-IES-17-C-0004 by the Regional Educational Laboratory (REL) Appalachia administered by SRI International. The content of the presentation does not necessarily reflect the views or policies of IES or the U.S. Department of Education nor does mention of trade names, commercial products, or organizations imply endorsement by the U.S. Government. </a:t>
            </a:r>
          </a:p>
          <a:p>
            <a:pPr marL="0" indent="0">
              <a:lnSpc>
                <a:spcPct val="100000"/>
              </a:lnSpc>
              <a:buNone/>
            </a:pPr>
            <a:r>
              <a:rPr lang="en-US" sz="3600" dirty="0"/>
              <a:t>The original version of the presentation can be found on the REL Appalachia website here: </a:t>
            </a:r>
            <a:r>
              <a:rPr lang="en-US" sz="3600">
                <a:ea typeface="+mn-lt"/>
                <a:cs typeface="+mn-lt"/>
                <a:hlinkClick r:id="rId3"/>
              </a:rPr>
              <a:t>https://ies.ed.gov/ncee/edlabs/regions/appalachia/events/materials/03-16-21_counselors-postsecondary-resources_intro-slides_acc.pdf</a:t>
            </a:r>
            <a:r>
              <a:rPr lang="en-US" sz="3600">
                <a:solidFill>
                  <a:srgbClr val="595959"/>
                </a:solidFill>
              </a:rPr>
              <a:t> </a:t>
            </a:r>
            <a:endParaRPr lang="en-US" sz="3600" dirty="0"/>
          </a:p>
          <a:p>
            <a:pPr marL="0" indent="0">
              <a:lnSpc>
                <a:spcPct val="100000"/>
              </a:lnSpc>
              <a:buNone/>
            </a:pPr>
            <a:r>
              <a:rPr lang="en-US" sz="3600"/>
              <a:t>If you plan to use these slides to facilitate a training or professional development session, please retain this disclaimer at the beginning of the presentation, even if you choose to add your organization’s logo or make revisions to the slides to meet the needs of your audience. In the occurrence that changes are made, please add a note that: Amendments to the original slides have been made as necessary in order to specifically address the purpose of this presentation.</a:t>
            </a:r>
          </a:p>
        </p:txBody>
      </p:sp>
    </p:spTree>
    <p:extLst>
      <p:ext uri="{BB962C8B-B14F-4D97-AF65-F5344CB8AC3E}">
        <p14:creationId xmlns:p14="http://schemas.microsoft.com/office/powerpoint/2010/main" val="18198277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2E898D5-99A7-4596-99E8-379C3D78D78A}"/>
              </a:ext>
            </a:extLst>
          </p:cNvPr>
          <p:cNvSpPr>
            <a:spLocks noGrp="1"/>
          </p:cNvSpPr>
          <p:nvPr>
            <p:ph type="sldNum" sz="quarter" idx="12"/>
          </p:nvPr>
        </p:nvSpPr>
        <p:spPr/>
        <p:txBody>
          <a:bodyPr/>
          <a:lstStyle/>
          <a:p>
            <a:fld id="{BA8CF1B3-96A0-D24B-B5C9-B5B93FF4523E}" type="slidenum">
              <a:rPr lang="uk-UA" smtClean="0"/>
              <a:pPr/>
              <a:t>10</a:t>
            </a:fld>
            <a:endParaRPr lang="uk-UA"/>
          </a:p>
        </p:txBody>
      </p:sp>
      <p:sp>
        <p:nvSpPr>
          <p:cNvPr id="3" name="Title 2">
            <a:extLst>
              <a:ext uri="{FF2B5EF4-FFF2-40B4-BE49-F238E27FC236}">
                <a16:creationId xmlns:a16="http://schemas.microsoft.com/office/drawing/2014/main" id="{91269921-9383-204C-BB88-A11ABE6F9190}"/>
              </a:ext>
            </a:extLst>
          </p:cNvPr>
          <p:cNvSpPr>
            <a:spLocks noGrp="1"/>
          </p:cNvSpPr>
          <p:nvPr>
            <p:ph type="title"/>
          </p:nvPr>
        </p:nvSpPr>
        <p:spPr/>
        <p:txBody>
          <a:bodyPr/>
          <a:lstStyle/>
          <a:p>
            <a:r>
              <a:rPr lang="en-US"/>
              <a:t>Why is it important to open doors to training and education opportunities </a:t>
            </a:r>
            <a:r>
              <a:rPr lang="en-US" i="1"/>
              <a:t>after </a:t>
            </a:r>
            <a:r>
              <a:rPr lang="en-US"/>
              <a:t>high school?</a:t>
            </a:r>
          </a:p>
        </p:txBody>
      </p:sp>
      <p:pic>
        <p:nvPicPr>
          <p:cNvPr id="6" name="Picture 5" descr="&quot; &quot;">
            <a:extLst>
              <a:ext uri="{FF2B5EF4-FFF2-40B4-BE49-F238E27FC236}">
                <a16:creationId xmlns:a16="http://schemas.microsoft.com/office/drawing/2014/main" id="{2F8911A0-455C-46B1-BA63-42FEAFAF7EA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90002" y="2807864"/>
            <a:ext cx="13885892" cy="8100272"/>
          </a:xfrm>
          <a:prstGeom prst="rect">
            <a:avLst/>
          </a:prstGeom>
        </p:spPr>
      </p:pic>
    </p:spTree>
    <p:extLst>
      <p:ext uri="{BB962C8B-B14F-4D97-AF65-F5344CB8AC3E}">
        <p14:creationId xmlns:p14="http://schemas.microsoft.com/office/powerpoint/2010/main" val="33420516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2E898D5-99A7-4596-99E8-379C3D78D78A}"/>
              </a:ext>
            </a:extLst>
          </p:cNvPr>
          <p:cNvSpPr>
            <a:spLocks noGrp="1"/>
          </p:cNvSpPr>
          <p:nvPr>
            <p:ph type="sldNum" sz="quarter" idx="12"/>
          </p:nvPr>
        </p:nvSpPr>
        <p:spPr/>
        <p:txBody>
          <a:bodyPr/>
          <a:lstStyle/>
          <a:p>
            <a:fld id="{BA8CF1B3-96A0-D24B-B5C9-B5B93FF4523E}" type="slidenum">
              <a:rPr lang="uk-UA" smtClean="0"/>
              <a:pPr/>
              <a:t>11</a:t>
            </a:fld>
            <a:endParaRPr lang="uk-UA"/>
          </a:p>
        </p:txBody>
      </p:sp>
      <p:sp>
        <p:nvSpPr>
          <p:cNvPr id="6" name="Title 5">
            <a:extLst>
              <a:ext uri="{FF2B5EF4-FFF2-40B4-BE49-F238E27FC236}">
                <a16:creationId xmlns:a16="http://schemas.microsoft.com/office/drawing/2014/main" id="{51386CD3-1E33-D448-85F1-B823D17E4CB6}"/>
              </a:ext>
            </a:extLst>
          </p:cNvPr>
          <p:cNvSpPr>
            <a:spLocks noGrp="1"/>
          </p:cNvSpPr>
          <p:nvPr>
            <p:ph type="title"/>
          </p:nvPr>
        </p:nvSpPr>
        <p:spPr/>
        <p:txBody>
          <a:bodyPr/>
          <a:lstStyle/>
          <a:p>
            <a:r>
              <a:rPr lang="en-US"/>
              <a:t>Education level is associated with employment rates.</a:t>
            </a:r>
          </a:p>
        </p:txBody>
      </p:sp>
      <p:sp>
        <p:nvSpPr>
          <p:cNvPr id="8" name="TextBox 1">
            <a:extLst>
              <a:ext uri="{FF2B5EF4-FFF2-40B4-BE49-F238E27FC236}">
                <a16:creationId xmlns:a16="http://schemas.microsoft.com/office/drawing/2014/main" id="{2B1C94A2-3E39-3A47-A4BA-D4E79C246416}"/>
              </a:ext>
            </a:extLst>
          </p:cNvPr>
          <p:cNvSpPr txBox="1"/>
          <p:nvPr/>
        </p:nvSpPr>
        <p:spPr>
          <a:xfrm>
            <a:off x="10057178" y="1535354"/>
            <a:ext cx="12922092" cy="81808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800">
                <a:solidFill>
                  <a:schemeClr val="tx1">
                    <a:lumMod val="65000"/>
                    <a:lumOff val="35000"/>
                  </a:schemeClr>
                </a:solidFill>
                <a:latin typeface="+mj-lt"/>
                <a:cs typeface="Times New Roman" panose="02020603050405020304" pitchFamily="18" charset="0"/>
              </a:rPr>
              <a:t>Employment rates of 20 to 24 year-olds, by educational attainment (2019)</a:t>
            </a:r>
          </a:p>
        </p:txBody>
      </p:sp>
      <p:graphicFrame>
        <p:nvGraphicFramePr>
          <p:cNvPr id="4" name="Chart 3" descr="This chart depicts employment rates increasing with level of education. &#10;Just having some college experience, without even having to complete a bachelor’s degree, is associated with an 8 percent higher employment rate.&#10;Employers often filter on degree types, so even if a job doesn’t require a degree, it may go to a candidate who has a degree, particularly when supply is high.">
            <a:extLst>
              <a:ext uri="{FF2B5EF4-FFF2-40B4-BE49-F238E27FC236}">
                <a16:creationId xmlns:a16="http://schemas.microsoft.com/office/drawing/2014/main" id="{D24EA4EA-EDF2-4298-97F8-ED934D2FFA8F}"/>
              </a:ext>
            </a:extLst>
          </p:cNvPr>
          <p:cNvGraphicFramePr>
            <a:graphicFrameLocks/>
          </p:cNvGraphicFramePr>
          <p:nvPr>
            <p:extLst>
              <p:ext uri="{D42A27DB-BD31-4B8C-83A1-F6EECF244321}">
                <p14:modId xmlns:p14="http://schemas.microsoft.com/office/powerpoint/2010/main" val="1052903160"/>
              </p:ext>
            </p:extLst>
          </p:nvPr>
        </p:nvGraphicFramePr>
        <p:xfrm>
          <a:off x="7022919" y="2044400"/>
          <a:ext cx="15956351" cy="10097353"/>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16A11567-AD7F-4540-97A0-54792DFF1797}"/>
              </a:ext>
            </a:extLst>
          </p:cNvPr>
          <p:cNvSpPr txBox="1"/>
          <p:nvPr/>
        </p:nvSpPr>
        <p:spPr>
          <a:xfrm>
            <a:off x="7217846" y="11718981"/>
            <a:ext cx="5418862"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i="1">
                <a:solidFill>
                  <a:schemeClr val="tx1">
                    <a:lumMod val="65000"/>
                    <a:lumOff val="35000"/>
                  </a:schemeClr>
                </a:solidFill>
                <a:latin typeface="Times New Roman"/>
                <a:cs typeface="Times New Roman"/>
              </a:rPr>
              <a:t>(U.S. Department of Education, 2019a)</a:t>
            </a:r>
          </a:p>
        </p:txBody>
      </p:sp>
    </p:spTree>
    <p:extLst>
      <p:ext uri="{BB962C8B-B14F-4D97-AF65-F5344CB8AC3E}">
        <p14:creationId xmlns:p14="http://schemas.microsoft.com/office/powerpoint/2010/main" val="41544161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2E898D5-99A7-4596-99E8-379C3D78D78A}"/>
              </a:ext>
            </a:extLst>
          </p:cNvPr>
          <p:cNvSpPr>
            <a:spLocks noGrp="1"/>
          </p:cNvSpPr>
          <p:nvPr>
            <p:ph type="sldNum" sz="quarter" idx="12"/>
          </p:nvPr>
        </p:nvSpPr>
        <p:spPr/>
        <p:txBody>
          <a:bodyPr/>
          <a:lstStyle/>
          <a:p>
            <a:fld id="{BA8CF1B3-96A0-D24B-B5C9-B5B93FF4523E}" type="slidenum">
              <a:rPr lang="uk-UA" smtClean="0"/>
              <a:pPr/>
              <a:t>12</a:t>
            </a:fld>
            <a:endParaRPr lang="uk-UA"/>
          </a:p>
        </p:txBody>
      </p:sp>
      <p:sp>
        <p:nvSpPr>
          <p:cNvPr id="6" name="Title 5">
            <a:extLst>
              <a:ext uri="{FF2B5EF4-FFF2-40B4-BE49-F238E27FC236}">
                <a16:creationId xmlns:a16="http://schemas.microsoft.com/office/drawing/2014/main" id="{3A47AB6A-C0D2-8B45-8CCB-0CC55E256BB8}"/>
              </a:ext>
            </a:extLst>
          </p:cNvPr>
          <p:cNvSpPr>
            <a:spLocks noGrp="1"/>
          </p:cNvSpPr>
          <p:nvPr>
            <p:ph type="title"/>
          </p:nvPr>
        </p:nvSpPr>
        <p:spPr/>
        <p:txBody>
          <a:bodyPr/>
          <a:lstStyle/>
          <a:p>
            <a:r>
              <a:rPr lang="en-US"/>
              <a:t>Higher education levels are associated with higher salaries.</a:t>
            </a:r>
          </a:p>
        </p:txBody>
      </p:sp>
      <p:graphicFrame>
        <p:nvGraphicFramePr>
          <p:cNvPr id="4" name="Chart 3" descr="Chart depicts national data showing that salary increases with level of education. &#10;Gap between median annual earnings for: HS completion and some college but no degree= $1420; Some college no degree and associate’s degree = $3660; Associate’s degree and bachelor’s degree or higher=$17960">
            <a:extLst>
              <a:ext uri="{FF2B5EF4-FFF2-40B4-BE49-F238E27FC236}">
                <a16:creationId xmlns:a16="http://schemas.microsoft.com/office/drawing/2014/main" id="{A0DABAB0-F68E-4B33-A064-B57163E01DCB}"/>
              </a:ext>
            </a:extLst>
          </p:cNvPr>
          <p:cNvGraphicFramePr>
            <a:graphicFrameLocks/>
          </p:cNvGraphicFramePr>
          <p:nvPr>
            <p:extLst>
              <p:ext uri="{D42A27DB-BD31-4B8C-83A1-F6EECF244321}">
                <p14:modId xmlns:p14="http://schemas.microsoft.com/office/powerpoint/2010/main" val="2123736204"/>
              </p:ext>
            </p:extLst>
          </p:nvPr>
        </p:nvGraphicFramePr>
        <p:xfrm>
          <a:off x="7112802" y="1633510"/>
          <a:ext cx="16541005" cy="10204398"/>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2BCA14DC-1594-9145-A59E-7B90A563248D}"/>
              </a:ext>
            </a:extLst>
          </p:cNvPr>
          <p:cNvSpPr txBox="1"/>
          <p:nvPr/>
        </p:nvSpPr>
        <p:spPr>
          <a:xfrm>
            <a:off x="7217846" y="11718981"/>
            <a:ext cx="5418862"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i="1">
                <a:solidFill>
                  <a:schemeClr val="tx1">
                    <a:lumMod val="65000"/>
                    <a:lumOff val="35000"/>
                  </a:schemeClr>
                </a:solidFill>
                <a:latin typeface="Times New Roman"/>
                <a:cs typeface="Times New Roman"/>
              </a:rPr>
              <a:t>(U.S. Department of Education, 2019b)</a:t>
            </a:r>
          </a:p>
        </p:txBody>
      </p:sp>
    </p:spTree>
    <p:extLst>
      <p:ext uri="{BB962C8B-B14F-4D97-AF65-F5344CB8AC3E}">
        <p14:creationId xmlns:p14="http://schemas.microsoft.com/office/powerpoint/2010/main" val="6712270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2E898D5-99A7-4596-99E8-379C3D78D78A}"/>
              </a:ext>
            </a:extLst>
          </p:cNvPr>
          <p:cNvSpPr>
            <a:spLocks noGrp="1"/>
          </p:cNvSpPr>
          <p:nvPr>
            <p:ph type="sldNum" sz="quarter" idx="12"/>
          </p:nvPr>
        </p:nvSpPr>
        <p:spPr/>
        <p:txBody>
          <a:bodyPr/>
          <a:lstStyle/>
          <a:p>
            <a:fld id="{BA8CF1B3-96A0-D24B-B5C9-B5B93FF4523E}" type="slidenum">
              <a:rPr lang="uk-UA" smtClean="0"/>
              <a:pPr/>
              <a:t>13</a:t>
            </a:fld>
            <a:endParaRPr lang="uk-UA"/>
          </a:p>
        </p:txBody>
      </p:sp>
      <p:sp>
        <p:nvSpPr>
          <p:cNvPr id="4" name="Title 3">
            <a:extLst>
              <a:ext uri="{FF2B5EF4-FFF2-40B4-BE49-F238E27FC236}">
                <a16:creationId xmlns:a16="http://schemas.microsoft.com/office/drawing/2014/main" id="{2F9FC5D8-EB99-F448-B005-6C5997EA3B2C}"/>
              </a:ext>
            </a:extLst>
          </p:cNvPr>
          <p:cNvSpPr>
            <a:spLocks noGrp="1"/>
          </p:cNvSpPr>
          <p:nvPr>
            <p:ph type="title"/>
          </p:nvPr>
        </p:nvSpPr>
        <p:spPr/>
        <p:txBody>
          <a:bodyPr/>
          <a:lstStyle/>
          <a:p>
            <a:r>
              <a:rPr lang="en-US"/>
              <a:t>Earning an associate’s degree is associated with higher income.</a:t>
            </a:r>
          </a:p>
        </p:txBody>
      </p:sp>
      <p:sp>
        <p:nvSpPr>
          <p:cNvPr id="8" name="TextBox 1">
            <a:extLst>
              <a:ext uri="{FF2B5EF4-FFF2-40B4-BE49-F238E27FC236}">
                <a16:creationId xmlns:a16="http://schemas.microsoft.com/office/drawing/2014/main" id="{CB2A9B9C-5CCC-9E4E-9C1A-096340FD6A17}"/>
              </a:ext>
            </a:extLst>
          </p:cNvPr>
          <p:cNvSpPr txBox="1"/>
          <p:nvPr/>
        </p:nvSpPr>
        <p:spPr>
          <a:xfrm>
            <a:off x="9217864" y="2168237"/>
            <a:ext cx="13724434" cy="81808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800">
                <a:solidFill>
                  <a:schemeClr val="tx1">
                    <a:lumMod val="65000"/>
                    <a:lumOff val="35000"/>
                  </a:schemeClr>
                </a:solidFill>
                <a:latin typeface="+mj-lt"/>
                <a:cs typeface="Times New Roman" panose="02020603050405020304" pitchFamily="18" charset="0"/>
              </a:rPr>
              <a:t>Quarterly Earnings Gain for Associate Degree Earners Over No College Award (2014 dollars)</a:t>
            </a:r>
          </a:p>
        </p:txBody>
      </p:sp>
      <p:graphicFrame>
        <p:nvGraphicFramePr>
          <p:cNvPr id="6" name="Chart 5" descr="High school graduates increase their earnings by attending all types of colleges. Research shows that earning an associate’s degree is associated with higher earnings than enrolling in college and not completing. &#10;For associate’s degrees, the gains are fairly consistent across states, and these gains tend to be higher for women than men. ">
            <a:extLst>
              <a:ext uri="{FF2B5EF4-FFF2-40B4-BE49-F238E27FC236}">
                <a16:creationId xmlns:a16="http://schemas.microsoft.com/office/drawing/2014/main" id="{AA583C7C-AC29-4B41-9ECC-A31ED8F9AB15}"/>
              </a:ext>
            </a:extLst>
          </p:cNvPr>
          <p:cNvGraphicFramePr>
            <a:graphicFrameLocks/>
          </p:cNvGraphicFramePr>
          <p:nvPr>
            <p:extLst>
              <p:ext uri="{D42A27DB-BD31-4B8C-83A1-F6EECF244321}">
                <p14:modId xmlns:p14="http://schemas.microsoft.com/office/powerpoint/2010/main" val="1081335343"/>
              </p:ext>
            </p:extLst>
          </p:nvPr>
        </p:nvGraphicFramePr>
        <p:xfrm>
          <a:off x="7065818" y="1884435"/>
          <a:ext cx="16281862" cy="9674682"/>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D3466945-9757-A447-A5E7-4D299E06643F}"/>
              </a:ext>
            </a:extLst>
          </p:cNvPr>
          <p:cNvSpPr txBox="1"/>
          <p:nvPr/>
        </p:nvSpPr>
        <p:spPr>
          <a:xfrm>
            <a:off x="7217846" y="11718981"/>
            <a:ext cx="5418862"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i="1">
                <a:solidFill>
                  <a:schemeClr val="tx1">
                    <a:lumMod val="65000"/>
                    <a:lumOff val="35000"/>
                  </a:schemeClr>
                </a:solidFill>
                <a:latin typeface="Times New Roman"/>
                <a:cs typeface="Times New Roman"/>
              </a:rPr>
              <a:t>(Belfield &amp; Bailey, 2017)</a:t>
            </a:r>
          </a:p>
        </p:txBody>
      </p:sp>
    </p:spTree>
    <p:extLst>
      <p:ext uri="{BB962C8B-B14F-4D97-AF65-F5344CB8AC3E}">
        <p14:creationId xmlns:p14="http://schemas.microsoft.com/office/powerpoint/2010/main" val="20246332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2E898D5-99A7-4596-99E8-379C3D78D78A}"/>
              </a:ext>
            </a:extLst>
          </p:cNvPr>
          <p:cNvSpPr>
            <a:spLocks noGrp="1"/>
          </p:cNvSpPr>
          <p:nvPr>
            <p:ph type="sldNum" sz="quarter" idx="12"/>
          </p:nvPr>
        </p:nvSpPr>
        <p:spPr/>
        <p:txBody>
          <a:bodyPr/>
          <a:lstStyle/>
          <a:p>
            <a:fld id="{BA8CF1B3-96A0-D24B-B5C9-B5B93FF4523E}" type="slidenum">
              <a:rPr lang="uk-UA" smtClean="0"/>
              <a:pPr/>
              <a:t>14</a:t>
            </a:fld>
            <a:endParaRPr lang="uk-UA"/>
          </a:p>
        </p:txBody>
      </p:sp>
      <p:sp>
        <p:nvSpPr>
          <p:cNvPr id="6" name="Title 5">
            <a:extLst>
              <a:ext uri="{FF2B5EF4-FFF2-40B4-BE49-F238E27FC236}">
                <a16:creationId xmlns:a16="http://schemas.microsoft.com/office/drawing/2014/main" id="{30ACF225-BE04-1543-A9C5-47B626CBF32D}"/>
              </a:ext>
            </a:extLst>
          </p:cNvPr>
          <p:cNvSpPr>
            <a:spLocks noGrp="1"/>
          </p:cNvSpPr>
          <p:nvPr>
            <p:ph type="title"/>
          </p:nvPr>
        </p:nvSpPr>
        <p:spPr/>
        <p:txBody>
          <a:bodyPr/>
          <a:lstStyle/>
          <a:p>
            <a:r>
              <a:rPr lang="en-US"/>
              <a:t>Earnings of certificate holders vary across states.</a:t>
            </a:r>
          </a:p>
        </p:txBody>
      </p:sp>
      <p:graphicFrame>
        <p:nvGraphicFramePr>
          <p:cNvPr id="4" name="Chart 3" descr="These data show the difference that having a certificate instead of no college can make on quarterly earnings after 5-9 years. In other words, it compares the earnings of those with and without certificates. ">
            <a:extLst>
              <a:ext uri="{FF2B5EF4-FFF2-40B4-BE49-F238E27FC236}">
                <a16:creationId xmlns:a16="http://schemas.microsoft.com/office/drawing/2014/main" id="{C4602D8B-2DAA-47AF-8B3F-CD536ABD71AA}"/>
              </a:ext>
            </a:extLst>
          </p:cNvPr>
          <p:cNvGraphicFramePr>
            <a:graphicFrameLocks/>
          </p:cNvGraphicFramePr>
          <p:nvPr>
            <p:extLst>
              <p:ext uri="{D42A27DB-BD31-4B8C-83A1-F6EECF244321}">
                <p14:modId xmlns:p14="http://schemas.microsoft.com/office/powerpoint/2010/main" val="1363066356"/>
              </p:ext>
            </p:extLst>
          </p:nvPr>
        </p:nvGraphicFramePr>
        <p:xfrm>
          <a:off x="6980884" y="1690688"/>
          <a:ext cx="16816128" cy="10431508"/>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BB201B0A-4421-D847-ADF4-250FEF2F19EE}"/>
              </a:ext>
            </a:extLst>
          </p:cNvPr>
          <p:cNvSpPr txBox="1"/>
          <p:nvPr/>
        </p:nvSpPr>
        <p:spPr>
          <a:xfrm>
            <a:off x="7217846" y="11718981"/>
            <a:ext cx="640894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i="1">
                <a:solidFill>
                  <a:schemeClr val="tx1">
                    <a:lumMod val="65000"/>
                    <a:lumOff val="35000"/>
                  </a:schemeClr>
                </a:solidFill>
                <a:latin typeface="Times New Roman"/>
                <a:cs typeface="Times New Roman"/>
              </a:rPr>
              <a:t>(Belfield &amp; Bailey, 2017; Xu &amp; Trimble, 2016)</a:t>
            </a:r>
          </a:p>
        </p:txBody>
      </p:sp>
    </p:spTree>
    <p:extLst>
      <p:ext uri="{BB962C8B-B14F-4D97-AF65-F5344CB8AC3E}">
        <p14:creationId xmlns:p14="http://schemas.microsoft.com/office/powerpoint/2010/main" val="19912663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2E898D5-99A7-4596-99E8-379C3D78D78A}"/>
              </a:ext>
            </a:extLst>
          </p:cNvPr>
          <p:cNvSpPr>
            <a:spLocks noGrp="1"/>
          </p:cNvSpPr>
          <p:nvPr>
            <p:ph type="sldNum" sz="quarter" idx="12"/>
          </p:nvPr>
        </p:nvSpPr>
        <p:spPr/>
        <p:txBody>
          <a:bodyPr/>
          <a:lstStyle/>
          <a:p>
            <a:fld id="{BA8CF1B3-96A0-D24B-B5C9-B5B93FF4523E}" type="slidenum">
              <a:rPr lang="uk-UA" smtClean="0"/>
              <a:pPr/>
              <a:t>15</a:t>
            </a:fld>
            <a:endParaRPr lang="uk-UA"/>
          </a:p>
        </p:txBody>
      </p:sp>
      <p:sp>
        <p:nvSpPr>
          <p:cNvPr id="8" name="Title 7">
            <a:extLst>
              <a:ext uri="{FF2B5EF4-FFF2-40B4-BE49-F238E27FC236}">
                <a16:creationId xmlns:a16="http://schemas.microsoft.com/office/drawing/2014/main" id="{C43F9B00-6CFC-5E4D-905F-9F7163C32694}"/>
              </a:ext>
            </a:extLst>
          </p:cNvPr>
          <p:cNvSpPr>
            <a:spLocks noGrp="1"/>
          </p:cNvSpPr>
          <p:nvPr>
            <p:ph type="title"/>
          </p:nvPr>
        </p:nvSpPr>
        <p:spPr/>
        <p:txBody>
          <a:bodyPr/>
          <a:lstStyle/>
          <a:p>
            <a:r>
              <a:rPr lang="en-US"/>
              <a:t>Many factors can be barriers for students. </a:t>
            </a:r>
          </a:p>
        </p:txBody>
      </p:sp>
      <p:sp>
        <p:nvSpPr>
          <p:cNvPr id="7" name="Text Placeholder 6">
            <a:extLst>
              <a:ext uri="{FF2B5EF4-FFF2-40B4-BE49-F238E27FC236}">
                <a16:creationId xmlns:a16="http://schemas.microsoft.com/office/drawing/2014/main" id="{AC8086B9-37A4-EE4E-8DA7-4B0A49A989E2}"/>
              </a:ext>
            </a:extLst>
          </p:cNvPr>
          <p:cNvSpPr>
            <a:spLocks noGrp="1"/>
          </p:cNvSpPr>
          <p:nvPr>
            <p:ph sz="half" idx="1"/>
          </p:nvPr>
        </p:nvSpPr>
        <p:spPr>
          <a:xfrm>
            <a:off x="7260585" y="1737360"/>
            <a:ext cx="9238371" cy="10241280"/>
          </a:xfrm>
        </p:spPr>
        <p:txBody>
          <a:bodyPr/>
          <a:lstStyle/>
          <a:p>
            <a:pPr>
              <a:lnSpc>
                <a:spcPct val="100000"/>
              </a:lnSpc>
            </a:pPr>
            <a:r>
              <a:rPr lang="en-US" sz="4800"/>
              <a:t>Limited financial resources</a:t>
            </a:r>
          </a:p>
          <a:p>
            <a:pPr lvl="1">
              <a:lnSpc>
                <a:spcPct val="100000"/>
              </a:lnSpc>
              <a:buFont typeface="System Font Regular"/>
              <a:buChar char="-"/>
            </a:pPr>
            <a:r>
              <a:rPr lang="en-US" sz="4000"/>
              <a:t>Missed aid deadlines</a:t>
            </a:r>
          </a:p>
          <a:p>
            <a:pPr>
              <a:lnSpc>
                <a:spcPct val="100000"/>
              </a:lnSpc>
            </a:pPr>
            <a:r>
              <a:rPr lang="en-US" sz="4800"/>
              <a:t>Lack of college knowledge</a:t>
            </a:r>
          </a:p>
          <a:p>
            <a:pPr lvl="1">
              <a:lnSpc>
                <a:spcPct val="100000"/>
              </a:lnSpc>
              <a:buFont typeface="System Font Regular"/>
              <a:buChar char="-"/>
            </a:pPr>
            <a:r>
              <a:rPr lang="en-US" sz="4000"/>
              <a:t>Unaware of requirements, expectations, norms, etc.</a:t>
            </a:r>
          </a:p>
          <a:p>
            <a:pPr>
              <a:lnSpc>
                <a:spcPct val="100000"/>
              </a:lnSpc>
            </a:pPr>
            <a:r>
              <a:rPr lang="en-US" sz="4800"/>
              <a:t>Navigating social and emotional aspects of the transition</a:t>
            </a:r>
          </a:p>
          <a:p>
            <a:pPr lvl="1">
              <a:lnSpc>
                <a:spcPct val="100000"/>
              </a:lnSpc>
              <a:buFont typeface="System Font Regular"/>
              <a:buChar char="-"/>
            </a:pPr>
            <a:r>
              <a:rPr lang="en-US" sz="4000"/>
              <a:t>More responsibility</a:t>
            </a:r>
          </a:p>
          <a:p>
            <a:pPr lvl="1">
              <a:lnSpc>
                <a:spcPct val="100000"/>
              </a:lnSpc>
              <a:buFont typeface="System Font Regular"/>
              <a:buChar char="-"/>
            </a:pPr>
            <a:r>
              <a:rPr lang="en-US" sz="4000"/>
              <a:t>New community</a:t>
            </a:r>
          </a:p>
          <a:p>
            <a:pPr lvl="1">
              <a:lnSpc>
                <a:spcPct val="100000"/>
              </a:lnSpc>
              <a:buFont typeface="System Font Regular"/>
              <a:buChar char="-"/>
            </a:pPr>
            <a:r>
              <a:rPr lang="en-US" sz="4000"/>
              <a:t>Potentially being away from home</a:t>
            </a:r>
          </a:p>
        </p:txBody>
      </p:sp>
      <p:sp>
        <p:nvSpPr>
          <p:cNvPr id="9" name="TextBox 8">
            <a:extLst>
              <a:ext uri="{FF2B5EF4-FFF2-40B4-BE49-F238E27FC236}">
                <a16:creationId xmlns:a16="http://schemas.microsoft.com/office/drawing/2014/main" id="{A17B07B6-BC13-3B42-8CBA-7C06F2756960}"/>
              </a:ext>
            </a:extLst>
          </p:cNvPr>
          <p:cNvSpPr txBox="1"/>
          <p:nvPr/>
        </p:nvSpPr>
        <p:spPr>
          <a:xfrm>
            <a:off x="7217846" y="11718981"/>
            <a:ext cx="640894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i="1">
                <a:solidFill>
                  <a:schemeClr val="tx1">
                    <a:lumMod val="65000"/>
                    <a:lumOff val="35000"/>
                  </a:schemeClr>
                </a:solidFill>
                <a:latin typeface="Times New Roman"/>
                <a:cs typeface="Times New Roman"/>
              </a:rPr>
              <a:t>(Barnett, 2016)</a:t>
            </a:r>
          </a:p>
        </p:txBody>
      </p:sp>
      <p:pic>
        <p:nvPicPr>
          <p:cNvPr id="5" name="Picture 4" descr="&quot; &quot;">
            <a:extLst>
              <a:ext uri="{FF2B5EF4-FFF2-40B4-BE49-F238E27FC236}">
                <a16:creationId xmlns:a16="http://schemas.microsoft.com/office/drawing/2014/main" id="{BBE5068B-C52A-43AC-9DD2-2BBD8C849DBA}"/>
              </a:ext>
            </a:extLst>
          </p:cNvPr>
          <p:cNvPicPr>
            <a:picLocks noChangeAspect="1"/>
          </p:cNvPicPr>
          <p:nvPr/>
        </p:nvPicPr>
        <p:blipFill>
          <a:blip r:embed="rId3"/>
          <a:stretch>
            <a:fillRect/>
          </a:stretch>
        </p:blipFill>
        <p:spPr>
          <a:xfrm>
            <a:off x="16391880" y="4250994"/>
            <a:ext cx="6835730" cy="4813493"/>
          </a:xfrm>
          <a:prstGeom prst="rect">
            <a:avLst/>
          </a:prstGeom>
        </p:spPr>
      </p:pic>
    </p:spTree>
    <p:extLst>
      <p:ext uri="{BB962C8B-B14F-4D97-AF65-F5344CB8AC3E}">
        <p14:creationId xmlns:p14="http://schemas.microsoft.com/office/powerpoint/2010/main" val="16392815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2E898D5-99A7-4596-99E8-379C3D78D78A}"/>
              </a:ext>
            </a:extLst>
          </p:cNvPr>
          <p:cNvSpPr>
            <a:spLocks noGrp="1"/>
          </p:cNvSpPr>
          <p:nvPr>
            <p:ph type="sldNum" sz="quarter" idx="12"/>
          </p:nvPr>
        </p:nvSpPr>
        <p:spPr/>
        <p:txBody>
          <a:bodyPr/>
          <a:lstStyle/>
          <a:p>
            <a:fld id="{BA8CF1B3-96A0-D24B-B5C9-B5B93FF4523E}" type="slidenum">
              <a:rPr lang="uk-UA" smtClean="0"/>
              <a:pPr/>
              <a:t>16</a:t>
            </a:fld>
            <a:endParaRPr lang="uk-UA"/>
          </a:p>
        </p:txBody>
      </p:sp>
      <p:sp>
        <p:nvSpPr>
          <p:cNvPr id="10" name="Title 9">
            <a:extLst>
              <a:ext uri="{FF2B5EF4-FFF2-40B4-BE49-F238E27FC236}">
                <a16:creationId xmlns:a16="http://schemas.microsoft.com/office/drawing/2014/main" id="{2EEB19C1-849C-0743-A442-4E8E5E9AA292}"/>
              </a:ext>
            </a:extLst>
          </p:cNvPr>
          <p:cNvSpPr>
            <a:spLocks noGrp="1"/>
          </p:cNvSpPr>
          <p:nvPr>
            <p:ph type="title"/>
          </p:nvPr>
        </p:nvSpPr>
        <p:spPr/>
        <p:txBody>
          <a:bodyPr/>
          <a:lstStyle/>
          <a:p>
            <a:r>
              <a:rPr lang="en-US"/>
              <a:t>The resource compilation</a:t>
            </a:r>
          </a:p>
        </p:txBody>
      </p:sp>
      <p:sp>
        <p:nvSpPr>
          <p:cNvPr id="4" name="Text Placeholder 4">
            <a:extLst>
              <a:ext uri="{FF2B5EF4-FFF2-40B4-BE49-F238E27FC236}">
                <a16:creationId xmlns:a16="http://schemas.microsoft.com/office/drawing/2014/main" id="{E6556CE5-58BF-4715-834D-862D8738B774}"/>
              </a:ext>
            </a:extLst>
          </p:cNvPr>
          <p:cNvSpPr txBox="1">
            <a:spLocks/>
          </p:cNvSpPr>
          <p:nvPr/>
        </p:nvSpPr>
        <p:spPr>
          <a:xfrm>
            <a:off x="7296424" y="2414631"/>
            <a:ext cx="6001566" cy="809784"/>
          </a:xfrm>
          <a:prstGeom prst="rect">
            <a:avLst/>
          </a:prstGeom>
        </p:spPr>
        <p:txBody>
          <a:bodyPr vert="horz" lIns="0" tIns="0" rIns="0" bIns="0" rtlCol="0">
            <a:normAutofit/>
          </a:bodyPr>
          <a:lstStyle>
            <a:lvl1pPr marL="0" marR="0" indent="0" algn="l" defTabSz="1219215" rtl="0" eaLnBrk="1" fontAlgn="auto" latinLnBrk="0" hangingPunct="1">
              <a:lnSpc>
                <a:spcPct val="100000"/>
              </a:lnSpc>
              <a:spcBef>
                <a:spcPts val="400"/>
              </a:spcBef>
              <a:spcAft>
                <a:spcPts val="300"/>
              </a:spcAft>
              <a:buClrTx/>
              <a:buSzTx/>
              <a:buFontTx/>
              <a:buNone/>
              <a:tabLst/>
              <a:defRPr lang="tr-TR" sz="4400" b="0" i="0" kern="1200" dirty="0" smtClean="0">
                <a:solidFill>
                  <a:srgbClr val="576F7F"/>
                </a:solidFill>
                <a:latin typeface="Times New Roman" panose="02020603050405020304" pitchFamily="18" charset="0"/>
                <a:ea typeface="+mn-ea"/>
                <a:cs typeface="Times New Roman" panose="02020603050405020304" pitchFamily="18" charset="0"/>
              </a:defRPr>
            </a:lvl1pPr>
            <a:lvl2pPr marL="114300" marR="0" indent="0" algn="l" defTabSz="1219215" rtl="0" eaLnBrk="1" fontAlgn="auto" latinLnBrk="0" hangingPunct="1">
              <a:lnSpc>
                <a:spcPct val="100000"/>
              </a:lnSpc>
              <a:spcBef>
                <a:spcPts val="300"/>
              </a:spcBef>
              <a:spcAft>
                <a:spcPts val="300"/>
              </a:spcAft>
              <a:buClrTx/>
              <a:buSzTx/>
              <a:buFont typeface="Courier New" panose="02070309020205020404" pitchFamily="49" charset="0"/>
              <a:buNone/>
              <a:tabLst/>
              <a:defRPr lang="tr-TR" sz="4000" b="0" i="0" kern="1200" dirty="0" smtClean="0">
                <a:solidFill>
                  <a:srgbClr val="576F7F"/>
                </a:solidFill>
                <a:latin typeface="+mj-lt"/>
                <a:ea typeface="+mn-ea"/>
                <a:cs typeface="Arial"/>
              </a:defRPr>
            </a:lvl2pPr>
            <a:lvl3pPr marL="1382713" marR="0" indent="-365760" algn="l" defTabSz="1219215" rtl="0" eaLnBrk="1" fontAlgn="auto" latinLnBrk="0" hangingPunct="1">
              <a:lnSpc>
                <a:spcPct val="100000"/>
              </a:lnSpc>
              <a:spcBef>
                <a:spcPts val="0"/>
              </a:spcBef>
              <a:spcAft>
                <a:spcPts val="0"/>
              </a:spcAft>
              <a:buClrTx/>
              <a:buSzTx/>
              <a:buFont typeface="Courier New" panose="02070309020205020404" pitchFamily="49" charset="0"/>
              <a:buChar char="o"/>
              <a:tabLst/>
              <a:defRPr lang="tr-TR" sz="3600" b="0" i="0" kern="1200" dirty="0" smtClean="0">
                <a:solidFill>
                  <a:srgbClr val="576F7F"/>
                </a:solidFill>
                <a:latin typeface="+mj-lt"/>
                <a:ea typeface="+mn-ea"/>
                <a:cs typeface="Arial"/>
              </a:defRPr>
            </a:lvl3pPr>
            <a:lvl4pPr marL="4553003" marR="0" indent="0" algn="l" defTabSz="1219215" rtl="0" eaLnBrk="1" fontAlgn="auto" latinLnBrk="0" hangingPunct="1">
              <a:lnSpc>
                <a:spcPct val="100000"/>
              </a:lnSpc>
              <a:spcBef>
                <a:spcPts val="0"/>
              </a:spcBef>
              <a:spcAft>
                <a:spcPts val="0"/>
              </a:spcAft>
              <a:buClrTx/>
              <a:buSzTx/>
              <a:buFont typeface="Wingdings" panose="05000000000000000000" pitchFamily="2" charset="2"/>
              <a:buChar char="§"/>
              <a:tabLst/>
              <a:defRPr sz="3200" kern="1200">
                <a:solidFill>
                  <a:schemeClr val="tx1"/>
                </a:solidFill>
                <a:latin typeface="+mj-lt"/>
                <a:ea typeface="+mn-ea"/>
                <a:cs typeface="+mn-cs"/>
              </a:defRPr>
            </a:lvl4pPr>
            <a:lvl5pPr marL="5162611" marR="0" indent="-685800" algn="l" defTabSz="1219215" rtl="0" eaLnBrk="1" fontAlgn="auto" latinLnBrk="0" hangingPunct="1">
              <a:lnSpc>
                <a:spcPct val="100000"/>
              </a:lnSpc>
              <a:spcBef>
                <a:spcPts val="0"/>
              </a:spcBef>
              <a:spcAft>
                <a:spcPts val="0"/>
              </a:spcAft>
              <a:buClrTx/>
              <a:buSzTx/>
              <a:buFont typeface="Arial" panose="020B0604020202020204" pitchFamily="34" charset="0"/>
              <a:buChar char="▫"/>
              <a:tabLst/>
              <a:defRPr sz="2800" kern="1200">
                <a:solidFill>
                  <a:schemeClr val="tx1"/>
                </a:solidFill>
                <a:latin typeface="+mj-lt"/>
                <a:ea typeface="+mn-ea"/>
                <a:cs typeface="+mn-cs"/>
              </a:defRPr>
            </a:lvl5pPr>
            <a:lvl6pPr marL="6705684" indent="-609608" algn="l" defTabSz="1219215" rtl="0" eaLnBrk="1" latinLnBrk="0" hangingPunct="1">
              <a:spcBef>
                <a:spcPct val="20000"/>
              </a:spcBef>
              <a:buFont typeface="Arial"/>
              <a:buChar char="•"/>
              <a:defRPr sz="5333" kern="1200">
                <a:solidFill>
                  <a:schemeClr val="tx1"/>
                </a:solidFill>
                <a:latin typeface="+mn-lt"/>
                <a:ea typeface="+mn-ea"/>
                <a:cs typeface="+mn-cs"/>
              </a:defRPr>
            </a:lvl6pPr>
            <a:lvl7pPr marL="7924899" indent="-609608" algn="l" defTabSz="1219215" rtl="0" eaLnBrk="1" latinLnBrk="0" hangingPunct="1">
              <a:spcBef>
                <a:spcPct val="20000"/>
              </a:spcBef>
              <a:buFont typeface="Arial"/>
              <a:buChar char="•"/>
              <a:defRPr sz="5333" kern="1200">
                <a:solidFill>
                  <a:schemeClr val="tx1"/>
                </a:solidFill>
                <a:latin typeface="+mn-lt"/>
                <a:ea typeface="+mn-ea"/>
                <a:cs typeface="+mn-cs"/>
              </a:defRPr>
            </a:lvl7pPr>
            <a:lvl8pPr marL="9144114" indent="-609608" algn="l" defTabSz="1219215" rtl="0" eaLnBrk="1" latinLnBrk="0" hangingPunct="1">
              <a:spcBef>
                <a:spcPct val="20000"/>
              </a:spcBef>
              <a:buFont typeface="Arial"/>
              <a:buChar char="•"/>
              <a:defRPr sz="5333" kern="1200">
                <a:solidFill>
                  <a:schemeClr val="tx1"/>
                </a:solidFill>
                <a:latin typeface="+mn-lt"/>
                <a:ea typeface="+mn-ea"/>
                <a:cs typeface="+mn-cs"/>
              </a:defRPr>
            </a:lvl8pPr>
            <a:lvl9pPr marL="10363330" indent="-609608" algn="l" defTabSz="1219215" rtl="0" eaLnBrk="1" latinLnBrk="0" hangingPunct="1">
              <a:spcBef>
                <a:spcPct val="20000"/>
              </a:spcBef>
              <a:buFont typeface="Arial"/>
              <a:buChar char="•"/>
              <a:defRPr sz="5333" kern="1200">
                <a:solidFill>
                  <a:schemeClr val="tx1"/>
                </a:solidFill>
                <a:latin typeface="+mn-lt"/>
                <a:ea typeface="+mn-ea"/>
                <a:cs typeface="+mn-cs"/>
              </a:defRPr>
            </a:lvl9pPr>
          </a:lstStyle>
          <a:p>
            <a:r>
              <a:rPr lang="en-US" b="1">
                <a:latin typeface="Corbel" panose="020B0503020204020204" pitchFamily="34" charset="0"/>
              </a:rPr>
              <a:t>Content</a:t>
            </a:r>
          </a:p>
        </p:txBody>
      </p:sp>
      <p:sp>
        <p:nvSpPr>
          <p:cNvPr id="5" name="Content Placeholder 5">
            <a:extLst>
              <a:ext uri="{FF2B5EF4-FFF2-40B4-BE49-F238E27FC236}">
                <a16:creationId xmlns:a16="http://schemas.microsoft.com/office/drawing/2014/main" id="{AAC28825-B10A-4874-B4A1-040F37444A33}"/>
              </a:ext>
            </a:extLst>
          </p:cNvPr>
          <p:cNvSpPr txBox="1">
            <a:spLocks/>
          </p:cNvSpPr>
          <p:nvPr/>
        </p:nvSpPr>
        <p:spPr>
          <a:xfrm>
            <a:off x="7325183" y="3527759"/>
            <a:ext cx="5436660" cy="9061080"/>
          </a:xfrm>
          <a:prstGeom prst="rect">
            <a:avLst/>
          </a:prstGeom>
        </p:spPr>
        <p:txBody>
          <a:bodyPr vert="horz" lIns="0" tIns="0" rIns="0" bIns="0" rtlCol="0" anchor="t">
            <a:noAutofit/>
          </a:bodyPr>
          <a:lstStyle>
            <a:lvl1pPr marL="0" marR="0" indent="0" algn="l" defTabSz="1219215" rtl="0" eaLnBrk="1" fontAlgn="auto" latinLnBrk="0" hangingPunct="1">
              <a:lnSpc>
                <a:spcPct val="100000"/>
              </a:lnSpc>
              <a:spcBef>
                <a:spcPts val="400"/>
              </a:spcBef>
              <a:spcAft>
                <a:spcPts val="300"/>
              </a:spcAft>
              <a:buClrTx/>
              <a:buSzTx/>
              <a:buFontTx/>
              <a:buNone/>
              <a:tabLst/>
              <a:defRPr lang="tr-TR" sz="4400" b="0" i="0" kern="1200" dirty="0" smtClean="0">
                <a:solidFill>
                  <a:srgbClr val="576F7F"/>
                </a:solidFill>
                <a:latin typeface="Times New Roman" panose="02020603050405020304" pitchFamily="18" charset="0"/>
                <a:ea typeface="+mn-ea"/>
                <a:cs typeface="Times New Roman" panose="02020603050405020304" pitchFamily="18" charset="0"/>
              </a:defRPr>
            </a:lvl1pPr>
            <a:lvl2pPr marL="114300" marR="0" indent="0" algn="l" defTabSz="1219215" rtl="0" eaLnBrk="1" fontAlgn="auto" latinLnBrk="0" hangingPunct="1">
              <a:lnSpc>
                <a:spcPct val="100000"/>
              </a:lnSpc>
              <a:spcBef>
                <a:spcPts val="300"/>
              </a:spcBef>
              <a:spcAft>
                <a:spcPts val="300"/>
              </a:spcAft>
              <a:buClrTx/>
              <a:buSzTx/>
              <a:buFont typeface="Courier New" panose="02070309020205020404" pitchFamily="49" charset="0"/>
              <a:buNone/>
              <a:tabLst/>
              <a:defRPr lang="tr-TR" sz="4000" b="0" i="0" kern="1200" dirty="0" smtClean="0">
                <a:solidFill>
                  <a:srgbClr val="576F7F"/>
                </a:solidFill>
                <a:latin typeface="+mj-lt"/>
                <a:ea typeface="+mn-ea"/>
                <a:cs typeface="Arial"/>
              </a:defRPr>
            </a:lvl2pPr>
            <a:lvl3pPr marL="1382713" marR="0" indent="-365760" algn="l" defTabSz="1219215" rtl="0" eaLnBrk="1" fontAlgn="auto" latinLnBrk="0" hangingPunct="1">
              <a:lnSpc>
                <a:spcPct val="100000"/>
              </a:lnSpc>
              <a:spcBef>
                <a:spcPts val="0"/>
              </a:spcBef>
              <a:spcAft>
                <a:spcPts val="0"/>
              </a:spcAft>
              <a:buClrTx/>
              <a:buSzTx/>
              <a:buFont typeface="Courier New" panose="02070309020205020404" pitchFamily="49" charset="0"/>
              <a:buChar char="o"/>
              <a:tabLst/>
              <a:defRPr lang="tr-TR" sz="3600" b="0" i="0" kern="1200" dirty="0" smtClean="0">
                <a:solidFill>
                  <a:srgbClr val="576F7F"/>
                </a:solidFill>
                <a:latin typeface="+mj-lt"/>
                <a:ea typeface="+mn-ea"/>
                <a:cs typeface="Arial"/>
              </a:defRPr>
            </a:lvl3pPr>
            <a:lvl4pPr marL="4553003" marR="0" indent="0" algn="l" defTabSz="1219215" rtl="0" eaLnBrk="1" fontAlgn="auto" latinLnBrk="0" hangingPunct="1">
              <a:lnSpc>
                <a:spcPct val="100000"/>
              </a:lnSpc>
              <a:spcBef>
                <a:spcPts val="0"/>
              </a:spcBef>
              <a:spcAft>
                <a:spcPts val="0"/>
              </a:spcAft>
              <a:buClrTx/>
              <a:buSzTx/>
              <a:buFont typeface="Wingdings" panose="05000000000000000000" pitchFamily="2" charset="2"/>
              <a:buChar char="§"/>
              <a:tabLst/>
              <a:defRPr sz="3200" kern="1200">
                <a:solidFill>
                  <a:schemeClr val="tx1"/>
                </a:solidFill>
                <a:latin typeface="+mj-lt"/>
                <a:ea typeface="+mn-ea"/>
                <a:cs typeface="+mn-cs"/>
              </a:defRPr>
            </a:lvl4pPr>
            <a:lvl5pPr marL="5162611" marR="0" indent="-685800" algn="l" defTabSz="1219215" rtl="0" eaLnBrk="1" fontAlgn="auto" latinLnBrk="0" hangingPunct="1">
              <a:lnSpc>
                <a:spcPct val="100000"/>
              </a:lnSpc>
              <a:spcBef>
                <a:spcPts val="0"/>
              </a:spcBef>
              <a:spcAft>
                <a:spcPts val="0"/>
              </a:spcAft>
              <a:buClrTx/>
              <a:buSzTx/>
              <a:buFont typeface="Arial" panose="020B0604020202020204" pitchFamily="34" charset="0"/>
              <a:buChar char="▫"/>
              <a:tabLst/>
              <a:defRPr sz="2800" kern="1200">
                <a:solidFill>
                  <a:schemeClr val="tx1"/>
                </a:solidFill>
                <a:latin typeface="+mj-lt"/>
                <a:ea typeface="+mn-ea"/>
                <a:cs typeface="+mn-cs"/>
              </a:defRPr>
            </a:lvl5pPr>
            <a:lvl6pPr marL="6705684" indent="-609608" algn="l" defTabSz="1219215" rtl="0" eaLnBrk="1" latinLnBrk="0" hangingPunct="1">
              <a:spcBef>
                <a:spcPct val="20000"/>
              </a:spcBef>
              <a:buFont typeface="Arial"/>
              <a:buChar char="•"/>
              <a:defRPr sz="5333" kern="1200">
                <a:solidFill>
                  <a:schemeClr val="tx1"/>
                </a:solidFill>
                <a:latin typeface="+mn-lt"/>
                <a:ea typeface="+mn-ea"/>
                <a:cs typeface="+mn-cs"/>
              </a:defRPr>
            </a:lvl6pPr>
            <a:lvl7pPr marL="7924899" indent="-609608" algn="l" defTabSz="1219215" rtl="0" eaLnBrk="1" latinLnBrk="0" hangingPunct="1">
              <a:spcBef>
                <a:spcPct val="20000"/>
              </a:spcBef>
              <a:buFont typeface="Arial"/>
              <a:buChar char="•"/>
              <a:defRPr sz="5333" kern="1200">
                <a:solidFill>
                  <a:schemeClr val="tx1"/>
                </a:solidFill>
                <a:latin typeface="+mn-lt"/>
                <a:ea typeface="+mn-ea"/>
                <a:cs typeface="+mn-cs"/>
              </a:defRPr>
            </a:lvl7pPr>
            <a:lvl8pPr marL="9144114" indent="-609608" algn="l" defTabSz="1219215" rtl="0" eaLnBrk="1" latinLnBrk="0" hangingPunct="1">
              <a:spcBef>
                <a:spcPct val="20000"/>
              </a:spcBef>
              <a:buFont typeface="Arial"/>
              <a:buChar char="•"/>
              <a:defRPr sz="5333" kern="1200">
                <a:solidFill>
                  <a:schemeClr val="tx1"/>
                </a:solidFill>
                <a:latin typeface="+mn-lt"/>
                <a:ea typeface="+mn-ea"/>
                <a:cs typeface="+mn-cs"/>
              </a:defRPr>
            </a:lvl8pPr>
            <a:lvl9pPr marL="10363330" indent="-609608" algn="l" defTabSz="1219215" rtl="0" eaLnBrk="1" latinLnBrk="0" hangingPunct="1">
              <a:spcBef>
                <a:spcPct val="20000"/>
              </a:spcBef>
              <a:buFont typeface="Arial"/>
              <a:buChar char="•"/>
              <a:defRPr sz="5333" kern="1200">
                <a:solidFill>
                  <a:schemeClr val="tx1"/>
                </a:solidFill>
                <a:latin typeface="+mn-lt"/>
                <a:ea typeface="+mn-ea"/>
                <a:cs typeface="+mn-cs"/>
              </a:defRPr>
            </a:lvl9pPr>
          </a:lstStyle>
          <a:p>
            <a:pPr marL="350838" indent="-350838">
              <a:lnSpc>
                <a:spcPct val="110000"/>
              </a:lnSpc>
              <a:spcBef>
                <a:spcPts val="300"/>
              </a:spcBef>
              <a:buClr>
                <a:schemeClr val="accent1"/>
              </a:buClr>
              <a:buFont typeface="Arial" panose="020B0604020202020204" pitchFamily="34" charset="0"/>
              <a:buChar char="•"/>
            </a:pPr>
            <a:r>
              <a:rPr lang="en-US" sz="3600">
                <a:latin typeface="Corbel" panose="020B0503020204020204" pitchFamily="34" charset="0"/>
                <a:cs typeface="Times New Roman"/>
              </a:rPr>
              <a:t>Three additional slide decks with talking points, facilitator notes, and references.</a:t>
            </a:r>
          </a:p>
          <a:p>
            <a:pPr marL="350838" indent="-350838">
              <a:lnSpc>
                <a:spcPct val="110000"/>
              </a:lnSpc>
              <a:spcBef>
                <a:spcPts val="300"/>
              </a:spcBef>
              <a:buClr>
                <a:schemeClr val="accent1"/>
              </a:buClr>
              <a:buFont typeface="Arial" panose="020B0604020202020204" pitchFamily="34" charset="0"/>
              <a:buChar char="•"/>
            </a:pPr>
            <a:r>
              <a:rPr lang="en-US" sz="3600">
                <a:latin typeface="Corbel" panose="020B0503020204020204" pitchFamily="34" charset="0"/>
                <a:cs typeface="Times New Roman"/>
              </a:rPr>
              <a:t>Short summaries of practical strategies related to each topic.</a:t>
            </a:r>
          </a:p>
          <a:p>
            <a:pPr marL="350838" indent="-350838">
              <a:lnSpc>
                <a:spcPct val="110000"/>
              </a:lnSpc>
              <a:spcBef>
                <a:spcPts val="300"/>
              </a:spcBef>
              <a:buClr>
                <a:schemeClr val="accent1"/>
              </a:buClr>
              <a:buFont typeface="Arial" panose="020B0604020202020204" pitchFamily="34" charset="0"/>
              <a:buChar char="•"/>
            </a:pPr>
            <a:r>
              <a:rPr lang="en-US" sz="3600">
                <a:latin typeface="Corbel" panose="020B0503020204020204" pitchFamily="34" charset="0"/>
                <a:cs typeface="Times New Roman"/>
              </a:rPr>
              <a:t>List of additional resources.</a:t>
            </a:r>
          </a:p>
          <a:p>
            <a:pPr marL="350838" indent="-350838">
              <a:lnSpc>
                <a:spcPct val="110000"/>
              </a:lnSpc>
              <a:spcBef>
                <a:spcPts val="300"/>
              </a:spcBef>
              <a:buClr>
                <a:schemeClr val="accent1"/>
              </a:buClr>
              <a:buFont typeface="Arial" panose="020B0604020202020204" pitchFamily="34" charset="0"/>
              <a:buChar char="•"/>
            </a:pPr>
            <a:r>
              <a:rPr lang="en-US" sz="3600">
                <a:latin typeface="Corbel" panose="020B0503020204020204" pitchFamily="34" charset="0"/>
                <a:cs typeface="Times New Roman"/>
              </a:rPr>
              <a:t>Action planning template.</a:t>
            </a:r>
          </a:p>
          <a:p>
            <a:pPr marL="350838" indent="-350838">
              <a:lnSpc>
                <a:spcPct val="110000"/>
              </a:lnSpc>
              <a:spcBef>
                <a:spcPts val="300"/>
              </a:spcBef>
              <a:buClr>
                <a:schemeClr val="accent1"/>
              </a:buClr>
              <a:buFont typeface="Arial" panose="020B0604020202020204" pitchFamily="34" charset="0"/>
              <a:buChar char="•"/>
            </a:pPr>
            <a:r>
              <a:rPr lang="en-US" sz="3600">
                <a:latin typeface="Corbel" panose="020B0503020204020204" pitchFamily="34" charset="0"/>
                <a:cs typeface="Times New Roman"/>
              </a:rPr>
              <a:t>Student scenarios and discussion questions.</a:t>
            </a:r>
            <a:endParaRPr lang="en-US" sz="3600">
              <a:latin typeface="Corbel" panose="020B0503020204020204" pitchFamily="34" charset="0"/>
            </a:endParaRPr>
          </a:p>
        </p:txBody>
      </p:sp>
      <p:sp>
        <p:nvSpPr>
          <p:cNvPr id="6" name="Text Placeholder 6">
            <a:extLst>
              <a:ext uri="{FF2B5EF4-FFF2-40B4-BE49-F238E27FC236}">
                <a16:creationId xmlns:a16="http://schemas.microsoft.com/office/drawing/2014/main" id="{F6AE2510-5721-473C-B0B7-5DB89E0DEDB4}"/>
              </a:ext>
            </a:extLst>
          </p:cNvPr>
          <p:cNvSpPr txBox="1">
            <a:spLocks/>
          </p:cNvSpPr>
          <p:nvPr/>
        </p:nvSpPr>
        <p:spPr>
          <a:xfrm>
            <a:off x="13269232" y="2413843"/>
            <a:ext cx="4946269" cy="941388"/>
          </a:xfrm>
          <a:prstGeom prst="rect">
            <a:avLst/>
          </a:prstGeom>
        </p:spPr>
        <p:txBody>
          <a:bodyPr vert="horz" lIns="0" tIns="0" rIns="0" bIns="0" rtlCol="0">
            <a:normAutofit/>
          </a:bodyPr>
          <a:lstStyle>
            <a:lvl1pPr marL="0" marR="0" indent="0" algn="l" defTabSz="1219215" rtl="0" eaLnBrk="1" fontAlgn="auto" latinLnBrk="0" hangingPunct="1">
              <a:lnSpc>
                <a:spcPct val="100000"/>
              </a:lnSpc>
              <a:spcBef>
                <a:spcPts val="400"/>
              </a:spcBef>
              <a:spcAft>
                <a:spcPts val="300"/>
              </a:spcAft>
              <a:buClrTx/>
              <a:buSzTx/>
              <a:buFontTx/>
              <a:buNone/>
              <a:tabLst/>
              <a:defRPr lang="tr-TR" sz="4400" b="0" i="0" kern="1200" dirty="0" smtClean="0">
                <a:solidFill>
                  <a:srgbClr val="576F7F"/>
                </a:solidFill>
                <a:latin typeface="Times New Roman" panose="02020603050405020304" pitchFamily="18" charset="0"/>
                <a:ea typeface="+mn-ea"/>
                <a:cs typeface="Times New Roman" panose="02020603050405020304" pitchFamily="18" charset="0"/>
              </a:defRPr>
            </a:lvl1pPr>
            <a:lvl2pPr marL="114300" marR="0" indent="0" algn="l" defTabSz="1219215" rtl="0" eaLnBrk="1" fontAlgn="auto" latinLnBrk="0" hangingPunct="1">
              <a:lnSpc>
                <a:spcPct val="100000"/>
              </a:lnSpc>
              <a:spcBef>
                <a:spcPts val="300"/>
              </a:spcBef>
              <a:spcAft>
                <a:spcPts val="300"/>
              </a:spcAft>
              <a:buClrTx/>
              <a:buSzTx/>
              <a:buFont typeface="Courier New" panose="02070309020205020404" pitchFamily="49" charset="0"/>
              <a:buNone/>
              <a:tabLst/>
              <a:defRPr lang="tr-TR" sz="4000" b="0" i="0" kern="1200" dirty="0" smtClean="0">
                <a:solidFill>
                  <a:srgbClr val="576F7F"/>
                </a:solidFill>
                <a:latin typeface="+mj-lt"/>
                <a:ea typeface="+mn-ea"/>
                <a:cs typeface="Arial"/>
              </a:defRPr>
            </a:lvl2pPr>
            <a:lvl3pPr marL="1382713" marR="0" indent="-365760" algn="l" defTabSz="1219215" rtl="0" eaLnBrk="1" fontAlgn="auto" latinLnBrk="0" hangingPunct="1">
              <a:lnSpc>
                <a:spcPct val="100000"/>
              </a:lnSpc>
              <a:spcBef>
                <a:spcPts val="0"/>
              </a:spcBef>
              <a:spcAft>
                <a:spcPts val="0"/>
              </a:spcAft>
              <a:buClrTx/>
              <a:buSzTx/>
              <a:buFont typeface="Courier New" panose="02070309020205020404" pitchFamily="49" charset="0"/>
              <a:buChar char="o"/>
              <a:tabLst/>
              <a:defRPr lang="tr-TR" sz="3600" b="0" i="0" kern="1200" dirty="0" smtClean="0">
                <a:solidFill>
                  <a:srgbClr val="576F7F"/>
                </a:solidFill>
                <a:latin typeface="+mj-lt"/>
                <a:ea typeface="+mn-ea"/>
                <a:cs typeface="Arial"/>
              </a:defRPr>
            </a:lvl3pPr>
            <a:lvl4pPr marL="4553003" marR="0" indent="0" algn="l" defTabSz="1219215" rtl="0" eaLnBrk="1" fontAlgn="auto" latinLnBrk="0" hangingPunct="1">
              <a:lnSpc>
                <a:spcPct val="100000"/>
              </a:lnSpc>
              <a:spcBef>
                <a:spcPts val="0"/>
              </a:spcBef>
              <a:spcAft>
                <a:spcPts val="0"/>
              </a:spcAft>
              <a:buClrTx/>
              <a:buSzTx/>
              <a:buFont typeface="Wingdings" panose="05000000000000000000" pitchFamily="2" charset="2"/>
              <a:buChar char="§"/>
              <a:tabLst/>
              <a:defRPr sz="3200" kern="1200">
                <a:solidFill>
                  <a:schemeClr val="tx1"/>
                </a:solidFill>
                <a:latin typeface="+mj-lt"/>
                <a:ea typeface="+mn-ea"/>
                <a:cs typeface="+mn-cs"/>
              </a:defRPr>
            </a:lvl4pPr>
            <a:lvl5pPr marL="5162611" marR="0" indent="-685800" algn="l" defTabSz="1219215" rtl="0" eaLnBrk="1" fontAlgn="auto" latinLnBrk="0" hangingPunct="1">
              <a:lnSpc>
                <a:spcPct val="100000"/>
              </a:lnSpc>
              <a:spcBef>
                <a:spcPts val="0"/>
              </a:spcBef>
              <a:spcAft>
                <a:spcPts val="0"/>
              </a:spcAft>
              <a:buClrTx/>
              <a:buSzTx/>
              <a:buFont typeface="Arial" panose="020B0604020202020204" pitchFamily="34" charset="0"/>
              <a:buChar char="▫"/>
              <a:tabLst/>
              <a:defRPr sz="2800" kern="1200">
                <a:solidFill>
                  <a:schemeClr val="tx1"/>
                </a:solidFill>
                <a:latin typeface="+mj-lt"/>
                <a:ea typeface="+mn-ea"/>
                <a:cs typeface="+mn-cs"/>
              </a:defRPr>
            </a:lvl5pPr>
            <a:lvl6pPr marL="6705684" indent="-609608" algn="l" defTabSz="1219215" rtl="0" eaLnBrk="1" latinLnBrk="0" hangingPunct="1">
              <a:spcBef>
                <a:spcPct val="20000"/>
              </a:spcBef>
              <a:buFont typeface="Arial"/>
              <a:buChar char="•"/>
              <a:defRPr sz="5333" kern="1200">
                <a:solidFill>
                  <a:schemeClr val="tx1"/>
                </a:solidFill>
                <a:latin typeface="+mn-lt"/>
                <a:ea typeface="+mn-ea"/>
                <a:cs typeface="+mn-cs"/>
              </a:defRPr>
            </a:lvl6pPr>
            <a:lvl7pPr marL="7924899" indent="-609608" algn="l" defTabSz="1219215" rtl="0" eaLnBrk="1" latinLnBrk="0" hangingPunct="1">
              <a:spcBef>
                <a:spcPct val="20000"/>
              </a:spcBef>
              <a:buFont typeface="Arial"/>
              <a:buChar char="•"/>
              <a:defRPr sz="5333" kern="1200">
                <a:solidFill>
                  <a:schemeClr val="tx1"/>
                </a:solidFill>
                <a:latin typeface="+mn-lt"/>
                <a:ea typeface="+mn-ea"/>
                <a:cs typeface="+mn-cs"/>
              </a:defRPr>
            </a:lvl7pPr>
            <a:lvl8pPr marL="9144114" indent="-609608" algn="l" defTabSz="1219215" rtl="0" eaLnBrk="1" latinLnBrk="0" hangingPunct="1">
              <a:spcBef>
                <a:spcPct val="20000"/>
              </a:spcBef>
              <a:buFont typeface="Arial"/>
              <a:buChar char="•"/>
              <a:defRPr sz="5333" kern="1200">
                <a:solidFill>
                  <a:schemeClr val="tx1"/>
                </a:solidFill>
                <a:latin typeface="+mn-lt"/>
                <a:ea typeface="+mn-ea"/>
                <a:cs typeface="+mn-cs"/>
              </a:defRPr>
            </a:lvl8pPr>
            <a:lvl9pPr marL="10363330" indent="-609608" algn="l" defTabSz="1219215" rtl="0" eaLnBrk="1" latinLnBrk="0" hangingPunct="1">
              <a:spcBef>
                <a:spcPct val="20000"/>
              </a:spcBef>
              <a:buFont typeface="Arial"/>
              <a:buChar char="•"/>
              <a:defRPr sz="5333" kern="1200">
                <a:solidFill>
                  <a:schemeClr val="tx1"/>
                </a:solidFill>
                <a:latin typeface="+mn-lt"/>
                <a:ea typeface="+mn-ea"/>
                <a:cs typeface="+mn-cs"/>
              </a:defRPr>
            </a:lvl9pPr>
          </a:lstStyle>
          <a:p>
            <a:r>
              <a:rPr lang="en-US" b="1">
                <a:latin typeface="Corbel" panose="020B0503020204020204" pitchFamily="34" charset="0"/>
              </a:rPr>
              <a:t>Who’s It For?</a:t>
            </a:r>
          </a:p>
        </p:txBody>
      </p:sp>
      <p:sp>
        <p:nvSpPr>
          <p:cNvPr id="7" name="Content Placeholder 7">
            <a:extLst>
              <a:ext uri="{FF2B5EF4-FFF2-40B4-BE49-F238E27FC236}">
                <a16:creationId xmlns:a16="http://schemas.microsoft.com/office/drawing/2014/main" id="{9176E582-AF48-4B66-B2A2-E588CC5DFA51}"/>
              </a:ext>
            </a:extLst>
          </p:cNvPr>
          <p:cNvSpPr txBox="1">
            <a:spLocks/>
          </p:cNvSpPr>
          <p:nvPr/>
        </p:nvSpPr>
        <p:spPr>
          <a:xfrm>
            <a:off x="13326749" y="3527759"/>
            <a:ext cx="4251325" cy="5445663"/>
          </a:xfrm>
          <a:prstGeom prst="rect">
            <a:avLst/>
          </a:prstGeom>
        </p:spPr>
        <p:txBody>
          <a:bodyPr vert="horz" lIns="0" tIns="0" rIns="0" bIns="0" rtlCol="0">
            <a:normAutofit/>
          </a:bodyPr>
          <a:lstStyle>
            <a:lvl1pPr marL="0" marR="0" indent="0" algn="l" defTabSz="1219215" rtl="0" eaLnBrk="1" fontAlgn="auto" latinLnBrk="0" hangingPunct="1">
              <a:lnSpc>
                <a:spcPct val="100000"/>
              </a:lnSpc>
              <a:spcBef>
                <a:spcPts val="400"/>
              </a:spcBef>
              <a:spcAft>
                <a:spcPts val="300"/>
              </a:spcAft>
              <a:buClrTx/>
              <a:buSzTx/>
              <a:buFontTx/>
              <a:buNone/>
              <a:tabLst/>
              <a:defRPr lang="tr-TR" sz="4400" b="0" i="0" kern="1200" dirty="0" smtClean="0">
                <a:solidFill>
                  <a:srgbClr val="576F7F"/>
                </a:solidFill>
                <a:latin typeface="Times New Roman" panose="02020603050405020304" pitchFamily="18" charset="0"/>
                <a:ea typeface="+mn-ea"/>
                <a:cs typeface="Times New Roman" panose="02020603050405020304" pitchFamily="18" charset="0"/>
              </a:defRPr>
            </a:lvl1pPr>
            <a:lvl2pPr marL="114300" marR="0" indent="0" algn="l" defTabSz="1219215" rtl="0" eaLnBrk="1" fontAlgn="auto" latinLnBrk="0" hangingPunct="1">
              <a:lnSpc>
                <a:spcPct val="100000"/>
              </a:lnSpc>
              <a:spcBef>
                <a:spcPts val="300"/>
              </a:spcBef>
              <a:spcAft>
                <a:spcPts val="300"/>
              </a:spcAft>
              <a:buClrTx/>
              <a:buSzTx/>
              <a:buFont typeface="Courier New" panose="02070309020205020404" pitchFamily="49" charset="0"/>
              <a:buNone/>
              <a:tabLst/>
              <a:defRPr lang="tr-TR" sz="4000" b="0" i="0" kern="1200" dirty="0" smtClean="0">
                <a:solidFill>
                  <a:srgbClr val="576F7F"/>
                </a:solidFill>
                <a:latin typeface="+mj-lt"/>
                <a:ea typeface="+mn-ea"/>
                <a:cs typeface="Arial"/>
              </a:defRPr>
            </a:lvl2pPr>
            <a:lvl3pPr marL="1382713" marR="0" indent="-365760" algn="l" defTabSz="1219215" rtl="0" eaLnBrk="1" fontAlgn="auto" latinLnBrk="0" hangingPunct="1">
              <a:lnSpc>
                <a:spcPct val="100000"/>
              </a:lnSpc>
              <a:spcBef>
                <a:spcPts val="0"/>
              </a:spcBef>
              <a:spcAft>
                <a:spcPts val="0"/>
              </a:spcAft>
              <a:buClrTx/>
              <a:buSzTx/>
              <a:buFont typeface="Courier New" panose="02070309020205020404" pitchFamily="49" charset="0"/>
              <a:buChar char="o"/>
              <a:tabLst/>
              <a:defRPr lang="tr-TR" sz="3600" b="0" i="0" kern="1200" dirty="0" smtClean="0">
                <a:solidFill>
                  <a:srgbClr val="576F7F"/>
                </a:solidFill>
                <a:latin typeface="+mj-lt"/>
                <a:ea typeface="+mn-ea"/>
                <a:cs typeface="Arial"/>
              </a:defRPr>
            </a:lvl3pPr>
            <a:lvl4pPr marL="4553003" marR="0" indent="0" algn="l" defTabSz="1219215" rtl="0" eaLnBrk="1" fontAlgn="auto" latinLnBrk="0" hangingPunct="1">
              <a:lnSpc>
                <a:spcPct val="100000"/>
              </a:lnSpc>
              <a:spcBef>
                <a:spcPts val="0"/>
              </a:spcBef>
              <a:spcAft>
                <a:spcPts val="0"/>
              </a:spcAft>
              <a:buClrTx/>
              <a:buSzTx/>
              <a:buFont typeface="Wingdings" panose="05000000000000000000" pitchFamily="2" charset="2"/>
              <a:buChar char="§"/>
              <a:tabLst/>
              <a:defRPr sz="3200" kern="1200">
                <a:solidFill>
                  <a:schemeClr val="tx1"/>
                </a:solidFill>
                <a:latin typeface="+mj-lt"/>
                <a:ea typeface="+mn-ea"/>
                <a:cs typeface="+mn-cs"/>
              </a:defRPr>
            </a:lvl4pPr>
            <a:lvl5pPr marL="5162611" marR="0" indent="-685800" algn="l" defTabSz="1219215" rtl="0" eaLnBrk="1" fontAlgn="auto" latinLnBrk="0" hangingPunct="1">
              <a:lnSpc>
                <a:spcPct val="100000"/>
              </a:lnSpc>
              <a:spcBef>
                <a:spcPts val="0"/>
              </a:spcBef>
              <a:spcAft>
                <a:spcPts val="0"/>
              </a:spcAft>
              <a:buClrTx/>
              <a:buSzTx/>
              <a:buFont typeface="Arial" panose="020B0604020202020204" pitchFamily="34" charset="0"/>
              <a:buChar char="▫"/>
              <a:tabLst/>
              <a:defRPr sz="2800" kern="1200">
                <a:solidFill>
                  <a:schemeClr val="tx1"/>
                </a:solidFill>
                <a:latin typeface="+mj-lt"/>
                <a:ea typeface="+mn-ea"/>
                <a:cs typeface="+mn-cs"/>
              </a:defRPr>
            </a:lvl5pPr>
            <a:lvl6pPr marL="6705684" indent="-609608" algn="l" defTabSz="1219215" rtl="0" eaLnBrk="1" latinLnBrk="0" hangingPunct="1">
              <a:spcBef>
                <a:spcPct val="20000"/>
              </a:spcBef>
              <a:buFont typeface="Arial"/>
              <a:buChar char="•"/>
              <a:defRPr sz="5333" kern="1200">
                <a:solidFill>
                  <a:schemeClr val="tx1"/>
                </a:solidFill>
                <a:latin typeface="+mn-lt"/>
                <a:ea typeface="+mn-ea"/>
                <a:cs typeface="+mn-cs"/>
              </a:defRPr>
            </a:lvl6pPr>
            <a:lvl7pPr marL="7924899" indent="-609608" algn="l" defTabSz="1219215" rtl="0" eaLnBrk="1" latinLnBrk="0" hangingPunct="1">
              <a:spcBef>
                <a:spcPct val="20000"/>
              </a:spcBef>
              <a:buFont typeface="Arial"/>
              <a:buChar char="•"/>
              <a:defRPr sz="5333" kern="1200">
                <a:solidFill>
                  <a:schemeClr val="tx1"/>
                </a:solidFill>
                <a:latin typeface="+mn-lt"/>
                <a:ea typeface="+mn-ea"/>
                <a:cs typeface="+mn-cs"/>
              </a:defRPr>
            </a:lvl7pPr>
            <a:lvl8pPr marL="9144114" indent="-609608" algn="l" defTabSz="1219215" rtl="0" eaLnBrk="1" latinLnBrk="0" hangingPunct="1">
              <a:spcBef>
                <a:spcPct val="20000"/>
              </a:spcBef>
              <a:buFont typeface="Arial"/>
              <a:buChar char="•"/>
              <a:defRPr sz="5333" kern="1200">
                <a:solidFill>
                  <a:schemeClr val="tx1"/>
                </a:solidFill>
                <a:latin typeface="+mn-lt"/>
                <a:ea typeface="+mn-ea"/>
                <a:cs typeface="+mn-cs"/>
              </a:defRPr>
            </a:lvl8pPr>
            <a:lvl9pPr marL="10363330" indent="-609608" algn="l" defTabSz="1219215" rtl="0" eaLnBrk="1" latinLnBrk="0" hangingPunct="1">
              <a:spcBef>
                <a:spcPct val="20000"/>
              </a:spcBef>
              <a:buFont typeface="Arial"/>
              <a:buChar char="•"/>
              <a:defRPr sz="5333" kern="1200">
                <a:solidFill>
                  <a:schemeClr val="tx1"/>
                </a:solidFill>
                <a:latin typeface="+mn-lt"/>
                <a:ea typeface="+mn-ea"/>
                <a:cs typeface="+mn-cs"/>
              </a:defRPr>
            </a:lvl9pPr>
          </a:lstStyle>
          <a:p>
            <a:pPr marL="350838" indent="-350838">
              <a:spcBef>
                <a:spcPts val="300"/>
              </a:spcBef>
              <a:buClr>
                <a:schemeClr val="accent1"/>
              </a:buClr>
              <a:buFont typeface="Arial" panose="020B0604020202020204" pitchFamily="34" charset="0"/>
              <a:buChar char="•"/>
            </a:pPr>
            <a:r>
              <a:rPr lang="en-US" sz="3600">
                <a:latin typeface="Corbel" panose="020B0503020204020204" pitchFamily="34" charset="0"/>
              </a:rPr>
              <a:t>School counselors</a:t>
            </a:r>
          </a:p>
          <a:p>
            <a:pPr marL="350838" indent="-350838">
              <a:spcBef>
                <a:spcPts val="300"/>
              </a:spcBef>
              <a:buClr>
                <a:schemeClr val="accent1"/>
              </a:buClr>
              <a:buFont typeface="Arial" panose="020B0604020202020204" pitchFamily="34" charset="0"/>
              <a:buChar char="•"/>
            </a:pPr>
            <a:r>
              <a:rPr lang="en-US" sz="3600">
                <a:latin typeface="Corbel" panose="020B0503020204020204" pitchFamily="34" charset="0"/>
              </a:rPr>
              <a:t>School administrators</a:t>
            </a:r>
          </a:p>
          <a:p>
            <a:pPr marL="350838" indent="-350838">
              <a:spcBef>
                <a:spcPts val="300"/>
              </a:spcBef>
              <a:buClr>
                <a:schemeClr val="accent1"/>
              </a:buClr>
              <a:buFont typeface="Arial" panose="020B0604020202020204" pitchFamily="34" charset="0"/>
              <a:buChar char="•"/>
            </a:pPr>
            <a:r>
              <a:rPr lang="en-US" sz="3600">
                <a:latin typeface="Corbel" panose="020B0503020204020204" pitchFamily="34" charset="0"/>
              </a:rPr>
              <a:t>College access providers</a:t>
            </a:r>
          </a:p>
          <a:p>
            <a:pPr marL="350838" indent="-350838">
              <a:spcBef>
                <a:spcPts val="300"/>
              </a:spcBef>
              <a:buClr>
                <a:schemeClr val="accent1"/>
              </a:buClr>
              <a:buFont typeface="Arial" panose="020B0604020202020204" pitchFamily="34" charset="0"/>
              <a:buChar char="•"/>
            </a:pPr>
            <a:r>
              <a:rPr lang="en-US" sz="3600">
                <a:latin typeface="Corbel" panose="020B0503020204020204" pitchFamily="34" charset="0"/>
              </a:rPr>
              <a:t>Case managers</a:t>
            </a:r>
          </a:p>
          <a:p>
            <a:pPr marL="350838" indent="-350838">
              <a:spcBef>
                <a:spcPts val="300"/>
              </a:spcBef>
              <a:buClr>
                <a:schemeClr val="accent1"/>
              </a:buClr>
              <a:buFont typeface="Arial" panose="020B0604020202020204" pitchFamily="34" charset="0"/>
              <a:buChar char="•"/>
            </a:pPr>
            <a:r>
              <a:rPr lang="en-US" sz="3600">
                <a:latin typeface="Corbel" panose="020B0503020204020204" pitchFamily="34" charset="0"/>
              </a:rPr>
              <a:t>Secondary teachers</a:t>
            </a:r>
          </a:p>
        </p:txBody>
      </p:sp>
      <p:sp>
        <p:nvSpPr>
          <p:cNvPr id="9" name="Text Placeholder 6">
            <a:extLst>
              <a:ext uri="{FF2B5EF4-FFF2-40B4-BE49-F238E27FC236}">
                <a16:creationId xmlns:a16="http://schemas.microsoft.com/office/drawing/2014/main" id="{F9826DBB-3555-4C28-A64E-C2C10B737232}"/>
              </a:ext>
            </a:extLst>
          </p:cNvPr>
          <p:cNvSpPr txBox="1">
            <a:spLocks/>
          </p:cNvSpPr>
          <p:nvPr/>
        </p:nvSpPr>
        <p:spPr>
          <a:xfrm>
            <a:off x="18217941" y="2414631"/>
            <a:ext cx="4946269" cy="809784"/>
          </a:xfrm>
          <a:prstGeom prst="rect">
            <a:avLst/>
          </a:prstGeom>
        </p:spPr>
        <p:txBody>
          <a:bodyPr vert="horz" lIns="0" tIns="0" rIns="0" bIns="0" rtlCol="0">
            <a:noAutofit/>
          </a:bodyPr>
          <a:lstStyle>
            <a:lvl1pPr marL="0" marR="0" indent="0" algn="l" defTabSz="609486" rtl="0" eaLnBrk="1" fontAlgn="auto" latinLnBrk="0" hangingPunct="1">
              <a:lnSpc>
                <a:spcPct val="100000"/>
              </a:lnSpc>
              <a:spcBef>
                <a:spcPts val="200"/>
              </a:spcBef>
              <a:spcAft>
                <a:spcPts val="150"/>
              </a:spcAft>
              <a:buClrTx/>
              <a:buSzTx/>
              <a:buFontTx/>
              <a:buNone/>
              <a:tabLst/>
              <a:defRPr lang="tr-TR" sz="2200" b="0" i="0" kern="1200" dirty="0" smtClean="0">
                <a:solidFill>
                  <a:srgbClr val="576F7F"/>
                </a:solidFill>
                <a:latin typeface="Times New Roman" panose="02020603050405020304" pitchFamily="18" charset="0"/>
                <a:ea typeface="+mn-ea"/>
                <a:cs typeface="Times New Roman" panose="02020603050405020304" pitchFamily="18" charset="0"/>
              </a:defRPr>
            </a:lvl1pPr>
            <a:lvl2pPr marL="57139" marR="0" indent="0" algn="l" defTabSz="609486" rtl="0" eaLnBrk="1" fontAlgn="auto" latinLnBrk="0" hangingPunct="1">
              <a:lnSpc>
                <a:spcPct val="100000"/>
              </a:lnSpc>
              <a:spcBef>
                <a:spcPts val="150"/>
              </a:spcBef>
              <a:spcAft>
                <a:spcPts val="150"/>
              </a:spcAft>
              <a:buClrTx/>
              <a:buSzTx/>
              <a:buFont typeface="Courier New" panose="02070309020205020404" pitchFamily="49" charset="0"/>
              <a:buNone/>
              <a:tabLst/>
              <a:defRPr lang="tr-TR" sz="2000" b="0" i="0" kern="1200" dirty="0" smtClean="0">
                <a:solidFill>
                  <a:srgbClr val="576F7F"/>
                </a:solidFill>
                <a:latin typeface="+mj-lt"/>
                <a:ea typeface="+mn-ea"/>
                <a:cs typeface="Arial"/>
              </a:defRPr>
            </a:lvl2pPr>
            <a:lvl3pPr marL="691218" marR="0" indent="-182843" algn="l" defTabSz="609486" rtl="0" eaLnBrk="1" fontAlgn="auto" latinLnBrk="0" hangingPunct="1">
              <a:lnSpc>
                <a:spcPct val="100000"/>
              </a:lnSpc>
              <a:spcBef>
                <a:spcPts val="0"/>
              </a:spcBef>
              <a:spcAft>
                <a:spcPts val="0"/>
              </a:spcAft>
              <a:buClrTx/>
              <a:buSzTx/>
              <a:buFont typeface="Courier New" panose="02070309020205020404" pitchFamily="49" charset="0"/>
              <a:buChar char="o"/>
              <a:tabLst/>
              <a:defRPr lang="tr-TR" sz="1800" b="0" i="0" kern="1200" dirty="0" smtClean="0">
                <a:solidFill>
                  <a:srgbClr val="576F7F"/>
                </a:solidFill>
                <a:latin typeface="+mj-lt"/>
                <a:ea typeface="+mn-ea"/>
                <a:cs typeface="Arial"/>
              </a:defRPr>
            </a:lvl3pPr>
            <a:lvl4pPr marL="2276046" marR="0" indent="0" algn="l" defTabSz="609486" rtl="0" eaLnBrk="1" fontAlgn="auto" latinLnBrk="0" hangingPunct="1">
              <a:lnSpc>
                <a:spcPct val="100000"/>
              </a:lnSpc>
              <a:spcBef>
                <a:spcPts val="0"/>
              </a:spcBef>
              <a:spcAft>
                <a:spcPts val="0"/>
              </a:spcAft>
              <a:buClrTx/>
              <a:buSzTx/>
              <a:buFont typeface="Wingdings" panose="05000000000000000000" pitchFamily="2" charset="2"/>
              <a:buChar char="§"/>
              <a:tabLst/>
              <a:defRPr sz="1600" kern="1200">
                <a:solidFill>
                  <a:schemeClr val="tx1"/>
                </a:solidFill>
                <a:latin typeface="+mj-lt"/>
                <a:ea typeface="+mn-ea"/>
                <a:cs typeface="+mn-cs"/>
              </a:defRPr>
            </a:lvl4pPr>
            <a:lvl5pPr marL="2580789" marR="0" indent="-342831" algn="l" defTabSz="609486" rtl="0" eaLnBrk="1" fontAlgn="auto" latinLnBrk="0" hangingPunct="1">
              <a:lnSpc>
                <a:spcPct val="100000"/>
              </a:lnSpc>
              <a:spcBef>
                <a:spcPts val="0"/>
              </a:spcBef>
              <a:spcAft>
                <a:spcPts val="0"/>
              </a:spcAft>
              <a:buClrTx/>
              <a:buSzTx/>
              <a:buFont typeface="Arial" panose="020B0604020202020204" pitchFamily="34" charset="0"/>
              <a:buChar char="▫"/>
              <a:tabLst/>
              <a:defRPr sz="1400" kern="1200">
                <a:solidFill>
                  <a:schemeClr val="tx1"/>
                </a:solidFill>
                <a:latin typeface="+mj-lt"/>
                <a:ea typeface="+mn-ea"/>
                <a:cs typeface="+mn-cs"/>
              </a:defRPr>
            </a:lvl5pPr>
            <a:lvl6pPr marL="3352171" indent="-304743" algn="l" defTabSz="609486" rtl="0" eaLnBrk="1" latinLnBrk="0" hangingPunct="1">
              <a:spcBef>
                <a:spcPct val="20000"/>
              </a:spcBef>
              <a:buFont typeface="Arial"/>
              <a:buChar char="•"/>
              <a:defRPr sz="2666" kern="1200">
                <a:solidFill>
                  <a:schemeClr val="tx1"/>
                </a:solidFill>
                <a:latin typeface="+mn-lt"/>
                <a:ea typeface="+mn-ea"/>
                <a:cs typeface="+mn-cs"/>
              </a:defRPr>
            </a:lvl6pPr>
            <a:lvl7pPr marL="3961657" indent="-304743" algn="l" defTabSz="609486" rtl="0" eaLnBrk="1" latinLnBrk="0" hangingPunct="1">
              <a:spcBef>
                <a:spcPct val="20000"/>
              </a:spcBef>
              <a:buFont typeface="Arial"/>
              <a:buChar char="•"/>
              <a:defRPr sz="2666" kern="1200">
                <a:solidFill>
                  <a:schemeClr val="tx1"/>
                </a:solidFill>
                <a:latin typeface="+mn-lt"/>
                <a:ea typeface="+mn-ea"/>
                <a:cs typeface="+mn-cs"/>
              </a:defRPr>
            </a:lvl7pPr>
            <a:lvl8pPr marL="4571143" indent="-304743" algn="l" defTabSz="609486" rtl="0" eaLnBrk="1" latinLnBrk="0" hangingPunct="1">
              <a:spcBef>
                <a:spcPct val="20000"/>
              </a:spcBef>
              <a:buFont typeface="Arial"/>
              <a:buChar char="•"/>
              <a:defRPr sz="2666" kern="1200">
                <a:solidFill>
                  <a:schemeClr val="tx1"/>
                </a:solidFill>
                <a:latin typeface="+mn-lt"/>
                <a:ea typeface="+mn-ea"/>
                <a:cs typeface="+mn-cs"/>
              </a:defRPr>
            </a:lvl8pPr>
            <a:lvl9pPr marL="5180629" indent="-304743" algn="l" defTabSz="609486" rtl="0" eaLnBrk="1" latinLnBrk="0" hangingPunct="1">
              <a:spcBef>
                <a:spcPct val="20000"/>
              </a:spcBef>
              <a:buFont typeface="Arial"/>
              <a:buChar char="•"/>
              <a:defRPr sz="2666" kern="1200">
                <a:solidFill>
                  <a:schemeClr val="tx1"/>
                </a:solidFill>
                <a:latin typeface="+mn-lt"/>
                <a:ea typeface="+mn-ea"/>
                <a:cs typeface="+mn-cs"/>
              </a:defRPr>
            </a:lvl9pPr>
          </a:lstStyle>
          <a:p>
            <a:r>
              <a:rPr lang="en-US" sz="4400" b="1">
                <a:latin typeface="Corbel" panose="020B0503020204020204" pitchFamily="34" charset="0"/>
              </a:rPr>
              <a:t>How Do You Use It?</a:t>
            </a:r>
          </a:p>
        </p:txBody>
      </p:sp>
      <p:sp>
        <p:nvSpPr>
          <p:cNvPr id="11" name="Content Placeholder 7">
            <a:extLst>
              <a:ext uri="{FF2B5EF4-FFF2-40B4-BE49-F238E27FC236}">
                <a16:creationId xmlns:a16="http://schemas.microsoft.com/office/drawing/2014/main" id="{FFD85DCC-1D69-1342-99BD-B259ED05278D}"/>
              </a:ext>
            </a:extLst>
          </p:cNvPr>
          <p:cNvSpPr txBox="1">
            <a:spLocks/>
          </p:cNvSpPr>
          <p:nvPr/>
        </p:nvSpPr>
        <p:spPr>
          <a:xfrm>
            <a:off x="18217941" y="3555725"/>
            <a:ext cx="4251325" cy="5445663"/>
          </a:xfrm>
          <a:prstGeom prst="rect">
            <a:avLst/>
          </a:prstGeom>
        </p:spPr>
        <p:txBody>
          <a:bodyPr vert="horz" lIns="0" tIns="0" rIns="0" bIns="0" rtlCol="0">
            <a:normAutofit/>
          </a:bodyPr>
          <a:lstStyle>
            <a:lvl1pPr marL="0" marR="0" indent="0" algn="l" defTabSz="1219215" rtl="0" eaLnBrk="1" fontAlgn="auto" latinLnBrk="0" hangingPunct="1">
              <a:lnSpc>
                <a:spcPct val="100000"/>
              </a:lnSpc>
              <a:spcBef>
                <a:spcPts val="400"/>
              </a:spcBef>
              <a:spcAft>
                <a:spcPts val="300"/>
              </a:spcAft>
              <a:buClrTx/>
              <a:buSzTx/>
              <a:buFontTx/>
              <a:buNone/>
              <a:tabLst/>
              <a:defRPr lang="tr-TR" sz="4400" b="0" i="0" kern="1200" dirty="0" smtClean="0">
                <a:solidFill>
                  <a:srgbClr val="576F7F"/>
                </a:solidFill>
                <a:latin typeface="Times New Roman" panose="02020603050405020304" pitchFamily="18" charset="0"/>
                <a:ea typeface="+mn-ea"/>
                <a:cs typeface="Times New Roman" panose="02020603050405020304" pitchFamily="18" charset="0"/>
              </a:defRPr>
            </a:lvl1pPr>
            <a:lvl2pPr marL="114300" marR="0" indent="0" algn="l" defTabSz="1219215" rtl="0" eaLnBrk="1" fontAlgn="auto" latinLnBrk="0" hangingPunct="1">
              <a:lnSpc>
                <a:spcPct val="100000"/>
              </a:lnSpc>
              <a:spcBef>
                <a:spcPts val="300"/>
              </a:spcBef>
              <a:spcAft>
                <a:spcPts val="300"/>
              </a:spcAft>
              <a:buClrTx/>
              <a:buSzTx/>
              <a:buFont typeface="Courier New" panose="02070309020205020404" pitchFamily="49" charset="0"/>
              <a:buNone/>
              <a:tabLst/>
              <a:defRPr lang="tr-TR" sz="4000" b="0" i="0" kern="1200" dirty="0" smtClean="0">
                <a:solidFill>
                  <a:srgbClr val="576F7F"/>
                </a:solidFill>
                <a:latin typeface="+mj-lt"/>
                <a:ea typeface="+mn-ea"/>
                <a:cs typeface="Arial"/>
              </a:defRPr>
            </a:lvl2pPr>
            <a:lvl3pPr marL="1382713" marR="0" indent="-365760" algn="l" defTabSz="1219215" rtl="0" eaLnBrk="1" fontAlgn="auto" latinLnBrk="0" hangingPunct="1">
              <a:lnSpc>
                <a:spcPct val="100000"/>
              </a:lnSpc>
              <a:spcBef>
                <a:spcPts val="0"/>
              </a:spcBef>
              <a:spcAft>
                <a:spcPts val="0"/>
              </a:spcAft>
              <a:buClrTx/>
              <a:buSzTx/>
              <a:buFont typeface="Courier New" panose="02070309020205020404" pitchFamily="49" charset="0"/>
              <a:buChar char="o"/>
              <a:tabLst/>
              <a:defRPr lang="tr-TR" sz="3600" b="0" i="0" kern="1200" dirty="0" smtClean="0">
                <a:solidFill>
                  <a:srgbClr val="576F7F"/>
                </a:solidFill>
                <a:latin typeface="+mj-lt"/>
                <a:ea typeface="+mn-ea"/>
                <a:cs typeface="Arial"/>
              </a:defRPr>
            </a:lvl3pPr>
            <a:lvl4pPr marL="4553003" marR="0" indent="0" algn="l" defTabSz="1219215" rtl="0" eaLnBrk="1" fontAlgn="auto" latinLnBrk="0" hangingPunct="1">
              <a:lnSpc>
                <a:spcPct val="100000"/>
              </a:lnSpc>
              <a:spcBef>
                <a:spcPts val="0"/>
              </a:spcBef>
              <a:spcAft>
                <a:spcPts val="0"/>
              </a:spcAft>
              <a:buClrTx/>
              <a:buSzTx/>
              <a:buFont typeface="Wingdings" panose="05000000000000000000" pitchFamily="2" charset="2"/>
              <a:buChar char="§"/>
              <a:tabLst/>
              <a:defRPr sz="3200" kern="1200">
                <a:solidFill>
                  <a:schemeClr val="tx1"/>
                </a:solidFill>
                <a:latin typeface="+mj-lt"/>
                <a:ea typeface="+mn-ea"/>
                <a:cs typeface="+mn-cs"/>
              </a:defRPr>
            </a:lvl4pPr>
            <a:lvl5pPr marL="5162611" marR="0" indent="-685800" algn="l" defTabSz="1219215" rtl="0" eaLnBrk="1" fontAlgn="auto" latinLnBrk="0" hangingPunct="1">
              <a:lnSpc>
                <a:spcPct val="100000"/>
              </a:lnSpc>
              <a:spcBef>
                <a:spcPts val="0"/>
              </a:spcBef>
              <a:spcAft>
                <a:spcPts val="0"/>
              </a:spcAft>
              <a:buClrTx/>
              <a:buSzTx/>
              <a:buFont typeface="Arial" panose="020B0604020202020204" pitchFamily="34" charset="0"/>
              <a:buChar char="▫"/>
              <a:tabLst/>
              <a:defRPr sz="2800" kern="1200">
                <a:solidFill>
                  <a:schemeClr val="tx1"/>
                </a:solidFill>
                <a:latin typeface="+mj-lt"/>
                <a:ea typeface="+mn-ea"/>
                <a:cs typeface="+mn-cs"/>
              </a:defRPr>
            </a:lvl5pPr>
            <a:lvl6pPr marL="6705684" indent="-609608" algn="l" defTabSz="1219215" rtl="0" eaLnBrk="1" latinLnBrk="0" hangingPunct="1">
              <a:spcBef>
                <a:spcPct val="20000"/>
              </a:spcBef>
              <a:buFont typeface="Arial"/>
              <a:buChar char="•"/>
              <a:defRPr sz="5333" kern="1200">
                <a:solidFill>
                  <a:schemeClr val="tx1"/>
                </a:solidFill>
                <a:latin typeface="+mn-lt"/>
                <a:ea typeface="+mn-ea"/>
                <a:cs typeface="+mn-cs"/>
              </a:defRPr>
            </a:lvl6pPr>
            <a:lvl7pPr marL="7924899" indent="-609608" algn="l" defTabSz="1219215" rtl="0" eaLnBrk="1" latinLnBrk="0" hangingPunct="1">
              <a:spcBef>
                <a:spcPct val="20000"/>
              </a:spcBef>
              <a:buFont typeface="Arial"/>
              <a:buChar char="•"/>
              <a:defRPr sz="5333" kern="1200">
                <a:solidFill>
                  <a:schemeClr val="tx1"/>
                </a:solidFill>
                <a:latin typeface="+mn-lt"/>
                <a:ea typeface="+mn-ea"/>
                <a:cs typeface="+mn-cs"/>
              </a:defRPr>
            </a:lvl7pPr>
            <a:lvl8pPr marL="9144114" indent="-609608" algn="l" defTabSz="1219215" rtl="0" eaLnBrk="1" latinLnBrk="0" hangingPunct="1">
              <a:spcBef>
                <a:spcPct val="20000"/>
              </a:spcBef>
              <a:buFont typeface="Arial"/>
              <a:buChar char="•"/>
              <a:defRPr sz="5333" kern="1200">
                <a:solidFill>
                  <a:schemeClr val="tx1"/>
                </a:solidFill>
                <a:latin typeface="+mn-lt"/>
                <a:ea typeface="+mn-ea"/>
                <a:cs typeface="+mn-cs"/>
              </a:defRPr>
            </a:lvl8pPr>
            <a:lvl9pPr marL="10363330" indent="-609608" algn="l" defTabSz="1219215" rtl="0" eaLnBrk="1" latinLnBrk="0" hangingPunct="1">
              <a:spcBef>
                <a:spcPct val="20000"/>
              </a:spcBef>
              <a:buFont typeface="Arial"/>
              <a:buChar char="•"/>
              <a:defRPr sz="5333" kern="1200">
                <a:solidFill>
                  <a:schemeClr val="tx1"/>
                </a:solidFill>
                <a:latin typeface="+mn-lt"/>
                <a:ea typeface="+mn-ea"/>
                <a:cs typeface="+mn-cs"/>
              </a:defRPr>
            </a:lvl9pPr>
          </a:lstStyle>
          <a:p>
            <a:pPr marL="346075" indent="-346075">
              <a:spcBef>
                <a:spcPts val="300"/>
              </a:spcBef>
              <a:buClr>
                <a:schemeClr val="accent1"/>
              </a:buClr>
              <a:buFont typeface="Arial" panose="020B0604020202020204" pitchFamily="34" charset="0"/>
              <a:buChar char="•"/>
            </a:pPr>
            <a:r>
              <a:rPr lang="en-US" sz="3600">
                <a:latin typeface="Corbel" panose="020B0503020204020204" pitchFamily="34" charset="0"/>
              </a:rPr>
              <a:t>For personal learning</a:t>
            </a:r>
          </a:p>
          <a:p>
            <a:pPr marL="346075" indent="-346075">
              <a:spcBef>
                <a:spcPts val="300"/>
              </a:spcBef>
              <a:buClr>
                <a:schemeClr val="accent1"/>
              </a:buClr>
              <a:buFont typeface="Arial" panose="020B0604020202020204" pitchFamily="34" charset="0"/>
              <a:buChar char="•"/>
            </a:pPr>
            <a:r>
              <a:rPr lang="en-US" sz="3600">
                <a:latin typeface="Corbel" panose="020B0503020204020204" pitchFamily="34" charset="0"/>
              </a:rPr>
              <a:t>For training and teacher learning</a:t>
            </a:r>
          </a:p>
        </p:txBody>
      </p:sp>
    </p:spTree>
    <p:extLst>
      <p:ext uri="{BB962C8B-B14F-4D97-AF65-F5344CB8AC3E}">
        <p14:creationId xmlns:p14="http://schemas.microsoft.com/office/powerpoint/2010/main" val="42181564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2E898D5-99A7-4596-99E8-379C3D78D78A}"/>
              </a:ext>
            </a:extLst>
          </p:cNvPr>
          <p:cNvSpPr>
            <a:spLocks noGrp="1"/>
          </p:cNvSpPr>
          <p:nvPr>
            <p:ph type="sldNum" sz="quarter" idx="12"/>
          </p:nvPr>
        </p:nvSpPr>
        <p:spPr/>
        <p:txBody>
          <a:bodyPr/>
          <a:lstStyle/>
          <a:p>
            <a:fld id="{BA8CF1B3-96A0-D24B-B5C9-B5B93FF4523E}" type="slidenum">
              <a:rPr lang="uk-UA" smtClean="0"/>
              <a:pPr/>
              <a:t>17</a:t>
            </a:fld>
            <a:endParaRPr lang="uk-UA"/>
          </a:p>
        </p:txBody>
      </p:sp>
      <p:sp>
        <p:nvSpPr>
          <p:cNvPr id="8" name="Title 7">
            <a:extLst>
              <a:ext uri="{FF2B5EF4-FFF2-40B4-BE49-F238E27FC236}">
                <a16:creationId xmlns:a16="http://schemas.microsoft.com/office/drawing/2014/main" id="{CB1F27B5-7B37-864E-8AFC-25A545DEA4AB}"/>
              </a:ext>
            </a:extLst>
          </p:cNvPr>
          <p:cNvSpPr>
            <a:spLocks noGrp="1"/>
          </p:cNvSpPr>
          <p:nvPr>
            <p:ph type="title" idx="4294967295"/>
          </p:nvPr>
        </p:nvSpPr>
        <p:spPr>
          <a:xfrm>
            <a:off x="785980" y="3878568"/>
            <a:ext cx="22815214" cy="3220243"/>
          </a:xfrm>
        </p:spPr>
        <p:txBody>
          <a:bodyPr anchor="t">
            <a:normAutofit/>
          </a:bodyPr>
          <a:lstStyle/>
          <a:p>
            <a:pPr algn="ctr"/>
            <a:r>
              <a:rPr lang="en-US" sz="6600">
                <a:solidFill>
                  <a:schemeClr val="accent1"/>
                </a:solidFill>
              </a:rPr>
              <a:t>The materials for the </a:t>
            </a:r>
            <a:br>
              <a:rPr lang="en-US" sz="6600">
                <a:solidFill>
                  <a:schemeClr val="accent1"/>
                </a:solidFill>
              </a:rPr>
            </a:br>
            <a:r>
              <a:rPr lang="en-US" sz="6600" i="1">
                <a:solidFill>
                  <a:schemeClr val="accent1"/>
                </a:solidFill>
              </a:rPr>
              <a:t>Paving the Pathway to College and Career Virtual Training Series </a:t>
            </a:r>
            <a:br>
              <a:rPr lang="en-US" sz="6600" i="1">
                <a:solidFill>
                  <a:schemeClr val="accent1"/>
                </a:solidFill>
              </a:rPr>
            </a:br>
            <a:r>
              <a:rPr lang="en-US" sz="6600">
                <a:solidFill>
                  <a:schemeClr val="accent1"/>
                </a:solidFill>
              </a:rPr>
              <a:t>were originally developed by REL Appalachia at SRI International</a:t>
            </a:r>
          </a:p>
        </p:txBody>
      </p:sp>
      <p:sp>
        <p:nvSpPr>
          <p:cNvPr id="4" name="Text Placeholder 7">
            <a:extLst>
              <a:ext uri="{FF2B5EF4-FFF2-40B4-BE49-F238E27FC236}">
                <a16:creationId xmlns:a16="http://schemas.microsoft.com/office/drawing/2014/main" id="{17DF8989-F9A7-488C-A310-CBA007BC43AD}"/>
              </a:ext>
            </a:extLst>
          </p:cNvPr>
          <p:cNvSpPr txBox="1">
            <a:spLocks/>
          </p:cNvSpPr>
          <p:nvPr/>
        </p:nvSpPr>
        <p:spPr>
          <a:xfrm>
            <a:off x="3959311" y="8279739"/>
            <a:ext cx="3202249" cy="1536936"/>
          </a:xfrm>
          <a:prstGeom prst="rect">
            <a:avLst/>
          </a:prstGeom>
        </p:spPr>
        <p:txBody>
          <a:bodyPr vert="horz" lIns="0" tIns="0" rIns="0" bIns="0" rtlCol="0" anchor="t">
            <a:normAutofit/>
          </a:bodyPr>
          <a:lstStyle>
            <a:lvl1pPr marL="0" marR="0" indent="0" algn="l" defTabSz="1219215" rtl="0" eaLnBrk="1" fontAlgn="auto" latinLnBrk="0" hangingPunct="1">
              <a:lnSpc>
                <a:spcPct val="100000"/>
              </a:lnSpc>
              <a:spcBef>
                <a:spcPts val="400"/>
              </a:spcBef>
              <a:spcAft>
                <a:spcPts val="300"/>
              </a:spcAft>
              <a:buClrTx/>
              <a:buSzTx/>
              <a:buFontTx/>
              <a:buNone/>
              <a:tabLst/>
              <a:defRPr lang="tr-TR" sz="4400" b="0" i="0" kern="1200" dirty="0" smtClean="0">
                <a:solidFill>
                  <a:srgbClr val="576F7F"/>
                </a:solidFill>
                <a:latin typeface="Times New Roman" panose="02020603050405020304" pitchFamily="18" charset="0"/>
                <a:ea typeface="+mn-ea"/>
                <a:cs typeface="Times New Roman" panose="02020603050405020304" pitchFamily="18" charset="0"/>
              </a:defRPr>
            </a:lvl1pPr>
            <a:lvl2pPr marL="114300" marR="0" indent="0" algn="l" defTabSz="1219215" rtl="0" eaLnBrk="1" fontAlgn="auto" latinLnBrk="0" hangingPunct="1">
              <a:lnSpc>
                <a:spcPct val="100000"/>
              </a:lnSpc>
              <a:spcBef>
                <a:spcPts val="300"/>
              </a:spcBef>
              <a:spcAft>
                <a:spcPts val="300"/>
              </a:spcAft>
              <a:buClrTx/>
              <a:buSzTx/>
              <a:buFont typeface="Courier New" panose="02070309020205020404" pitchFamily="49" charset="0"/>
              <a:buNone/>
              <a:tabLst/>
              <a:defRPr lang="tr-TR" sz="4000" b="0" i="0" kern="1200" dirty="0" smtClean="0">
                <a:solidFill>
                  <a:srgbClr val="576F7F"/>
                </a:solidFill>
                <a:latin typeface="+mj-lt"/>
                <a:ea typeface="+mn-ea"/>
                <a:cs typeface="Arial"/>
              </a:defRPr>
            </a:lvl2pPr>
            <a:lvl3pPr marL="1382713" marR="0" indent="-365760" algn="l" defTabSz="1219215" rtl="0" eaLnBrk="1" fontAlgn="auto" latinLnBrk="0" hangingPunct="1">
              <a:lnSpc>
                <a:spcPct val="100000"/>
              </a:lnSpc>
              <a:spcBef>
                <a:spcPts val="0"/>
              </a:spcBef>
              <a:spcAft>
                <a:spcPts val="0"/>
              </a:spcAft>
              <a:buClrTx/>
              <a:buSzTx/>
              <a:buFont typeface="Courier New" panose="02070309020205020404" pitchFamily="49" charset="0"/>
              <a:buChar char="o"/>
              <a:tabLst/>
              <a:defRPr lang="tr-TR" sz="3600" b="0" i="0" kern="1200" dirty="0" smtClean="0">
                <a:solidFill>
                  <a:srgbClr val="576F7F"/>
                </a:solidFill>
                <a:latin typeface="+mj-lt"/>
                <a:ea typeface="+mn-ea"/>
                <a:cs typeface="Arial"/>
              </a:defRPr>
            </a:lvl3pPr>
            <a:lvl4pPr marL="4553003" marR="0" indent="0" algn="l" defTabSz="1219215" rtl="0" eaLnBrk="1" fontAlgn="auto" latinLnBrk="0" hangingPunct="1">
              <a:lnSpc>
                <a:spcPct val="100000"/>
              </a:lnSpc>
              <a:spcBef>
                <a:spcPts val="0"/>
              </a:spcBef>
              <a:spcAft>
                <a:spcPts val="0"/>
              </a:spcAft>
              <a:buClrTx/>
              <a:buSzTx/>
              <a:buFont typeface="Wingdings" panose="05000000000000000000" pitchFamily="2" charset="2"/>
              <a:buChar char="§"/>
              <a:tabLst/>
              <a:defRPr sz="3200" kern="1200">
                <a:solidFill>
                  <a:schemeClr val="tx1"/>
                </a:solidFill>
                <a:latin typeface="+mj-lt"/>
                <a:ea typeface="+mn-ea"/>
                <a:cs typeface="+mn-cs"/>
              </a:defRPr>
            </a:lvl4pPr>
            <a:lvl5pPr marL="5162611" marR="0" indent="-685800" algn="l" defTabSz="1219215" rtl="0" eaLnBrk="1" fontAlgn="auto" latinLnBrk="0" hangingPunct="1">
              <a:lnSpc>
                <a:spcPct val="100000"/>
              </a:lnSpc>
              <a:spcBef>
                <a:spcPts val="0"/>
              </a:spcBef>
              <a:spcAft>
                <a:spcPts val="0"/>
              </a:spcAft>
              <a:buClrTx/>
              <a:buSzTx/>
              <a:buFont typeface="Arial" panose="020B0604020202020204" pitchFamily="34" charset="0"/>
              <a:buChar char="▫"/>
              <a:tabLst/>
              <a:defRPr sz="2800" kern="1200">
                <a:solidFill>
                  <a:schemeClr val="tx1"/>
                </a:solidFill>
                <a:latin typeface="+mj-lt"/>
                <a:ea typeface="+mn-ea"/>
                <a:cs typeface="+mn-cs"/>
              </a:defRPr>
            </a:lvl5pPr>
            <a:lvl6pPr marL="6705684" indent="-609608" algn="l" defTabSz="1219215" rtl="0" eaLnBrk="1" latinLnBrk="0" hangingPunct="1">
              <a:spcBef>
                <a:spcPct val="20000"/>
              </a:spcBef>
              <a:buFont typeface="Arial"/>
              <a:buChar char="•"/>
              <a:defRPr sz="5333" kern="1200">
                <a:solidFill>
                  <a:schemeClr val="tx1"/>
                </a:solidFill>
                <a:latin typeface="+mn-lt"/>
                <a:ea typeface="+mn-ea"/>
                <a:cs typeface="+mn-cs"/>
              </a:defRPr>
            </a:lvl6pPr>
            <a:lvl7pPr marL="7924899" indent="-609608" algn="l" defTabSz="1219215" rtl="0" eaLnBrk="1" latinLnBrk="0" hangingPunct="1">
              <a:spcBef>
                <a:spcPct val="20000"/>
              </a:spcBef>
              <a:buFont typeface="Arial"/>
              <a:buChar char="•"/>
              <a:defRPr sz="5333" kern="1200">
                <a:solidFill>
                  <a:schemeClr val="tx1"/>
                </a:solidFill>
                <a:latin typeface="+mn-lt"/>
                <a:ea typeface="+mn-ea"/>
                <a:cs typeface="+mn-cs"/>
              </a:defRPr>
            </a:lvl7pPr>
            <a:lvl8pPr marL="9144114" indent="-609608" algn="l" defTabSz="1219215" rtl="0" eaLnBrk="1" latinLnBrk="0" hangingPunct="1">
              <a:spcBef>
                <a:spcPct val="20000"/>
              </a:spcBef>
              <a:buFont typeface="Arial"/>
              <a:buChar char="•"/>
              <a:defRPr sz="5333" kern="1200">
                <a:solidFill>
                  <a:schemeClr val="tx1"/>
                </a:solidFill>
                <a:latin typeface="+mn-lt"/>
                <a:ea typeface="+mn-ea"/>
                <a:cs typeface="+mn-cs"/>
              </a:defRPr>
            </a:lvl8pPr>
            <a:lvl9pPr marL="10363330" indent="-609608" algn="l" defTabSz="1219215" rtl="0" eaLnBrk="1" latinLnBrk="0" hangingPunct="1">
              <a:spcBef>
                <a:spcPct val="20000"/>
              </a:spcBef>
              <a:buFont typeface="Arial"/>
              <a:buChar char="•"/>
              <a:defRPr sz="5333" kern="1200">
                <a:solidFill>
                  <a:schemeClr val="tx1"/>
                </a:solidFill>
                <a:latin typeface="+mn-lt"/>
                <a:ea typeface="+mn-ea"/>
                <a:cs typeface="+mn-cs"/>
              </a:defRPr>
            </a:lvl9pPr>
          </a:lstStyle>
          <a:p>
            <a:pPr>
              <a:spcBef>
                <a:spcPts val="0"/>
              </a:spcBef>
              <a:spcAft>
                <a:spcPts val="0"/>
              </a:spcAft>
            </a:pPr>
            <a:r>
              <a:rPr lang="en-US" sz="3200">
                <a:solidFill>
                  <a:schemeClr val="tx2"/>
                </a:solidFill>
                <a:latin typeface="Corbel" panose="020B0503020204020204" pitchFamily="34" charset="0"/>
                <a:cs typeface="Times New Roman"/>
              </a:rPr>
              <a:t>Ashley</a:t>
            </a:r>
            <a:r>
              <a:rPr lang="en-US" sz="2800">
                <a:solidFill>
                  <a:schemeClr val="tx2"/>
                </a:solidFill>
                <a:latin typeface="Corbel" panose="020B0503020204020204" pitchFamily="34" charset="0"/>
                <a:cs typeface="Times New Roman"/>
              </a:rPr>
              <a:t> Campbell</a:t>
            </a:r>
          </a:p>
          <a:p>
            <a:pPr>
              <a:spcBef>
                <a:spcPts val="0"/>
              </a:spcBef>
              <a:spcAft>
                <a:spcPts val="0"/>
              </a:spcAft>
            </a:pPr>
            <a:r>
              <a:rPr lang="en-US" sz="2800">
                <a:solidFill>
                  <a:schemeClr val="tx2"/>
                </a:solidFill>
                <a:latin typeface="Corbel" panose="020B0503020204020204" pitchFamily="34" charset="0"/>
                <a:cs typeface="Times New Roman"/>
              </a:rPr>
              <a:t>REL Appalachia</a:t>
            </a:r>
          </a:p>
          <a:p>
            <a:pPr>
              <a:spcBef>
                <a:spcPts val="0"/>
              </a:spcBef>
              <a:spcAft>
                <a:spcPts val="0"/>
              </a:spcAft>
            </a:pPr>
            <a:r>
              <a:rPr lang="en-US" sz="2800">
                <a:solidFill>
                  <a:schemeClr val="tx2"/>
                </a:solidFill>
                <a:latin typeface="Corbel" panose="020B0503020204020204" pitchFamily="34" charset="0"/>
                <a:cs typeface="Times New Roman"/>
              </a:rPr>
              <a:t>SRI International</a:t>
            </a:r>
          </a:p>
        </p:txBody>
      </p:sp>
      <p:sp>
        <p:nvSpPr>
          <p:cNvPr id="5" name="Text Placeholder 7">
            <a:extLst>
              <a:ext uri="{FF2B5EF4-FFF2-40B4-BE49-F238E27FC236}">
                <a16:creationId xmlns:a16="http://schemas.microsoft.com/office/drawing/2014/main" id="{1839E636-DAB4-4986-A987-E93D7C376BD9}"/>
              </a:ext>
            </a:extLst>
          </p:cNvPr>
          <p:cNvSpPr txBox="1">
            <a:spLocks/>
          </p:cNvSpPr>
          <p:nvPr/>
        </p:nvSpPr>
        <p:spPr>
          <a:xfrm>
            <a:off x="13365631" y="8274933"/>
            <a:ext cx="3202249" cy="1536936"/>
          </a:xfrm>
          <a:prstGeom prst="rect">
            <a:avLst/>
          </a:prstGeom>
        </p:spPr>
        <p:txBody>
          <a:bodyPr vert="horz" lIns="0" tIns="0" rIns="0" bIns="0" rtlCol="0" anchor="t">
            <a:normAutofit/>
          </a:bodyPr>
          <a:lstStyle>
            <a:lvl1pPr marL="228554" marR="0" indent="-228554" algn="l" defTabSz="609486" rtl="0" eaLnBrk="1" fontAlgn="auto" latinLnBrk="0" hangingPunct="1">
              <a:lnSpc>
                <a:spcPct val="100000"/>
              </a:lnSpc>
              <a:spcBef>
                <a:spcPts val="200"/>
              </a:spcBef>
              <a:spcAft>
                <a:spcPts val="150"/>
              </a:spcAft>
              <a:buClrTx/>
              <a:buSzTx/>
              <a:buFont typeface="Arial" panose="020B0604020202020204" pitchFamily="34" charset="0"/>
              <a:buChar char="•"/>
              <a:tabLst/>
              <a:defRPr lang="tr-TR" sz="1400" b="0" i="0" kern="1200">
                <a:solidFill>
                  <a:srgbClr val="576F7F"/>
                </a:solidFill>
                <a:latin typeface="Times New Roman" panose="02020603050405020304" pitchFamily="18" charset="0"/>
                <a:ea typeface="+mn-ea"/>
                <a:cs typeface="Times New Roman" panose="02020603050405020304" pitchFamily="18" charset="0"/>
              </a:defRPr>
            </a:lvl1pPr>
            <a:lvl2pPr marL="57139" marR="0" indent="0" algn="l" defTabSz="609486" rtl="0" eaLnBrk="1" fontAlgn="auto" latinLnBrk="0" hangingPunct="1">
              <a:lnSpc>
                <a:spcPct val="100000"/>
              </a:lnSpc>
              <a:spcBef>
                <a:spcPts val="150"/>
              </a:spcBef>
              <a:spcAft>
                <a:spcPts val="150"/>
              </a:spcAft>
              <a:buClrTx/>
              <a:buSzTx/>
              <a:buFont typeface="Courier New" panose="02070309020205020404" pitchFamily="49" charset="0"/>
              <a:buNone/>
              <a:tabLst/>
              <a:defRPr lang="tr-TR" sz="2000" b="0" i="0" kern="1200">
                <a:solidFill>
                  <a:srgbClr val="576F7F"/>
                </a:solidFill>
                <a:latin typeface="Times New Roman" panose="02020603050405020304" pitchFamily="18" charset="0"/>
                <a:ea typeface="+mn-ea"/>
                <a:cs typeface="Times New Roman" panose="02020603050405020304" pitchFamily="18" charset="0"/>
              </a:defRPr>
            </a:lvl2pPr>
            <a:lvl3pPr marL="1218971" marR="0" indent="0" algn="l" defTabSz="609486" rtl="0" eaLnBrk="1" fontAlgn="auto" latinLnBrk="0" hangingPunct="1">
              <a:lnSpc>
                <a:spcPct val="100000"/>
              </a:lnSpc>
              <a:spcBef>
                <a:spcPts val="0"/>
              </a:spcBef>
              <a:spcAft>
                <a:spcPts val="0"/>
              </a:spcAft>
              <a:buClrTx/>
              <a:buSzTx/>
              <a:buFont typeface="Courier New" panose="02070309020205020404" pitchFamily="49" charset="0"/>
              <a:buNone/>
              <a:tabLst/>
              <a:defRPr lang="tr-TR" sz="1800" b="0" i="0" kern="1200">
                <a:solidFill>
                  <a:srgbClr val="576F7F"/>
                </a:solidFill>
                <a:latin typeface="Times New Roman" panose="02020603050405020304" pitchFamily="18" charset="0"/>
                <a:ea typeface="+mn-ea"/>
                <a:cs typeface="Times New Roman" panose="02020603050405020304" pitchFamily="18" charset="0"/>
              </a:defRPr>
            </a:lvl3pPr>
            <a:lvl4pPr marL="2276046" marR="0" indent="0" algn="l" defTabSz="609486" rtl="0" eaLnBrk="1" fontAlgn="auto" latinLnBrk="0" hangingPunct="1">
              <a:lnSpc>
                <a:spcPct val="100000"/>
              </a:lnSpc>
              <a:spcBef>
                <a:spcPts val="0"/>
              </a:spcBef>
              <a:spcAft>
                <a:spcPts val="0"/>
              </a:spcAft>
              <a:buClrTx/>
              <a:buSzTx/>
              <a:buFont typeface="Wingdings" panose="05000000000000000000" pitchFamily="2" charset="2"/>
              <a:buChar char="§"/>
              <a:tabLst/>
              <a:defRPr sz="1600" kern="1200">
                <a:solidFill>
                  <a:schemeClr val="tx1"/>
                </a:solidFill>
                <a:latin typeface="Times New Roman" panose="02020603050405020304" pitchFamily="18" charset="0"/>
                <a:ea typeface="+mn-ea"/>
                <a:cs typeface="Times New Roman" panose="02020603050405020304" pitchFamily="18" charset="0"/>
              </a:defRPr>
            </a:lvl4pPr>
            <a:lvl5pPr marL="2580789" marR="0" indent="-342831" algn="l" defTabSz="609486" rtl="0" eaLnBrk="1" fontAlgn="auto" latinLnBrk="0" hangingPunct="1">
              <a:lnSpc>
                <a:spcPct val="100000"/>
              </a:lnSpc>
              <a:spcBef>
                <a:spcPts val="0"/>
              </a:spcBef>
              <a:spcAft>
                <a:spcPts val="0"/>
              </a:spcAft>
              <a:buClrTx/>
              <a:buSzTx/>
              <a:buFont typeface="Arial" panose="020B0604020202020204" pitchFamily="34" charset="0"/>
              <a:buChar char="▫"/>
              <a:tabLst/>
              <a:defRPr sz="1400" kern="1200">
                <a:solidFill>
                  <a:schemeClr val="tx1"/>
                </a:solidFill>
                <a:latin typeface="Times New Roman" panose="02020603050405020304" pitchFamily="18" charset="0"/>
                <a:ea typeface="+mn-ea"/>
                <a:cs typeface="Times New Roman" panose="02020603050405020304" pitchFamily="18" charset="0"/>
              </a:defRPr>
            </a:lvl5pPr>
            <a:lvl6pPr marL="3352171" indent="-304743" algn="l" defTabSz="609486" rtl="0" eaLnBrk="1" latinLnBrk="0" hangingPunct="1">
              <a:spcBef>
                <a:spcPct val="20000"/>
              </a:spcBef>
              <a:buFont typeface="Arial"/>
              <a:buChar char="•"/>
              <a:defRPr sz="2666" kern="1200">
                <a:solidFill>
                  <a:schemeClr val="tx1"/>
                </a:solidFill>
                <a:latin typeface="+mn-lt"/>
                <a:ea typeface="+mn-ea"/>
                <a:cs typeface="+mn-cs"/>
              </a:defRPr>
            </a:lvl6pPr>
            <a:lvl7pPr marL="3961657" indent="-304743" algn="l" defTabSz="609486" rtl="0" eaLnBrk="1" latinLnBrk="0" hangingPunct="1">
              <a:spcBef>
                <a:spcPct val="20000"/>
              </a:spcBef>
              <a:buFont typeface="Arial"/>
              <a:buChar char="•"/>
              <a:defRPr sz="2666" kern="1200">
                <a:solidFill>
                  <a:schemeClr val="tx1"/>
                </a:solidFill>
                <a:latin typeface="+mn-lt"/>
                <a:ea typeface="+mn-ea"/>
                <a:cs typeface="+mn-cs"/>
              </a:defRPr>
            </a:lvl7pPr>
            <a:lvl8pPr marL="4571143" indent="-304743" algn="l" defTabSz="609486" rtl="0" eaLnBrk="1" latinLnBrk="0" hangingPunct="1">
              <a:spcBef>
                <a:spcPct val="20000"/>
              </a:spcBef>
              <a:buFont typeface="Arial"/>
              <a:buChar char="•"/>
              <a:defRPr sz="2666" kern="1200">
                <a:solidFill>
                  <a:schemeClr val="tx1"/>
                </a:solidFill>
                <a:latin typeface="+mn-lt"/>
                <a:ea typeface="+mn-ea"/>
                <a:cs typeface="+mn-cs"/>
              </a:defRPr>
            </a:lvl8pPr>
            <a:lvl9pPr marL="5180629" indent="-304743" algn="l" defTabSz="609486" rtl="0" eaLnBrk="1" latinLnBrk="0" hangingPunct="1">
              <a:spcBef>
                <a:spcPct val="20000"/>
              </a:spcBef>
              <a:buFont typeface="Arial"/>
              <a:buChar char="•"/>
              <a:defRPr sz="2666" kern="1200">
                <a:solidFill>
                  <a:schemeClr val="tx1"/>
                </a:solidFill>
                <a:latin typeface="+mn-lt"/>
                <a:ea typeface="+mn-ea"/>
                <a:cs typeface="+mn-cs"/>
              </a:defRPr>
            </a:lvl9pPr>
          </a:lstStyle>
          <a:p>
            <a:pPr marL="0" indent="0">
              <a:spcBef>
                <a:spcPts val="0"/>
              </a:spcBef>
              <a:spcAft>
                <a:spcPts val="0"/>
              </a:spcAft>
              <a:buFont typeface="Arial" panose="020B0604020202020204" pitchFamily="34" charset="0"/>
              <a:buNone/>
            </a:pPr>
            <a:r>
              <a:rPr lang="en-US" sz="2800">
                <a:solidFill>
                  <a:schemeClr val="tx2"/>
                </a:solidFill>
                <a:latin typeface="Corbel" panose="020B0503020204020204" pitchFamily="34" charset="0"/>
                <a:cs typeface="Times New Roman"/>
              </a:rPr>
              <a:t>Karen </a:t>
            </a:r>
            <a:r>
              <a:rPr lang="en-US" sz="2800" err="1">
                <a:solidFill>
                  <a:schemeClr val="tx2"/>
                </a:solidFill>
                <a:latin typeface="Corbel" panose="020B0503020204020204" pitchFamily="34" charset="0"/>
                <a:cs typeface="Times New Roman"/>
              </a:rPr>
              <a:t>Shakman</a:t>
            </a:r>
            <a:endParaRPr lang="en-US" sz="2800">
              <a:solidFill>
                <a:schemeClr val="tx2"/>
              </a:solidFill>
              <a:latin typeface="Corbel" panose="020B0503020204020204" pitchFamily="34" charset="0"/>
              <a:cs typeface="Times New Roman"/>
            </a:endParaRPr>
          </a:p>
          <a:p>
            <a:pPr marL="0" indent="0">
              <a:spcBef>
                <a:spcPts val="0"/>
              </a:spcBef>
              <a:spcAft>
                <a:spcPts val="0"/>
              </a:spcAft>
              <a:buFont typeface="Arial" panose="020B0604020202020204" pitchFamily="34" charset="0"/>
              <a:buNone/>
            </a:pPr>
            <a:r>
              <a:rPr lang="en-US" sz="2800">
                <a:solidFill>
                  <a:schemeClr val="tx2"/>
                </a:solidFill>
                <a:latin typeface="Corbel" panose="020B0503020204020204" pitchFamily="34" charset="0"/>
                <a:cs typeface="Times New Roman"/>
              </a:rPr>
              <a:t>REL Appalachia</a:t>
            </a:r>
          </a:p>
          <a:p>
            <a:pPr marL="0" indent="0">
              <a:spcBef>
                <a:spcPts val="0"/>
              </a:spcBef>
              <a:spcAft>
                <a:spcPts val="0"/>
              </a:spcAft>
              <a:buFont typeface="Arial" panose="020B0604020202020204" pitchFamily="34" charset="0"/>
              <a:buNone/>
            </a:pPr>
            <a:r>
              <a:rPr lang="en-US" sz="2800">
                <a:solidFill>
                  <a:schemeClr val="tx2"/>
                </a:solidFill>
                <a:latin typeface="Corbel" panose="020B0503020204020204" pitchFamily="34" charset="0"/>
                <a:cs typeface="Times New Roman"/>
              </a:rPr>
              <a:t>SRI International</a:t>
            </a:r>
          </a:p>
        </p:txBody>
      </p:sp>
      <p:sp>
        <p:nvSpPr>
          <p:cNvPr id="6" name="Text Placeholder 7">
            <a:extLst>
              <a:ext uri="{FF2B5EF4-FFF2-40B4-BE49-F238E27FC236}">
                <a16:creationId xmlns:a16="http://schemas.microsoft.com/office/drawing/2014/main" id="{F9535145-6101-4CFF-A58C-15192C949C91}"/>
              </a:ext>
            </a:extLst>
          </p:cNvPr>
          <p:cNvSpPr txBox="1">
            <a:spLocks/>
          </p:cNvSpPr>
          <p:nvPr/>
        </p:nvSpPr>
        <p:spPr>
          <a:xfrm>
            <a:off x="8662471" y="8279739"/>
            <a:ext cx="3202249" cy="1536936"/>
          </a:xfrm>
          <a:prstGeom prst="rect">
            <a:avLst/>
          </a:prstGeom>
        </p:spPr>
        <p:txBody>
          <a:bodyPr vert="horz" lIns="0" tIns="0" rIns="0" bIns="0" rtlCol="0" anchor="t">
            <a:normAutofit/>
          </a:bodyPr>
          <a:lstStyle>
            <a:lvl1pPr marL="228554" marR="0" indent="-228554" algn="l" defTabSz="609486" rtl="0" eaLnBrk="1" fontAlgn="auto" latinLnBrk="0" hangingPunct="1">
              <a:lnSpc>
                <a:spcPct val="100000"/>
              </a:lnSpc>
              <a:spcBef>
                <a:spcPts val="200"/>
              </a:spcBef>
              <a:spcAft>
                <a:spcPts val="150"/>
              </a:spcAft>
              <a:buClrTx/>
              <a:buSzTx/>
              <a:buFont typeface="Arial" panose="020B0604020202020204" pitchFamily="34" charset="0"/>
              <a:buChar char="•"/>
              <a:tabLst/>
              <a:defRPr lang="tr-TR" sz="1400" b="0" i="0" kern="1200">
                <a:solidFill>
                  <a:srgbClr val="576F7F"/>
                </a:solidFill>
                <a:latin typeface="Times New Roman" panose="02020603050405020304" pitchFamily="18" charset="0"/>
                <a:ea typeface="+mn-ea"/>
                <a:cs typeface="Times New Roman" panose="02020603050405020304" pitchFamily="18" charset="0"/>
              </a:defRPr>
            </a:lvl1pPr>
            <a:lvl2pPr marL="57139" marR="0" indent="0" algn="l" defTabSz="609486" rtl="0" eaLnBrk="1" fontAlgn="auto" latinLnBrk="0" hangingPunct="1">
              <a:lnSpc>
                <a:spcPct val="100000"/>
              </a:lnSpc>
              <a:spcBef>
                <a:spcPts val="150"/>
              </a:spcBef>
              <a:spcAft>
                <a:spcPts val="150"/>
              </a:spcAft>
              <a:buClrTx/>
              <a:buSzTx/>
              <a:buFont typeface="Courier New" panose="02070309020205020404" pitchFamily="49" charset="0"/>
              <a:buNone/>
              <a:tabLst/>
              <a:defRPr lang="tr-TR" sz="2000" b="0" i="0" kern="1200">
                <a:solidFill>
                  <a:srgbClr val="576F7F"/>
                </a:solidFill>
                <a:latin typeface="Times New Roman" panose="02020603050405020304" pitchFamily="18" charset="0"/>
                <a:ea typeface="+mn-ea"/>
                <a:cs typeface="Times New Roman" panose="02020603050405020304" pitchFamily="18" charset="0"/>
              </a:defRPr>
            </a:lvl2pPr>
            <a:lvl3pPr marL="1218971" marR="0" indent="0" algn="l" defTabSz="609486" rtl="0" eaLnBrk="1" fontAlgn="auto" latinLnBrk="0" hangingPunct="1">
              <a:lnSpc>
                <a:spcPct val="100000"/>
              </a:lnSpc>
              <a:spcBef>
                <a:spcPts val="0"/>
              </a:spcBef>
              <a:spcAft>
                <a:spcPts val="0"/>
              </a:spcAft>
              <a:buClrTx/>
              <a:buSzTx/>
              <a:buFont typeface="Courier New" panose="02070309020205020404" pitchFamily="49" charset="0"/>
              <a:buNone/>
              <a:tabLst/>
              <a:defRPr lang="tr-TR" sz="1800" b="0" i="0" kern="1200">
                <a:solidFill>
                  <a:srgbClr val="576F7F"/>
                </a:solidFill>
                <a:latin typeface="Times New Roman" panose="02020603050405020304" pitchFamily="18" charset="0"/>
                <a:ea typeface="+mn-ea"/>
                <a:cs typeface="Times New Roman" panose="02020603050405020304" pitchFamily="18" charset="0"/>
              </a:defRPr>
            </a:lvl3pPr>
            <a:lvl4pPr marL="2276046" marR="0" indent="0" algn="l" defTabSz="609486" rtl="0" eaLnBrk="1" fontAlgn="auto" latinLnBrk="0" hangingPunct="1">
              <a:lnSpc>
                <a:spcPct val="100000"/>
              </a:lnSpc>
              <a:spcBef>
                <a:spcPts val="0"/>
              </a:spcBef>
              <a:spcAft>
                <a:spcPts val="0"/>
              </a:spcAft>
              <a:buClrTx/>
              <a:buSzTx/>
              <a:buFont typeface="Wingdings" panose="05000000000000000000" pitchFamily="2" charset="2"/>
              <a:buChar char="§"/>
              <a:tabLst/>
              <a:defRPr sz="1600" kern="1200">
                <a:solidFill>
                  <a:schemeClr val="tx1"/>
                </a:solidFill>
                <a:latin typeface="Times New Roman" panose="02020603050405020304" pitchFamily="18" charset="0"/>
                <a:ea typeface="+mn-ea"/>
                <a:cs typeface="Times New Roman" panose="02020603050405020304" pitchFamily="18" charset="0"/>
              </a:defRPr>
            </a:lvl4pPr>
            <a:lvl5pPr marL="2580789" marR="0" indent="-342831" algn="l" defTabSz="609486" rtl="0" eaLnBrk="1" fontAlgn="auto" latinLnBrk="0" hangingPunct="1">
              <a:lnSpc>
                <a:spcPct val="100000"/>
              </a:lnSpc>
              <a:spcBef>
                <a:spcPts val="0"/>
              </a:spcBef>
              <a:spcAft>
                <a:spcPts val="0"/>
              </a:spcAft>
              <a:buClrTx/>
              <a:buSzTx/>
              <a:buFont typeface="Arial" panose="020B0604020202020204" pitchFamily="34" charset="0"/>
              <a:buChar char="▫"/>
              <a:tabLst/>
              <a:defRPr sz="1400" kern="1200">
                <a:solidFill>
                  <a:schemeClr val="tx1"/>
                </a:solidFill>
                <a:latin typeface="Times New Roman" panose="02020603050405020304" pitchFamily="18" charset="0"/>
                <a:ea typeface="+mn-ea"/>
                <a:cs typeface="Times New Roman" panose="02020603050405020304" pitchFamily="18" charset="0"/>
              </a:defRPr>
            </a:lvl5pPr>
            <a:lvl6pPr marL="3352171" indent="-304743" algn="l" defTabSz="609486" rtl="0" eaLnBrk="1" latinLnBrk="0" hangingPunct="1">
              <a:spcBef>
                <a:spcPct val="20000"/>
              </a:spcBef>
              <a:buFont typeface="Arial"/>
              <a:buChar char="•"/>
              <a:defRPr sz="2666" kern="1200">
                <a:solidFill>
                  <a:schemeClr val="tx1"/>
                </a:solidFill>
                <a:latin typeface="+mn-lt"/>
                <a:ea typeface="+mn-ea"/>
                <a:cs typeface="+mn-cs"/>
              </a:defRPr>
            </a:lvl6pPr>
            <a:lvl7pPr marL="3961657" indent="-304743" algn="l" defTabSz="609486" rtl="0" eaLnBrk="1" latinLnBrk="0" hangingPunct="1">
              <a:spcBef>
                <a:spcPct val="20000"/>
              </a:spcBef>
              <a:buFont typeface="Arial"/>
              <a:buChar char="•"/>
              <a:defRPr sz="2666" kern="1200">
                <a:solidFill>
                  <a:schemeClr val="tx1"/>
                </a:solidFill>
                <a:latin typeface="+mn-lt"/>
                <a:ea typeface="+mn-ea"/>
                <a:cs typeface="+mn-cs"/>
              </a:defRPr>
            </a:lvl7pPr>
            <a:lvl8pPr marL="4571143" indent="-304743" algn="l" defTabSz="609486" rtl="0" eaLnBrk="1" latinLnBrk="0" hangingPunct="1">
              <a:spcBef>
                <a:spcPct val="20000"/>
              </a:spcBef>
              <a:buFont typeface="Arial"/>
              <a:buChar char="•"/>
              <a:defRPr sz="2666" kern="1200">
                <a:solidFill>
                  <a:schemeClr val="tx1"/>
                </a:solidFill>
                <a:latin typeface="+mn-lt"/>
                <a:ea typeface="+mn-ea"/>
                <a:cs typeface="+mn-cs"/>
              </a:defRPr>
            </a:lvl8pPr>
            <a:lvl9pPr marL="5180629" indent="-304743" algn="l" defTabSz="609486" rtl="0" eaLnBrk="1" latinLnBrk="0" hangingPunct="1">
              <a:spcBef>
                <a:spcPct val="20000"/>
              </a:spcBef>
              <a:buFont typeface="Arial"/>
              <a:buChar char="•"/>
              <a:defRPr sz="2666" kern="1200">
                <a:solidFill>
                  <a:schemeClr val="tx1"/>
                </a:solidFill>
                <a:latin typeface="+mn-lt"/>
                <a:ea typeface="+mn-ea"/>
                <a:cs typeface="+mn-cs"/>
              </a:defRPr>
            </a:lvl9pPr>
          </a:lstStyle>
          <a:p>
            <a:pPr marL="0" indent="0">
              <a:spcBef>
                <a:spcPts val="0"/>
              </a:spcBef>
              <a:spcAft>
                <a:spcPts val="0"/>
              </a:spcAft>
              <a:buFont typeface="Arial" panose="020B0604020202020204" pitchFamily="34" charset="0"/>
              <a:buNone/>
            </a:pPr>
            <a:r>
              <a:rPr lang="en-US" sz="2800">
                <a:solidFill>
                  <a:schemeClr val="tx2"/>
                </a:solidFill>
                <a:latin typeface="Corbel" panose="020B0503020204020204" pitchFamily="34" charset="0"/>
                <a:cs typeface="Times New Roman"/>
              </a:rPr>
              <a:t>CJ Park</a:t>
            </a:r>
          </a:p>
          <a:p>
            <a:pPr marL="0" indent="0">
              <a:spcBef>
                <a:spcPts val="0"/>
              </a:spcBef>
              <a:spcAft>
                <a:spcPts val="0"/>
              </a:spcAft>
              <a:buFont typeface="Arial" panose="020B0604020202020204" pitchFamily="34" charset="0"/>
              <a:buNone/>
            </a:pPr>
            <a:r>
              <a:rPr lang="en-US" sz="2800">
                <a:solidFill>
                  <a:schemeClr val="tx2"/>
                </a:solidFill>
                <a:latin typeface="Corbel" panose="020B0503020204020204" pitchFamily="34" charset="0"/>
                <a:cs typeface="Times New Roman"/>
              </a:rPr>
              <a:t>REL Appalachia</a:t>
            </a:r>
          </a:p>
          <a:p>
            <a:pPr marL="0" indent="0">
              <a:spcBef>
                <a:spcPts val="0"/>
              </a:spcBef>
              <a:spcAft>
                <a:spcPts val="0"/>
              </a:spcAft>
              <a:buFont typeface="Arial" panose="020B0604020202020204" pitchFamily="34" charset="0"/>
              <a:buNone/>
            </a:pPr>
            <a:r>
              <a:rPr lang="en-US" sz="2800">
                <a:solidFill>
                  <a:schemeClr val="tx2"/>
                </a:solidFill>
                <a:latin typeface="Corbel" panose="020B0503020204020204" pitchFamily="34" charset="0"/>
                <a:cs typeface="Times New Roman"/>
              </a:rPr>
              <a:t>SRI International</a:t>
            </a:r>
          </a:p>
        </p:txBody>
      </p:sp>
      <p:sp>
        <p:nvSpPr>
          <p:cNvPr id="7" name="Text Placeholder 7">
            <a:extLst>
              <a:ext uri="{FF2B5EF4-FFF2-40B4-BE49-F238E27FC236}">
                <a16:creationId xmlns:a16="http://schemas.microsoft.com/office/drawing/2014/main" id="{8F7991A1-9CF8-40D8-A5DD-858AD94F03A2}"/>
              </a:ext>
            </a:extLst>
          </p:cNvPr>
          <p:cNvSpPr txBox="1">
            <a:spLocks/>
          </p:cNvSpPr>
          <p:nvPr/>
        </p:nvSpPr>
        <p:spPr>
          <a:xfrm>
            <a:off x="18068791" y="8225564"/>
            <a:ext cx="3202249" cy="1536936"/>
          </a:xfrm>
          <a:prstGeom prst="rect">
            <a:avLst/>
          </a:prstGeom>
        </p:spPr>
        <p:txBody>
          <a:bodyPr vert="horz" lIns="0" tIns="0" rIns="0" bIns="0" rtlCol="0" anchor="t">
            <a:normAutofit/>
          </a:bodyPr>
          <a:lstStyle>
            <a:lvl1pPr marL="228554" marR="0" indent="-228554" algn="l" defTabSz="609486" rtl="0" eaLnBrk="1" fontAlgn="auto" latinLnBrk="0" hangingPunct="1">
              <a:lnSpc>
                <a:spcPct val="100000"/>
              </a:lnSpc>
              <a:spcBef>
                <a:spcPts val="200"/>
              </a:spcBef>
              <a:spcAft>
                <a:spcPts val="150"/>
              </a:spcAft>
              <a:buClrTx/>
              <a:buSzTx/>
              <a:buFont typeface="Arial" panose="020B0604020202020204" pitchFamily="34" charset="0"/>
              <a:buChar char="•"/>
              <a:tabLst/>
              <a:defRPr lang="tr-TR" sz="1400" b="0" i="0" kern="1200">
                <a:solidFill>
                  <a:srgbClr val="576F7F"/>
                </a:solidFill>
                <a:latin typeface="Times New Roman" panose="02020603050405020304" pitchFamily="18" charset="0"/>
                <a:ea typeface="+mn-ea"/>
                <a:cs typeface="Times New Roman" panose="02020603050405020304" pitchFamily="18" charset="0"/>
              </a:defRPr>
            </a:lvl1pPr>
            <a:lvl2pPr marL="57139" marR="0" indent="0" algn="l" defTabSz="609486" rtl="0" eaLnBrk="1" fontAlgn="auto" latinLnBrk="0" hangingPunct="1">
              <a:lnSpc>
                <a:spcPct val="100000"/>
              </a:lnSpc>
              <a:spcBef>
                <a:spcPts val="150"/>
              </a:spcBef>
              <a:spcAft>
                <a:spcPts val="150"/>
              </a:spcAft>
              <a:buClrTx/>
              <a:buSzTx/>
              <a:buFont typeface="Courier New" panose="02070309020205020404" pitchFamily="49" charset="0"/>
              <a:buNone/>
              <a:tabLst/>
              <a:defRPr lang="tr-TR" sz="2000" b="0" i="0" kern="1200">
                <a:solidFill>
                  <a:srgbClr val="576F7F"/>
                </a:solidFill>
                <a:latin typeface="Times New Roman" panose="02020603050405020304" pitchFamily="18" charset="0"/>
                <a:ea typeface="+mn-ea"/>
                <a:cs typeface="Times New Roman" panose="02020603050405020304" pitchFamily="18" charset="0"/>
              </a:defRPr>
            </a:lvl2pPr>
            <a:lvl3pPr marL="1218971" marR="0" indent="0" algn="l" defTabSz="609486" rtl="0" eaLnBrk="1" fontAlgn="auto" latinLnBrk="0" hangingPunct="1">
              <a:lnSpc>
                <a:spcPct val="100000"/>
              </a:lnSpc>
              <a:spcBef>
                <a:spcPts val="0"/>
              </a:spcBef>
              <a:spcAft>
                <a:spcPts val="0"/>
              </a:spcAft>
              <a:buClrTx/>
              <a:buSzTx/>
              <a:buFont typeface="Courier New" panose="02070309020205020404" pitchFamily="49" charset="0"/>
              <a:buNone/>
              <a:tabLst/>
              <a:defRPr lang="tr-TR" sz="1800" b="0" i="0" kern="1200">
                <a:solidFill>
                  <a:srgbClr val="576F7F"/>
                </a:solidFill>
                <a:latin typeface="Times New Roman" panose="02020603050405020304" pitchFamily="18" charset="0"/>
                <a:ea typeface="+mn-ea"/>
                <a:cs typeface="Times New Roman" panose="02020603050405020304" pitchFamily="18" charset="0"/>
              </a:defRPr>
            </a:lvl3pPr>
            <a:lvl4pPr marL="2276046" marR="0" indent="0" algn="l" defTabSz="609486" rtl="0" eaLnBrk="1" fontAlgn="auto" latinLnBrk="0" hangingPunct="1">
              <a:lnSpc>
                <a:spcPct val="100000"/>
              </a:lnSpc>
              <a:spcBef>
                <a:spcPts val="0"/>
              </a:spcBef>
              <a:spcAft>
                <a:spcPts val="0"/>
              </a:spcAft>
              <a:buClrTx/>
              <a:buSzTx/>
              <a:buFont typeface="Wingdings" panose="05000000000000000000" pitchFamily="2" charset="2"/>
              <a:buChar char="§"/>
              <a:tabLst/>
              <a:defRPr sz="1600" kern="1200">
                <a:solidFill>
                  <a:schemeClr val="tx1"/>
                </a:solidFill>
                <a:latin typeface="Times New Roman" panose="02020603050405020304" pitchFamily="18" charset="0"/>
                <a:ea typeface="+mn-ea"/>
                <a:cs typeface="Times New Roman" panose="02020603050405020304" pitchFamily="18" charset="0"/>
              </a:defRPr>
            </a:lvl4pPr>
            <a:lvl5pPr marL="2580789" marR="0" indent="-342831" algn="l" defTabSz="609486" rtl="0" eaLnBrk="1" fontAlgn="auto" latinLnBrk="0" hangingPunct="1">
              <a:lnSpc>
                <a:spcPct val="100000"/>
              </a:lnSpc>
              <a:spcBef>
                <a:spcPts val="0"/>
              </a:spcBef>
              <a:spcAft>
                <a:spcPts val="0"/>
              </a:spcAft>
              <a:buClrTx/>
              <a:buSzTx/>
              <a:buFont typeface="Arial" panose="020B0604020202020204" pitchFamily="34" charset="0"/>
              <a:buChar char="▫"/>
              <a:tabLst/>
              <a:defRPr sz="1400" kern="1200">
                <a:solidFill>
                  <a:schemeClr val="tx1"/>
                </a:solidFill>
                <a:latin typeface="Times New Roman" panose="02020603050405020304" pitchFamily="18" charset="0"/>
                <a:ea typeface="+mn-ea"/>
                <a:cs typeface="Times New Roman" panose="02020603050405020304" pitchFamily="18" charset="0"/>
              </a:defRPr>
            </a:lvl5pPr>
            <a:lvl6pPr marL="3352171" indent="-304743" algn="l" defTabSz="609486" rtl="0" eaLnBrk="1" latinLnBrk="0" hangingPunct="1">
              <a:spcBef>
                <a:spcPct val="20000"/>
              </a:spcBef>
              <a:buFont typeface="Arial"/>
              <a:buChar char="•"/>
              <a:defRPr sz="2666" kern="1200">
                <a:solidFill>
                  <a:schemeClr val="tx1"/>
                </a:solidFill>
                <a:latin typeface="+mn-lt"/>
                <a:ea typeface="+mn-ea"/>
                <a:cs typeface="+mn-cs"/>
              </a:defRPr>
            </a:lvl6pPr>
            <a:lvl7pPr marL="3961657" indent="-304743" algn="l" defTabSz="609486" rtl="0" eaLnBrk="1" latinLnBrk="0" hangingPunct="1">
              <a:spcBef>
                <a:spcPct val="20000"/>
              </a:spcBef>
              <a:buFont typeface="Arial"/>
              <a:buChar char="•"/>
              <a:defRPr sz="2666" kern="1200">
                <a:solidFill>
                  <a:schemeClr val="tx1"/>
                </a:solidFill>
                <a:latin typeface="+mn-lt"/>
                <a:ea typeface="+mn-ea"/>
                <a:cs typeface="+mn-cs"/>
              </a:defRPr>
            </a:lvl7pPr>
            <a:lvl8pPr marL="4571143" indent="-304743" algn="l" defTabSz="609486" rtl="0" eaLnBrk="1" latinLnBrk="0" hangingPunct="1">
              <a:spcBef>
                <a:spcPct val="20000"/>
              </a:spcBef>
              <a:buFont typeface="Arial"/>
              <a:buChar char="•"/>
              <a:defRPr sz="2666" kern="1200">
                <a:solidFill>
                  <a:schemeClr val="tx1"/>
                </a:solidFill>
                <a:latin typeface="+mn-lt"/>
                <a:ea typeface="+mn-ea"/>
                <a:cs typeface="+mn-cs"/>
              </a:defRPr>
            </a:lvl8pPr>
            <a:lvl9pPr marL="5180629" indent="-304743" algn="l" defTabSz="609486" rtl="0" eaLnBrk="1" latinLnBrk="0" hangingPunct="1">
              <a:spcBef>
                <a:spcPct val="20000"/>
              </a:spcBef>
              <a:buFont typeface="Arial"/>
              <a:buChar char="•"/>
              <a:defRPr sz="2666" kern="1200">
                <a:solidFill>
                  <a:schemeClr val="tx1"/>
                </a:solidFill>
                <a:latin typeface="+mn-lt"/>
                <a:ea typeface="+mn-ea"/>
                <a:cs typeface="+mn-cs"/>
              </a:defRPr>
            </a:lvl9pPr>
          </a:lstStyle>
          <a:p>
            <a:pPr marL="0" indent="0">
              <a:spcBef>
                <a:spcPts val="0"/>
              </a:spcBef>
              <a:spcAft>
                <a:spcPts val="0"/>
              </a:spcAft>
              <a:buFont typeface="Arial" panose="020B0604020202020204" pitchFamily="34" charset="0"/>
              <a:buNone/>
            </a:pPr>
            <a:r>
              <a:rPr lang="en-US" sz="2800" dirty="0">
                <a:solidFill>
                  <a:schemeClr val="tx2"/>
                </a:solidFill>
                <a:latin typeface="Corbel" panose="020B0503020204020204" pitchFamily="34" charset="0"/>
                <a:cs typeface="Times New Roman"/>
              </a:rPr>
              <a:t>Emma Pellerin</a:t>
            </a:r>
          </a:p>
          <a:p>
            <a:pPr marL="0" indent="0">
              <a:spcBef>
                <a:spcPts val="0"/>
              </a:spcBef>
              <a:spcAft>
                <a:spcPts val="0"/>
              </a:spcAft>
              <a:buFont typeface="Arial" panose="020B0604020202020204" pitchFamily="34" charset="0"/>
              <a:buNone/>
            </a:pPr>
            <a:r>
              <a:rPr lang="en-US" sz="2800" dirty="0">
                <a:solidFill>
                  <a:schemeClr val="tx2"/>
                </a:solidFill>
                <a:latin typeface="Corbel" panose="020B0503020204020204" pitchFamily="34" charset="0"/>
                <a:cs typeface="Times New Roman"/>
              </a:rPr>
              <a:t>REL Appalachia</a:t>
            </a:r>
          </a:p>
          <a:p>
            <a:pPr marL="0" indent="0">
              <a:spcBef>
                <a:spcPts val="0"/>
              </a:spcBef>
              <a:spcAft>
                <a:spcPts val="0"/>
              </a:spcAft>
              <a:buFont typeface="Arial" panose="020B0604020202020204" pitchFamily="34" charset="0"/>
              <a:buNone/>
            </a:pPr>
            <a:r>
              <a:rPr lang="en-US" sz="2800" dirty="0">
                <a:solidFill>
                  <a:schemeClr val="tx2"/>
                </a:solidFill>
                <a:latin typeface="Corbel" panose="020B0503020204020204" pitchFamily="34" charset="0"/>
                <a:cs typeface="Times New Roman"/>
              </a:rPr>
              <a:t>SRI International</a:t>
            </a:r>
          </a:p>
        </p:txBody>
      </p:sp>
    </p:spTree>
    <p:extLst>
      <p:ext uri="{BB962C8B-B14F-4D97-AF65-F5344CB8AC3E}">
        <p14:creationId xmlns:p14="http://schemas.microsoft.com/office/powerpoint/2010/main" val="7831492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C162DF2A-64D1-4AA9-BA42-8A4063EAD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23998"/>
            <a:ext cx="18285618" cy="1066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a:extLst>
              <a:ext uri="{FF2B5EF4-FFF2-40B4-BE49-F238E27FC236}">
                <a16:creationId xmlns:a16="http://schemas.microsoft.com/office/drawing/2014/main" id="{5D7C1373-63AF-4A75-909E-990E053566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542940" y="1523998"/>
            <a:ext cx="5851397" cy="1066800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22" name="Rectangle 21">
            <a:extLst>
              <a:ext uri="{FF2B5EF4-FFF2-40B4-BE49-F238E27FC236}">
                <a16:creationId xmlns:a16="http://schemas.microsoft.com/office/drawing/2014/main" id="{2F4AD318-2FB6-4C6E-931E-58E404FA18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4387175" cy="1371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1A118E35-1CBF-4863-8497-F4DF1A166D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64" y="1505496"/>
            <a:ext cx="2003225" cy="9488502"/>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Freeform: Shape 25">
            <a:extLst>
              <a:ext uri="{FF2B5EF4-FFF2-40B4-BE49-F238E27FC236}">
                <a16:creationId xmlns:a16="http://schemas.microsoft.com/office/drawing/2014/main" id="{6E187274-5DC2-4BE0-AF99-925D6D9735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976267" y="1523998"/>
            <a:ext cx="8418074" cy="10668002"/>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Title 12">
            <a:extLst>
              <a:ext uri="{FF2B5EF4-FFF2-40B4-BE49-F238E27FC236}">
                <a16:creationId xmlns:a16="http://schemas.microsoft.com/office/drawing/2014/main" id="{F98FB380-A52E-304E-BBA0-A9CEEFAC7C33}"/>
              </a:ext>
            </a:extLst>
          </p:cNvPr>
          <p:cNvSpPr>
            <a:spLocks noGrp="1"/>
          </p:cNvSpPr>
          <p:nvPr>
            <p:ph type="ctrTitle"/>
          </p:nvPr>
        </p:nvSpPr>
        <p:spPr>
          <a:xfrm>
            <a:off x="2139976" y="2596896"/>
            <a:ext cx="14114726" cy="6510528"/>
          </a:xfrm>
        </p:spPr>
        <p:txBody>
          <a:bodyPr vert="horz" lIns="91440" tIns="45720" rIns="91440" bIns="45720" rtlCol="0" anchor="b">
            <a:normAutofit/>
          </a:bodyPr>
          <a:lstStyle/>
          <a:p>
            <a:pPr algn="r" defTabSz="914400">
              <a:lnSpc>
                <a:spcPct val="100000"/>
              </a:lnSpc>
            </a:pPr>
            <a:r>
              <a:rPr lang="en-US" spc="-100" dirty="0">
                <a:solidFill>
                  <a:schemeClr val="accent1"/>
                </a:solidFill>
                <a:latin typeface="+mj-lt"/>
                <a:cs typeface="+mj-cs"/>
              </a:rPr>
              <a:t>Paving the Pathway to College and Careers Training Series</a:t>
            </a:r>
            <a:endParaRPr lang="en-US" i="1" spc="-100" dirty="0">
              <a:solidFill>
                <a:schemeClr val="accent1"/>
              </a:solidFill>
              <a:latin typeface="+mj-lt"/>
              <a:cs typeface="+mj-cs"/>
            </a:endParaRPr>
          </a:p>
        </p:txBody>
      </p:sp>
    </p:spTree>
    <p:extLst>
      <p:ext uri="{BB962C8B-B14F-4D97-AF65-F5344CB8AC3E}">
        <p14:creationId xmlns:p14="http://schemas.microsoft.com/office/powerpoint/2010/main" val="40883489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2E898D5-99A7-4596-99E8-379C3D78D78A}"/>
              </a:ext>
            </a:extLst>
          </p:cNvPr>
          <p:cNvSpPr>
            <a:spLocks noGrp="1"/>
          </p:cNvSpPr>
          <p:nvPr>
            <p:ph type="sldNum" sz="quarter" idx="12"/>
          </p:nvPr>
        </p:nvSpPr>
        <p:spPr/>
        <p:txBody>
          <a:bodyPr/>
          <a:lstStyle/>
          <a:p>
            <a:fld id="{BA8CF1B3-96A0-D24B-B5C9-B5B93FF4523E}" type="slidenum">
              <a:rPr lang="uk-UA" smtClean="0"/>
              <a:pPr/>
              <a:t>3</a:t>
            </a:fld>
            <a:endParaRPr lang="uk-UA"/>
          </a:p>
        </p:txBody>
      </p:sp>
      <p:sp>
        <p:nvSpPr>
          <p:cNvPr id="3" name="Title 2">
            <a:extLst>
              <a:ext uri="{FF2B5EF4-FFF2-40B4-BE49-F238E27FC236}">
                <a16:creationId xmlns:a16="http://schemas.microsoft.com/office/drawing/2014/main" id="{3452384E-A7D3-44B0-9C08-BD11F56445F1}"/>
              </a:ext>
            </a:extLst>
          </p:cNvPr>
          <p:cNvSpPr>
            <a:spLocks noGrp="1"/>
          </p:cNvSpPr>
          <p:nvPr>
            <p:ph type="title" idx="4294967295"/>
          </p:nvPr>
        </p:nvSpPr>
        <p:spPr>
          <a:xfrm>
            <a:off x="2516799" y="10479023"/>
            <a:ext cx="10163144" cy="1332974"/>
          </a:xfrm>
        </p:spPr>
        <p:txBody>
          <a:bodyPr>
            <a:normAutofit/>
          </a:bodyPr>
          <a:lstStyle/>
          <a:p>
            <a:r>
              <a:rPr lang="en-US" sz="3600" b="1" dirty="0">
                <a:solidFill>
                  <a:srgbClr val="002060"/>
                </a:solidFill>
                <a:ea typeface="+mn-ea"/>
                <a:cs typeface="+mn-cs"/>
              </a:rPr>
              <a:t>Paving the pathway to college and careers</a:t>
            </a:r>
          </a:p>
        </p:txBody>
      </p:sp>
      <p:graphicFrame>
        <p:nvGraphicFramePr>
          <p:cNvPr id="6" name="Content Placeholder 11" descr="Laying the foundation for postsecondary success. Supporting students with the nuts and bolts of postsecondary transitions. Building a postsecondary mindset.">
            <a:extLst>
              <a:ext uri="{FF2B5EF4-FFF2-40B4-BE49-F238E27FC236}">
                <a16:creationId xmlns:a16="http://schemas.microsoft.com/office/drawing/2014/main" id="{FBC43467-BF28-41A5-A4F8-EA0E3B2161F9}"/>
              </a:ext>
            </a:extLst>
          </p:cNvPr>
          <p:cNvGraphicFramePr>
            <a:graphicFrameLocks/>
          </p:cNvGraphicFramePr>
          <p:nvPr>
            <p:extLst>
              <p:ext uri="{D42A27DB-BD31-4B8C-83A1-F6EECF244321}">
                <p14:modId xmlns:p14="http://schemas.microsoft.com/office/powerpoint/2010/main" val="939533849"/>
              </p:ext>
            </p:extLst>
          </p:nvPr>
        </p:nvGraphicFramePr>
        <p:xfrm>
          <a:off x="15105888" y="883801"/>
          <a:ext cx="8369809" cy="108610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descr="&quot; &quot;">
            <a:extLst>
              <a:ext uri="{FF2B5EF4-FFF2-40B4-BE49-F238E27FC236}">
                <a16:creationId xmlns:a16="http://schemas.microsoft.com/office/drawing/2014/main" id="{73F4C25A-F9AF-4050-9EA2-FAB2064FD89B}"/>
              </a:ext>
            </a:extLst>
          </p:cNvPr>
          <p:cNvPicPr>
            <a:picLocks noChangeAspect="1"/>
          </p:cNvPicPr>
          <p:nvPr/>
        </p:nvPicPr>
        <p:blipFill>
          <a:blip r:embed="rId8"/>
          <a:stretch>
            <a:fillRect/>
          </a:stretch>
        </p:blipFill>
        <p:spPr>
          <a:xfrm>
            <a:off x="90854" y="2825074"/>
            <a:ext cx="15824002" cy="7653949"/>
          </a:xfrm>
          <a:prstGeom prst="rect">
            <a:avLst/>
          </a:prstGeom>
        </p:spPr>
      </p:pic>
    </p:spTree>
    <p:extLst>
      <p:ext uri="{BB962C8B-B14F-4D97-AF65-F5344CB8AC3E}">
        <p14:creationId xmlns:p14="http://schemas.microsoft.com/office/powerpoint/2010/main" val="33492980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2E898D5-99A7-4596-99E8-379C3D78D78A}"/>
              </a:ext>
            </a:extLst>
          </p:cNvPr>
          <p:cNvSpPr>
            <a:spLocks noGrp="1"/>
          </p:cNvSpPr>
          <p:nvPr>
            <p:ph type="sldNum" sz="quarter" idx="12"/>
          </p:nvPr>
        </p:nvSpPr>
        <p:spPr/>
        <p:txBody>
          <a:bodyPr vert="horz" lIns="91440" tIns="45720" rIns="91440" bIns="45720" rtlCol="0" anchor="ctr">
            <a:normAutofit/>
          </a:bodyPr>
          <a:lstStyle/>
          <a:p>
            <a:pPr>
              <a:spcAft>
                <a:spcPts val="600"/>
              </a:spcAft>
            </a:pPr>
            <a:fld id="{BA8CF1B3-96A0-D24B-B5C9-B5B93FF4523E}" type="slidenum">
              <a:rPr lang="en-US" b="1" kern="1200" dirty="0">
                <a:solidFill>
                  <a:schemeClr val="accent1"/>
                </a:solidFill>
                <a:latin typeface="+mn-lt"/>
                <a:ea typeface="+mn-ea"/>
                <a:cs typeface="+mn-cs"/>
              </a:rPr>
              <a:pPr>
                <a:spcAft>
                  <a:spcPts val="600"/>
                </a:spcAft>
              </a:pPr>
              <a:t>4</a:t>
            </a:fld>
            <a:endParaRPr lang="en-US" b="1" kern="1200">
              <a:solidFill>
                <a:schemeClr val="accent1"/>
              </a:solidFill>
              <a:latin typeface="+mn-lt"/>
              <a:ea typeface="+mn-ea"/>
              <a:cs typeface="+mn-cs"/>
            </a:endParaRPr>
          </a:p>
        </p:txBody>
      </p:sp>
      <p:sp>
        <p:nvSpPr>
          <p:cNvPr id="5" name="Title 4">
            <a:extLst>
              <a:ext uri="{FF2B5EF4-FFF2-40B4-BE49-F238E27FC236}">
                <a16:creationId xmlns:a16="http://schemas.microsoft.com/office/drawing/2014/main" id="{2B434B4D-40D4-D441-8292-DF55FA8B77C7}"/>
              </a:ext>
            </a:extLst>
          </p:cNvPr>
          <p:cNvSpPr>
            <a:spLocks noGrp="1"/>
          </p:cNvSpPr>
          <p:nvPr>
            <p:ph type="title"/>
          </p:nvPr>
        </p:nvSpPr>
        <p:spPr/>
        <p:txBody>
          <a:bodyPr/>
          <a:lstStyle/>
          <a:p>
            <a:r>
              <a:rPr lang="en-US"/>
              <a:t>Terminology</a:t>
            </a:r>
          </a:p>
        </p:txBody>
      </p:sp>
      <p:pic>
        <p:nvPicPr>
          <p:cNvPr id="4" name="Picture 3" descr="Graphic shows how we're thinking about &quot;college and career readiness&quot; and &quot;postsecondary success&quot;. &quot;postsecondary transition&quot; is the bridge that connects &quot;college and career readiness&quot; and postsecondary success&quot;.  ">
            <a:extLst>
              <a:ext uri="{FF2B5EF4-FFF2-40B4-BE49-F238E27FC236}">
                <a16:creationId xmlns:a16="http://schemas.microsoft.com/office/drawing/2014/main" id="{DD5EA992-24FB-40E3-86A6-049B23D3C279}"/>
              </a:ext>
            </a:extLst>
          </p:cNvPr>
          <p:cNvPicPr>
            <a:picLocks noChangeAspect="1"/>
          </p:cNvPicPr>
          <p:nvPr/>
        </p:nvPicPr>
        <p:blipFill>
          <a:blip r:embed="rId3"/>
          <a:stretch>
            <a:fillRect/>
          </a:stretch>
        </p:blipFill>
        <p:spPr>
          <a:xfrm>
            <a:off x="7498080" y="4191264"/>
            <a:ext cx="15572173" cy="5333472"/>
          </a:xfrm>
          <a:prstGeom prst="rect">
            <a:avLst/>
          </a:prstGeom>
        </p:spPr>
      </p:pic>
    </p:spTree>
    <p:extLst>
      <p:ext uri="{BB962C8B-B14F-4D97-AF65-F5344CB8AC3E}">
        <p14:creationId xmlns:p14="http://schemas.microsoft.com/office/powerpoint/2010/main" val="34745764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2E898D5-99A7-4596-99E8-379C3D78D78A}"/>
              </a:ext>
            </a:extLst>
          </p:cNvPr>
          <p:cNvSpPr>
            <a:spLocks noGrp="1"/>
          </p:cNvSpPr>
          <p:nvPr>
            <p:ph type="sldNum" sz="quarter" idx="12"/>
          </p:nvPr>
        </p:nvSpPr>
        <p:spPr/>
        <p:txBody>
          <a:bodyPr/>
          <a:lstStyle/>
          <a:p>
            <a:fld id="{BA8CF1B3-96A0-D24B-B5C9-B5B93FF4523E}" type="slidenum">
              <a:rPr lang="uk-UA" smtClean="0"/>
              <a:pPr/>
              <a:t>5</a:t>
            </a:fld>
            <a:endParaRPr lang="uk-UA"/>
          </a:p>
        </p:txBody>
      </p:sp>
      <p:sp>
        <p:nvSpPr>
          <p:cNvPr id="23" name="Title 22">
            <a:extLst>
              <a:ext uri="{FF2B5EF4-FFF2-40B4-BE49-F238E27FC236}">
                <a16:creationId xmlns:a16="http://schemas.microsoft.com/office/drawing/2014/main" id="{62AD6B14-CC51-C34A-9904-CD462F0844E5}"/>
              </a:ext>
            </a:extLst>
          </p:cNvPr>
          <p:cNvSpPr>
            <a:spLocks noGrp="1"/>
          </p:cNvSpPr>
          <p:nvPr>
            <p:ph type="title"/>
          </p:nvPr>
        </p:nvSpPr>
        <p:spPr/>
        <p:txBody>
          <a:bodyPr/>
          <a:lstStyle/>
          <a:p>
            <a:r>
              <a:rPr lang="en-US"/>
              <a:t>What do we know about college enrollment?</a:t>
            </a:r>
          </a:p>
        </p:txBody>
      </p:sp>
      <p:grpSp>
        <p:nvGrpSpPr>
          <p:cNvPr id="3" name="Group 2" descr="&quot; &quot;">
            <a:extLst>
              <a:ext uri="{FF2B5EF4-FFF2-40B4-BE49-F238E27FC236}">
                <a16:creationId xmlns:a16="http://schemas.microsoft.com/office/drawing/2014/main" id="{775FDC21-A1FF-4D11-B98E-2EA801D06CA9}"/>
              </a:ext>
            </a:extLst>
          </p:cNvPr>
          <p:cNvGrpSpPr/>
          <p:nvPr/>
        </p:nvGrpSpPr>
        <p:grpSpPr>
          <a:xfrm>
            <a:off x="6838844" y="3616095"/>
            <a:ext cx="16633931" cy="6525448"/>
            <a:chOff x="6838844" y="3616095"/>
            <a:chExt cx="16633931" cy="6525448"/>
          </a:xfrm>
        </p:grpSpPr>
        <p:pic>
          <p:nvPicPr>
            <p:cNvPr id="4" name="Graphic 3" descr="&quot; &quot;">
              <a:extLst>
                <a:ext uri="{FF2B5EF4-FFF2-40B4-BE49-F238E27FC236}">
                  <a16:creationId xmlns:a16="http://schemas.microsoft.com/office/drawing/2014/main" id="{8B955419-45F2-4871-8853-9643F1F040E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838844" y="3661481"/>
              <a:ext cx="3501204" cy="3501204"/>
            </a:xfrm>
            <a:prstGeom prst="rect">
              <a:avLst/>
            </a:prstGeom>
          </p:spPr>
        </p:pic>
        <p:pic>
          <p:nvPicPr>
            <p:cNvPr id="5" name="Graphic 4" descr="&quot; &quot;">
              <a:extLst>
                <a:ext uri="{FF2B5EF4-FFF2-40B4-BE49-F238E27FC236}">
                  <a16:creationId xmlns:a16="http://schemas.microsoft.com/office/drawing/2014/main" id="{8EB2A2E0-5728-4B04-BB8C-BB53DA23A7D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122026" y="3661481"/>
              <a:ext cx="3501204" cy="3501204"/>
            </a:xfrm>
            <a:prstGeom prst="rect">
              <a:avLst/>
            </a:prstGeom>
          </p:spPr>
        </p:pic>
        <p:pic>
          <p:nvPicPr>
            <p:cNvPr id="6" name="Graphic 5" descr="&quot; &quot;">
              <a:extLst>
                <a:ext uri="{FF2B5EF4-FFF2-40B4-BE49-F238E27FC236}">
                  <a16:creationId xmlns:a16="http://schemas.microsoft.com/office/drawing/2014/main" id="{25993BE4-A51E-40EB-9522-43AEF499ADF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296197" y="3616095"/>
              <a:ext cx="3501204" cy="3501204"/>
            </a:xfrm>
            <a:prstGeom prst="rect">
              <a:avLst/>
            </a:prstGeom>
          </p:spPr>
        </p:pic>
        <p:pic>
          <p:nvPicPr>
            <p:cNvPr id="7" name="Graphic 6" descr="&quot; &quot;">
              <a:extLst>
                <a:ext uri="{FF2B5EF4-FFF2-40B4-BE49-F238E27FC236}">
                  <a16:creationId xmlns:a16="http://schemas.microsoft.com/office/drawing/2014/main" id="{106F3C66-69FD-45D7-964B-6F3DFD49952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6688390" y="3661481"/>
              <a:ext cx="3501204" cy="3501204"/>
            </a:xfrm>
            <a:prstGeom prst="rect">
              <a:avLst/>
            </a:prstGeom>
          </p:spPr>
        </p:pic>
        <p:pic>
          <p:nvPicPr>
            <p:cNvPr id="8" name="Graphic 7" descr="&quot; &quot;">
              <a:extLst>
                <a:ext uri="{FF2B5EF4-FFF2-40B4-BE49-F238E27FC236}">
                  <a16:creationId xmlns:a16="http://schemas.microsoft.com/office/drawing/2014/main" id="{0A3369CA-733D-45F4-A6E8-22E3096919B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971571" y="3625937"/>
              <a:ext cx="3501204" cy="3501204"/>
            </a:xfrm>
            <a:prstGeom prst="rect">
              <a:avLst/>
            </a:prstGeom>
          </p:spPr>
        </p:pic>
        <p:pic>
          <p:nvPicPr>
            <p:cNvPr id="9" name="Graphic 8" descr="&quot; &quot;">
              <a:extLst>
                <a:ext uri="{FF2B5EF4-FFF2-40B4-BE49-F238E27FC236}">
                  <a16:creationId xmlns:a16="http://schemas.microsoft.com/office/drawing/2014/main" id="{0A6D5ED4-2CFE-4570-9FAC-EE8BD77EF4B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838844" y="6640339"/>
              <a:ext cx="3501204" cy="3501204"/>
            </a:xfrm>
            <a:prstGeom prst="rect">
              <a:avLst/>
            </a:prstGeom>
          </p:spPr>
        </p:pic>
        <p:pic>
          <p:nvPicPr>
            <p:cNvPr id="10" name="Graphic 9" descr="&quot; &quot;">
              <a:extLst>
                <a:ext uri="{FF2B5EF4-FFF2-40B4-BE49-F238E27FC236}">
                  <a16:creationId xmlns:a16="http://schemas.microsoft.com/office/drawing/2014/main" id="{AFADCBFB-5DB8-41CD-B76C-6EC817DC9D5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122026" y="6640339"/>
              <a:ext cx="3501204" cy="3501204"/>
            </a:xfrm>
            <a:prstGeom prst="rect">
              <a:avLst/>
            </a:prstGeom>
          </p:spPr>
        </p:pic>
        <p:pic>
          <p:nvPicPr>
            <p:cNvPr id="11" name="Graphic 10" descr="&quot; &quot;">
              <a:extLst>
                <a:ext uri="{FF2B5EF4-FFF2-40B4-BE49-F238E27FC236}">
                  <a16:creationId xmlns:a16="http://schemas.microsoft.com/office/drawing/2014/main" id="{E22D237B-D5C0-4CA6-A738-663818C5C6C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405208" y="6640339"/>
              <a:ext cx="3501204" cy="3501204"/>
            </a:xfrm>
            <a:prstGeom prst="rect">
              <a:avLst/>
            </a:prstGeom>
          </p:spPr>
        </p:pic>
        <p:pic>
          <p:nvPicPr>
            <p:cNvPr id="12" name="Graphic 11" descr="&quot; &quot;">
              <a:extLst>
                <a:ext uri="{FF2B5EF4-FFF2-40B4-BE49-F238E27FC236}">
                  <a16:creationId xmlns:a16="http://schemas.microsoft.com/office/drawing/2014/main" id="{CB5F4749-8A1E-44D0-8324-94C7CD994B5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6688390" y="6640339"/>
              <a:ext cx="3501204" cy="3501204"/>
            </a:xfrm>
            <a:prstGeom prst="rect">
              <a:avLst/>
            </a:prstGeom>
          </p:spPr>
        </p:pic>
        <p:pic>
          <p:nvPicPr>
            <p:cNvPr id="13" name="Graphic 12" descr="&quot; &quot;">
              <a:extLst>
                <a:ext uri="{FF2B5EF4-FFF2-40B4-BE49-F238E27FC236}">
                  <a16:creationId xmlns:a16="http://schemas.microsoft.com/office/drawing/2014/main" id="{BD39B233-2AA0-49FE-B39C-6548F149D11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971571" y="6640339"/>
              <a:ext cx="3501204" cy="3501204"/>
            </a:xfrm>
            <a:prstGeom prst="rect">
              <a:avLst/>
            </a:prstGeom>
          </p:spPr>
        </p:pic>
      </p:grpSp>
      <p:sp>
        <p:nvSpPr>
          <p:cNvPr id="14" name="TextBox 13">
            <a:extLst>
              <a:ext uri="{FF2B5EF4-FFF2-40B4-BE49-F238E27FC236}">
                <a16:creationId xmlns:a16="http://schemas.microsoft.com/office/drawing/2014/main" id="{A8EC9064-C924-4654-83DC-E49924398766}"/>
              </a:ext>
            </a:extLst>
          </p:cNvPr>
          <p:cNvSpPr txBox="1"/>
          <p:nvPr/>
        </p:nvSpPr>
        <p:spPr>
          <a:xfrm>
            <a:off x="7217846" y="11718981"/>
            <a:ext cx="379559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i="1">
                <a:solidFill>
                  <a:schemeClr val="tx1">
                    <a:lumMod val="65000"/>
                    <a:lumOff val="35000"/>
                  </a:schemeClr>
                </a:solidFill>
                <a:latin typeface="Times New Roman"/>
                <a:cs typeface="Times New Roman"/>
              </a:rPr>
              <a:t>(Castleman &amp; Page, 2014)</a:t>
            </a:r>
          </a:p>
        </p:txBody>
      </p:sp>
    </p:spTree>
    <p:extLst>
      <p:ext uri="{BB962C8B-B14F-4D97-AF65-F5344CB8AC3E}">
        <p14:creationId xmlns:p14="http://schemas.microsoft.com/office/powerpoint/2010/main" val="35036848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2E898D5-99A7-4596-99E8-379C3D78D78A}"/>
              </a:ext>
            </a:extLst>
          </p:cNvPr>
          <p:cNvSpPr>
            <a:spLocks noGrp="1"/>
          </p:cNvSpPr>
          <p:nvPr>
            <p:ph type="sldNum" sz="quarter" idx="12"/>
          </p:nvPr>
        </p:nvSpPr>
        <p:spPr/>
        <p:txBody>
          <a:bodyPr/>
          <a:lstStyle/>
          <a:p>
            <a:fld id="{BA8CF1B3-96A0-D24B-B5C9-B5B93FF4523E}" type="slidenum">
              <a:rPr lang="uk-UA" smtClean="0"/>
              <a:pPr/>
              <a:t>6</a:t>
            </a:fld>
            <a:endParaRPr lang="uk-UA"/>
          </a:p>
        </p:txBody>
      </p:sp>
      <p:sp>
        <p:nvSpPr>
          <p:cNvPr id="11" name="Title 10">
            <a:extLst>
              <a:ext uri="{FF2B5EF4-FFF2-40B4-BE49-F238E27FC236}">
                <a16:creationId xmlns:a16="http://schemas.microsoft.com/office/drawing/2014/main" id="{D56F903F-98BD-EA45-A86D-8CEAA23E69C2}"/>
              </a:ext>
            </a:extLst>
          </p:cNvPr>
          <p:cNvSpPr>
            <a:spLocks noGrp="1"/>
          </p:cNvSpPr>
          <p:nvPr>
            <p:ph type="title"/>
          </p:nvPr>
        </p:nvSpPr>
        <p:spPr/>
        <p:txBody>
          <a:bodyPr/>
          <a:lstStyle/>
          <a:p>
            <a:r>
              <a:rPr lang="en-US"/>
              <a:t>Between 10% and 40% of college-intending students </a:t>
            </a:r>
            <a:r>
              <a:rPr lang="en-US" b="1"/>
              <a:t>do not show up on campus </a:t>
            </a:r>
            <a:r>
              <a:rPr lang="en-US"/>
              <a:t>in the fall.</a:t>
            </a:r>
          </a:p>
        </p:txBody>
      </p:sp>
      <p:grpSp>
        <p:nvGrpSpPr>
          <p:cNvPr id="3" name="Group 2" descr="&quot; &quot;">
            <a:extLst>
              <a:ext uri="{FF2B5EF4-FFF2-40B4-BE49-F238E27FC236}">
                <a16:creationId xmlns:a16="http://schemas.microsoft.com/office/drawing/2014/main" id="{E0379261-E469-4888-85C5-ADFE16DB4C9D}"/>
              </a:ext>
            </a:extLst>
          </p:cNvPr>
          <p:cNvGrpSpPr/>
          <p:nvPr/>
        </p:nvGrpSpPr>
        <p:grpSpPr>
          <a:xfrm>
            <a:off x="6838844" y="3625937"/>
            <a:ext cx="16633931" cy="6515606"/>
            <a:chOff x="6838844" y="3625937"/>
            <a:chExt cx="16633931" cy="6515606"/>
          </a:xfrm>
        </p:grpSpPr>
        <p:pic>
          <p:nvPicPr>
            <p:cNvPr id="13" name="Graphic 12" descr="&quot; &quot;">
              <a:extLst>
                <a:ext uri="{FF2B5EF4-FFF2-40B4-BE49-F238E27FC236}">
                  <a16:creationId xmlns:a16="http://schemas.microsoft.com/office/drawing/2014/main" id="{AA3B121E-D687-9F40-B05D-F3AB396C8BB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838844" y="3661481"/>
              <a:ext cx="3501204" cy="3501204"/>
            </a:xfrm>
            <a:prstGeom prst="rect">
              <a:avLst/>
            </a:prstGeom>
          </p:spPr>
        </p:pic>
        <p:pic>
          <p:nvPicPr>
            <p:cNvPr id="15" name="Graphic 14" descr="&quot; &quot;">
              <a:extLst>
                <a:ext uri="{FF2B5EF4-FFF2-40B4-BE49-F238E27FC236}">
                  <a16:creationId xmlns:a16="http://schemas.microsoft.com/office/drawing/2014/main" id="{9817C677-365E-DC4E-8BF8-21C9E8CC844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405208" y="3661481"/>
              <a:ext cx="3501204" cy="3501204"/>
            </a:xfrm>
            <a:prstGeom prst="rect">
              <a:avLst/>
            </a:prstGeom>
          </p:spPr>
        </p:pic>
        <p:pic>
          <p:nvPicPr>
            <p:cNvPr id="17" name="Graphic 16" descr="&quot; &quot;">
              <a:extLst>
                <a:ext uri="{FF2B5EF4-FFF2-40B4-BE49-F238E27FC236}">
                  <a16:creationId xmlns:a16="http://schemas.microsoft.com/office/drawing/2014/main" id="{A5E845A2-AA81-F441-9830-0D7C15DD0E4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971571" y="3625937"/>
              <a:ext cx="3501204" cy="3501204"/>
            </a:xfrm>
            <a:prstGeom prst="rect">
              <a:avLst/>
            </a:prstGeom>
          </p:spPr>
        </p:pic>
        <p:pic>
          <p:nvPicPr>
            <p:cNvPr id="18" name="Graphic 17" descr="&quot; &quot;">
              <a:extLst>
                <a:ext uri="{FF2B5EF4-FFF2-40B4-BE49-F238E27FC236}">
                  <a16:creationId xmlns:a16="http://schemas.microsoft.com/office/drawing/2014/main" id="{4C32D77F-D62C-7E43-B69B-6542886E02A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838844" y="6640339"/>
              <a:ext cx="3501204" cy="3501204"/>
            </a:xfrm>
            <a:prstGeom prst="rect">
              <a:avLst/>
            </a:prstGeom>
          </p:spPr>
        </p:pic>
        <p:pic>
          <p:nvPicPr>
            <p:cNvPr id="20" name="Graphic 19" descr="&quot; &quot;">
              <a:extLst>
                <a:ext uri="{FF2B5EF4-FFF2-40B4-BE49-F238E27FC236}">
                  <a16:creationId xmlns:a16="http://schemas.microsoft.com/office/drawing/2014/main" id="{29DA0EEC-A8E2-C24F-9AA4-79182C9A4B0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405208" y="6640339"/>
              <a:ext cx="3501204" cy="3501204"/>
            </a:xfrm>
            <a:prstGeom prst="rect">
              <a:avLst/>
            </a:prstGeom>
          </p:spPr>
        </p:pic>
        <p:pic>
          <p:nvPicPr>
            <p:cNvPr id="22" name="Graphic 21" descr="&quot; &quot;">
              <a:extLst>
                <a:ext uri="{FF2B5EF4-FFF2-40B4-BE49-F238E27FC236}">
                  <a16:creationId xmlns:a16="http://schemas.microsoft.com/office/drawing/2014/main" id="{D465852A-4D7D-5240-BB16-8942823712F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971571" y="6640339"/>
              <a:ext cx="3501204" cy="3501204"/>
            </a:xfrm>
            <a:prstGeom prst="rect">
              <a:avLst/>
            </a:prstGeom>
          </p:spPr>
        </p:pic>
      </p:grpSp>
      <p:sp>
        <p:nvSpPr>
          <p:cNvPr id="12" name="TextBox 11">
            <a:extLst>
              <a:ext uri="{FF2B5EF4-FFF2-40B4-BE49-F238E27FC236}">
                <a16:creationId xmlns:a16="http://schemas.microsoft.com/office/drawing/2014/main" id="{45487B0A-F0E4-CA44-A9AA-40C960102FAD}"/>
              </a:ext>
            </a:extLst>
          </p:cNvPr>
          <p:cNvSpPr txBox="1"/>
          <p:nvPr/>
        </p:nvSpPr>
        <p:spPr>
          <a:xfrm>
            <a:off x="7217846" y="11718981"/>
            <a:ext cx="350120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i="1">
                <a:solidFill>
                  <a:schemeClr val="tx1">
                    <a:lumMod val="65000"/>
                    <a:lumOff val="35000"/>
                  </a:schemeClr>
                </a:solidFill>
                <a:latin typeface="Times New Roman"/>
                <a:cs typeface="Times New Roman"/>
              </a:rPr>
              <a:t>(Castleman &amp; Page, 2014)</a:t>
            </a:r>
          </a:p>
        </p:txBody>
      </p:sp>
    </p:spTree>
    <p:extLst>
      <p:ext uri="{BB962C8B-B14F-4D97-AF65-F5344CB8AC3E}">
        <p14:creationId xmlns:p14="http://schemas.microsoft.com/office/powerpoint/2010/main" val="7929365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2E898D5-99A7-4596-99E8-379C3D78D78A}"/>
              </a:ext>
            </a:extLst>
          </p:cNvPr>
          <p:cNvSpPr>
            <a:spLocks noGrp="1"/>
          </p:cNvSpPr>
          <p:nvPr>
            <p:ph type="sldNum" sz="quarter" idx="12"/>
          </p:nvPr>
        </p:nvSpPr>
        <p:spPr/>
        <p:txBody>
          <a:bodyPr/>
          <a:lstStyle/>
          <a:p>
            <a:fld id="{BA8CF1B3-96A0-D24B-B5C9-B5B93FF4523E}" type="slidenum">
              <a:rPr lang="uk-UA" smtClean="0"/>
              <a:pPr/>
              <a:t>7</a:t>
            </a:fld>
            <a:endParaRPr lang="uk-UA"/>
          </a:p>
        </p:txBody>
      </p:sp>
      <p:sp>
        <p:nvSpPr>
          <p:cNvPr id="5" name="Title 4">
            <a:extLst>
              <a:ext uri="{FF2B5EF4-FFF2-40B4-BE49-F238E27FC236}">
                <a16:creationId xmlns:a16="http://schemas.microsoft.com/office/drawing/2014/main" id="{40B763D7-B5CC-E443-B6E4-1EE402C18C91}"/>
              </a:ext>
            </a:extLst>
          </p:cNvPr>
          <p:cNvSpPr>
            <a:spLocks noGrp="1"/>
          </p:cNvSpPr>
          <p:nvPr>
            <p:ph type="title"/>
          </p:nvPr>
        </p:nvSpPr>
        <p:spPr/>
        <p:txBody>
          <a:bodyPr/>
          <a:lstStyle/>
          <a:p>
            <a:r>
              <a:rPr lang="en-US"/>
              <a:t>Why do high school students not enroll in or drop out of postsecondary institutions?</a:t>
            </a:r>
          </a:p>
        </p:txBody>
      </p:sp>
      <p:graphicFrame>
        <p:nvGraphicFramePr>
          <p:cNvPr id="4" name="Chart 3" descr="Financial and personal reasons, including not being able to afford college or manage the experience, are the biggest causes of students not enrolling or not completing postsecondary degree programs. ">
            <a:extLst>
              <a:ext uri="{FF2B5EF4-FFF2-40B4-BE49-F238E27FC236}">
                <a16:creationId xmlns:a16="http://schemas.microsoft.com/office/drawing/2014/main" id="{83B177BC-FAE4-4876-8758-DA3C8BF57074}"/>
              </a:ext>
            </a:extLst>
          </p:cNvPr>
          <p:cNvGraphicFramePr>
            <a:graphicFrameLocks noChangeAspect="1"/>
          </p:cNvGraphicFramePr>
          <p:nvPr>
            <p:extLst>
              <p:ext uri="{D42A27DB-BD31-4B8C-83A1-F6EECF244321}">
                <p14:modId xmlns:p14="http://schemas.microsoft.com/office/powerpoint/2010/main" val="1123877922"/>
              </p:ext>
            </p:extLst>
          </p:nvPr>
        </p:nvGraphicFramePr>
        <p:xfrm>
          <a:off x="6401636" y="1550707"/>
          <a:ext cx="16981144" cy="10596301"/>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D9C0BE1A-2537-4542-903E-2CE6C9395B84}"/>
              </a:ext>
            </a:extLst>
          </p:cNvPr>
          <p:cNvSpPr txBox="1"/>
          <p:nvPr/>
        </p:nvSpPr>
        <p:spPr>
          <a:xfrm>
            <a:off x="7217846" y="11718981"/>
            <a:ext cx="350120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i="1">
                <a:solidFill>
                  <a:schemeClr val="tx1">
                    <a:lumMod val="65000"/>
                    <a:lumOff val="35000"/>
                  </a:schemeClr>
                </a:solidFill>
                <a:latin typeface="Times New Roman"/>
                <a:cs typeface="Times New Roman"/>
              </a:rPr>
              <a:t>(Radford et al., 2018)</a:t>
            </a:r>
          </a:p>
        </p:txBody>
      </p:sp>
    </p:spTree>
    <p:extLst>
      <p:ext uri="{BB962C8B-B14F-4D97-AF65-F5344CB8AC3E}">
        <p14:creationId xmlns:p14="http://schemas.microsoft.com/office/powerpoint/2010/main" val="4257239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2E898D5-99A7-4596-99E8-379C3D78D78A}"/>
              </a:ext>
            </a:extLst>
          </p:cNvPr>
          <p:cNvSpPr>
            <a:spLocks noGrp="1"/>
          </p:cNvSpPr>
          <p:nvPr>
            <p:ph type="sldNum" sz="quarter" idx="12"/>
          </p:nvPr>
        </p:nvSpPr>
        <p:spPr/>
        <p:txBody>
          <a:bodyPr/>
          <a:lstStyle/>
          <a:p>
            <a:fld id="{BA8CF1B3-96A0-D24B-B5C9-B5B93FF4523E}" type="slidenum">
              <a:rPr lang="uk-UA" smtClean="0"/>
              <a:pPr/>
              <a:t>8</a:t>
            </a:fld>
            <a:endParaRPr lang="uk-UA"/>
          </a:p>
        </p:txBody>
      </p:sp>
      <p:sp>
        <p:nvSpPr>
          <p:cNvPr id="5" name="Title 4">
            <a:extLst>
              <a:ext uri="{FF2B5EF4-FFF2-40B4-BE49-F238E27FC236}">
                <a16:creationId xmlns:a16="http://schemas.microsoft.com/office/drawing/2014/main" id="{C98DAF3F-E4AE-5E41-AFF8-EA9335E7F8CE}"/>
              </a:ext>
            </a:extLst>
          </p:cNvPr>
          <p:cNvSpPr>
            <a:spLocks noGrp="1"/>
          </p:cNvSpPr>
          <p:nvPr>
            <p:ph type="title"/>
          </p:nvPr>
        </p:nvSpPr>
        <p:spPr/>
        <p:txBody>
          <a:bodyPr/>
          <a:lstStyle/>
          <a:p>
            <a:r>
              <a:rPr lang="en-US"/>
              <a:t>What do the data tell us?</a:t>
            </a:r>
          </a:p>
        </p:txBody>
      </p:sp>
      <p:pic>
        <p:nvPicPr>
          <p:cNvPr id="4" name="Graphic 1" descr="&quot; &quot;">
            <a:extLst>
              <a:ext uri="{FF2B5EF4-FFF2-40B4-BE49-F238E27FC236}">
                <a16:creationId xmlns:a16="http://schemas.microsoft.com/office/drawing/2014/main" id="{D84D2CE5-EA8E-4674-9643-56C8DB18542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728174" y="1700015"/>
            <a:ext cx="7330792" cy="9612310"/>
          </a:xfrm>
          <a:prstGeom prst="rect">
            <a:avLst/>
          </a:prstGeom>
        </p:spPr>
      </p:pic>
    </p:spTree>
    <p:extLst>
      <p:ext uri="{BB962C8B-B14F-4D97-AF65-F5344CB8AC3E}">
        <p14:creationId xmlns:p14="http://schemas.microsoft.com/office/powerpoint/2010/main" val="17588684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2E898D5-99A7-4596-99E8-379C3D78D78A}"/>
              </a:ext>
            </a:extLst>
          </p:cNvPr>
          <p:cNvSpPr>
            <a:spLocks noGrp="1"/>
          </p:cNvSpPr>
          <p:nvPr>
            <p:ph type="sldNum" sz="quarter" idx="12"/>
          </p:nvPr>
        </p:nvSpPr>
        <p:spPr/>
        <p:txBody>
          <a:bodyPr/>
          <a:lstStyle/>
          <a:p>
            <a:fld id="{BA8CF1B3-96A0-D24B-B5C9-B5B93FF4523E}" type="slidenum">
              <a:rPr lang="uk-UA" smtClean="0"/>
              <a:pPr/>
              <a:t>9</a:t>
            </a:fld>
            <a:endParaRPr lang="uk-UA"/>
          </a:p>
        </p:txBody>
      </p:sp>
      <p:sp>
        <p:nvSpPr>
          <p:cNvPr id="3" name="Title 2">
            <a:extLst>
              <a:ext uri="{FF2B5EF4-FFF2-40B4-BE49-F238E27FC236}">
                <a16:creationId xmlns:a16="http://schemas.microsoft.com/office/drawing/2014/main" id="{5C6D3BDA-98D1-114E-AB00-35251A1CB733}"/>
              </a:ext>
            </a:extLst>
          </p:cNvPr>
          <p:cNvSpPr>
            <a:spLocks noGrp="1"/>
          </p:cNvSpPr>
          <p:nvPr>
            <p:ph type="title"/>
          </p:nvPr>
        </p:nvSpPr>
        <p:spPr/>
        <p:txBody>
          <a:bodyPr/>
          <a:lstStyle/>
          <a:p>
            <a:r>
              <a:rPr lang="en-US"/>
              <a:t>Opening doors for every student</a:t>
            </a:r>
          </a:p>
        </p:txBody>
      </p:sp>
      <p:pic>
        <p:nvPicPr>
          <p:cNvPr id="4" name="Picture 3" descr="&quot; &quot;">
            <a:extLst>
              <a:ext uri="{FF2B5EF4-FFF2-40B4-BE49-F238E27FC236}">
                <a16:creationId xmlns:a16="http://schemas.microsoft.com/office/drawing/2014/main" id="{E971F84C-9009-427C-AEFF-F63749CE63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89124" y="2645570"/>
            <a:ext cx="14410943" cy="8424859"/>
          </a:xfrm>
          <a:prstGeom prst="rect">
            <a:avLst/>
          </a:prstGeom>
        </p:spPr>
      </p:pic>
    </p:spTree>
    <p:extLst>
      <p:ext uri="{BB962C8B-B14F-4D97-AF65-F5344CB8AC3E}">
        <p14:creationId xmlns:p14="http://schemas.microsoft.com/office/powerpoint/2010/main" val="483418815"/>
      </p:ext>
    </p:extLst>
  </p:cSld>
  <p:clrMapOvr>
    <a:masterClrMapping/>
  </p:clrMapOvr>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f2b5 xmlns="8ac2dc4b-c6ef-44d0-a2b1-169bf62cf2a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615073D6D0F6C4BB2BF80B9F0076A84" ma:contentTypeVersion="9" ma:contentTypeDescription="Create a new document." ma:contentTypeScope="" ma:versionID="428ad1d25d071d65c365f45779b40329">
  <xsd:schema xmlns:xsd="http://www.w3.org/2001/XMLSchema" xmlns:xs="http://www.w3.org/2001/XMLSchema" xmlns:p="http://schemas.microsoft.com/office/2006/metadata/properties" xmlns:ns1="http://schemas.microsoft.com/sharepoint/v3" xmlns:ns2="8ac2dc4b-c6ef-44d0-a2b1-169bf62cf2a3" xmlns:ns3="9389f5b4-ce8b-4c9c-9f0b-be74c383084a" targetNamespace="http://schemas.microsoft.com/office/2006/metadata/properties" ma:root="true" ma:fieldsID="3740906bd292efb5a21a9af6f8b3db36" ns1:_="" ns2:_="" ns3:_="">
    <xsd:import namespace="http://schemas.microsoft.com/sharepoint/v3"/>
    <xsd:import namespace="8ac2dc4b-c6ef-44d0-a2b1-169bf62cf2a3"/>
    <xsd:import namespace="9389f5b4-ce8b-4c9c-9f0b-be74c383084a"/>
    <xsd:element name="properties">
      <xsd:complexType>
        <xsd:sequence>
          <xsd:element name="documentManagement">
            <xsd:complexType>
              <xsd:all>
                <xsd:element ref="ns2:MediaServiceMetadata" minOccurs="0"/>
                <xsd:element ref="ns2:MediaServiceFastMetadata" minOccurs="0"/>
                <xsd:element ref="ns2:MediaServiceAutoTags" minOccurs="0"/>
                <xsd:element ref="ns3:SharedWithUsers" minOccurs="0"/>
                <xsd:element ref="ns3:SharedWithDetails" minOccurs="0"/>
                <xsd:element ref="ns1:_ip_UnifiedCompliancePolicyProperties" minOccurs="0"/>
                <xsd:element ref="ns1:_ip_UnifiedCompliancePolicyUIAction" minOccurs="0"/>
                <xsd:element ref="ns2:MediaServiceDateTaken" minOccurs="0"/>
                <xsd:element ref="ns2:f2b5"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3" nillable="true" ma:displayName="Unified Compliance Policy Properties" ma:hidden="true" ma:internalName="_ip_UnifiedCompliancePolicyProperties">
      <xsd:simpleType>
        <xsd:restriction base="dms:Note"/>
      </xsd:simpleType>
    </xsd:element>
    <xsd:element name="_ip_UnifiedCompliancePolicyUIAction" ma:index="14"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ac2dc4b-c6ef-44d0-a2b1-169bf62cf2a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f2b5" ma:index="16" nillable="true" ma:displayName="Approved?" ma:internalName="f2b5">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389f5b4-ce8b-4c9c-9f0b-be74c383084a"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06E8308-8B59-4F6C-827D-6997565E6036}">
  <ds:schemaRefs>
    <ds:schemaRef ds:uri="http://purl.org/dc/terms/"/>
    <ds:schemaRef ds:uri="http://schemas.microsoft.com/office/2006/documentManagement/types"/>
    <ds:schemaRef ds:uri="8ac2dc4b-c6ef-44d0-a2b1-169bf62cf2a3"/>
    <ds:schemaRef ds:uri="http://schemas.microsoft.com/office/infopath/2007/PartnerControls"/>
    <ds:schemaRef ds:uri="http://purl.org/dc/elements/1.1/"/>
    <ds:schemaRef ds:uri="http://schemas.openxmlformats.org/package/2006/metadata/core-properties"/>
    <ds:schemaRef ds:uri="9389f5b4-ce8b-4c9c-9f0b-be74c383084a"/>
    <ds:schemaRef ds:uri="http://schemas.microsoft.com/sharepoint/v3"/>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8D24DBF8-9556-4BC7-BD11-AF36BBA0F36B}">
  <ds:schemaRefs>
    <ds:schemaRef ds:uri="8ac2dc4b-c6ef-44d0-a2b1-169bf62cf2a3"/>
    <ds:schemaRef ds:uri="9389f5b4-ce8b-4c9c-9f0b-be74c383084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FD9C1287-A8AF-4316-BE44-D64D3834703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{A73A3B87-82AA-D84A-B1C2-0C8C4752C755}tf10001124</Template>
  <TotalTime>25</TotalTime>
  <Words>2603</Words>
  <Application>Microsoft Office PowerPoint</Application>
  <PresentationFormat>Custom</PresentationFormat>
  <Paragraphs>215</Paragraphs>
  <Slides>17</Slides>
  <Notes>17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17</vt:i4>
      </vt:variant>
    </vt:vector>
  </HeadingPairs>
  <TitlesOfParts>
    <vt:vector size="27" baseType="lpstr">
      <vt:lpstr>Arial</vt:lpstr>
      <vt:lpstr>Arial,Sans-Serif</vt:lpstr>
      <vt:lpstr>Calibri</vt:lpstr>
      <vt:lpstr>Corbel</vt:lpstr>
      <vt:lpstr>Courier New</vt:lpstr>
      <vt:lpstr>System Font Regular</vt:lpstr>
      <vt:lpstr>Times New Roman</vt:lpstr>
      <vt:lpstr>Wingdings</vt:lpstr>
      <vt:lpstr>Wingdings 2</vt:lpstr>
      <vt:lpstr>Frame</vt:lpstr>
      <vt:lpstr>IES Contract Number</vt:lpstr>
      <vt:lpstr>Paving the Pathway to College and Careers Training Series</vt:lpstr>
      <vt:lpstr>Paving the pathway to college and careers</vt:lpstr>
      <vt:lpstr>Terminology</vt:lpstr>
      <vt:lpstr>What do we know about college enrollment?</vt:lpstr>
      <vt:lpstr>Between 10% and 40% of college-intending students do not show up on campus in the fall.</vt:lpstr>
      <vt:lpstr>Why do high school students not enroll in or drop out of postsecondary institutions?</vt:lpstr>
      <vt:lpstr>What do the data tell us?</vt:lpstr>
      <vt:lpstr>Opening doors for every student</vt:lpstr>
      <vt:lpstr>Why is it important to open doors to training and education opportunities after high school?</vt:lpstr>
      <vt:lpstr>Education level is associated with employment rates.</vt:lpstr>
      <vt:lpstr>Higher education levels are associated with higher salaries.</vt:lpstr>
      <vt:lpstr>Earning an associate’s degree is associated with higher income.</vt:lpstr>
      <vt:lpstr>Earnings of certificate holders vary across states.</vt:lpstr>
      <vt:lpstr>Many factors can be barriers for students. </vt:lpstr>
      <vt:lpstr>The resource compilation</vt:lpstr>
      <vt:lpstr>The materials for the  Paving the Pathway to College and Career Virtual Training Series  were originally developed by REL Appalachia at SRI International</vt:lpstr>
    </vt:vector>
  </TitlesOfParts>
  <Company>SRI International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Paving the Pathway to College and Careers Training Series</dc:title>
  <dc:creator>REL Appalachia</dc:creator>
  <cp:lastModifiedBy>Katie Roberts</cp:lastModifiedBy>
  <cp:revision>12</cp:revision>
  <dcterms:created xsi:type="dcterms:W3CDTF">2021-01-16T20:25:36Z</dcterms:created>
  <dcterms:modified xsi:type="dcterms:W3CDTF">2021-02-20T01:30:04Z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0x0101000615073D6D0F6C4BB2BF80B9F0076A84</vt:lpwstr>
  </property>
  <property fmtid="{D5CDD505-2E9C-101B-9397-08002B2CF9AE}" pid="3" name="Language">
    <vt:lpwstr>English</vt:lpwstr>
  </property>
  <property fmtid="{D5CDD505-2E9C-101B-9397-08002B2CF9AE}" pid="4" name="Status">
    <vt:lpwstr>Final</vt:lpwstr>
  </property>
</Properties>
</file>