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2.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81" r:id="rId1"/>
    <p:sldMasterId id="2147484403" r:id="rId2"/>
    <p:sldMasterId id="2147484450" r:id="rId3"/>
  </p:sldMasterIdLst>
  <p:notesMasterIdLst>
    <p:notesMasterId r:id="rId65"/>
  </p:notesMasterIdLst>
  <p:handoutMasterIdLst>
    <p:handoutMasterId r:id="rId66"/>
  </p:handoutMasterIdLst>
  <p:sldIdLst>
    <p:sldId id="1887" r:id="rId4"/>
    <p:sldId id="1709" r:id="rId5"/>
    <p:sldId id="311" r:id="rId6"/>
    <p:sldId id="333" r:id="rId7"/>
    <p:sldId id="4558" r:id="rId8"/>
    <p:sldId id="325" r:id="rId9"/>
    <p:sldId id="310" r:id="rId10"/>
    <p:sldId id="312" r:id="rId11"/>
    <p:sldId id="314" r:id="rId12"/>
    <p:sldId id="4562" r:id="rId13"/>
    <p:sldId id="4626" r:id="rId14"/>
    <p:sldId id="4563" r:id="rId15"/>
    <p:sldId id="4568" r:id="rId16"/>
    <p:sldId id="4593" r:id="rId17"/>
    <p:sldId id="1038" r:id="rId18"/>
    <p:sldId id="4591" r:id="rId19"/>
    <p:sldId id="4566" r:id="rId20"/>
    <p:sldId id="4628" r:id="rId21"/>
    <p:sldId id="4567" r:id="rId22"/>
    <p:sldId id="4629" r:id="rId23"/>
    <p:sldId id="4630" r:id="rId24"/>
    <p:sldId id="4631" r:id="rId25"/>
    <p:sldId id="4573" r:id="rId26"/>
    <p:sldId id="4623" r:id="rId27"/>
    <p:sldId id="4592" r:id="rId28"/>
    <p:sldId id="4624" r:id="rId29"/>
    <p:sldId id="4569" r:id="rId30"/>
    <p:sldId id="4598" r:id="rId31"/>
    <p:sldId id="4632" r:id="rId32"/>
    <p:sldId id="4571" r:id="rId33"/>
    <p:sldId id="4580" r:id="rId34"/>
    <p:sldId id="4596" r:id="rId35"/>
    <p:sldId id="4597" r:id="rId36"/>
    <p:sldId id="4599" r:id="rId37"/>
    <p:sldId id="4595" r:id="rId38"/>
    <p:sldId id="4584" r:id="rId39"/>
    <p:sldId id="4600" r:id="rId40"/>
    <p:sldId id="4602" r:id="rId41"/>
    <p:sldId id="4604" r:id="rId42"/>
    <p:sldId id="4605" r:id="rId43"/>
    <p:sldId id="4633" r:id="rId44"/>
    <p:sldId id="4606" r:id="rId45"/>
    <p:sldId id="4636" r:id="rId46"/>
    <p:sldId id="4634" r:id="rId47"/>
    <p:sldId id="301" r:id="rId48"/>
    <p:sldId id="4635" r:id="rId49"/>
    <p:sldId id="4637" r:id="rId50"/>
    <p:sldId id="4622" r:id="rId51"/>
    <p:sldId id="276" r:id="rId52"/>
    <p:sldId id="4616" r:id="rId53"/>
    <p:sldId id="4612" r:id="rId54"/>
    <p:sldId id="4638" r:id="rId55"/>
    <p:sldId id="4614" r:id="rId56"/>
    <p:sldId id="363" r:id="rId57"/>
    <p:sldId id="4615" r:id="rId58"/>
    <p:sldId id="365" r:id="rId59"/>
    <p:sldId id="4618" r:id="rId60"/>
    <p:sldId id="4619" r:id="rId61"/>
    <p:sldId id="945" r:id="rId62"/>
    <p:sldId id="4620" r:id="rId63"/>
    <p:sldId id="4640" r:id="rId64"/>
  </p:sldIdLst>
  <p:sldSz cx="24387175" cy="13716000"/>
  <p:notesSz cx="7010400" cy="9296400"/>
  <p:defaultTextStyle>
    <a:defPPr>
      <a:defRPr lang="en-US"/>
    </a:defPPr>
    <a:lvl1pPr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1pPr>
    <a:lvl2pPr marL="1219200" indent="-762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2pPr>
    <a:lvl3pPr marL="2438400" indent="-1524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3pPr>
    <a:lvl4pPr marL="3657600" indent="-2286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4pPr>
    <a:lvl5pPr marL="4876800" indent="-3048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5pPr>
    <a:lvl6pPr marL="2286000" algn="l" defTabSz="914400" rtl="0" eaLnBrk="1" latinLnBrk="0" hangingPunct="1">
      <a:defRPr sz="4800" kern="1200">
        <a:solidFill>
          <a:schemeClr val="tx1"/>
        </a:solidFill>
        <a:latin typeface="Arial" panose="020B0604020202020204" pitchFamily="34" charset="0"/>
        <a:ea typeface="+mn-ea"/>
        <a:cs typeface="+mn-cs"/>
      </a:defRPr>
    </a:lvl6pPr>
    <a:lvl7pPr marL="2743200" algn="l" defTabSz="914400" rtl="0" eaLnBrk="1" latinLnBrk="0" hangingPunct="1">
      <a:defRPr sz="4800" kern="1200">
        <a:solidFill>
          <a:schemeClr val="tx1"/>
        </a:solidFill>
        <a:latin typeface="Arial" panose="020B0604020202020204" pitchFamily="34" charset="0"/>
        <a:ea typeface="+mn-ea"/>
        <a:cs typeface="+mn-cs"/>
      </a:defRPr>
    </a:lvl7pPr>
    <a:lvl8pPr marL="3200400" algn="l" defTabSz="914400" rtl="0" eaLnBrk="1" latinLnBrk="0" hangingPunct="1">
      <a:defRPr sz="4800" kern="1200">
        <a:solidFill>
          <a:schemeClr val="tx1"/>
        </a:solidFill>
        <a:latin typeface="Arial" panose="020B0604020202020204" pitchFamily="34" charset="0"/>
        <a:ea typeface="+mn-ea"/>
        <a:cs typeface="+mn-cs"/>
      </a:defRPr>
    </a:lvl8pPr>
    <a:lvl9pPr marL="3657600" algn="l" defTabSz="914400" rtl="0" eaLnBrk="1" latinLnBrk="0" hangingPunct="1">
      <a:defRPr sz="4800" kern="1200">
        <a:solidFill>
          <a:schemeClr val="tx1"/>
        </a:solidFill>
        <a:latin typeface="Arial" panose="020B0604020202020204" pitchFamily="34" charset="0"/>
        <a:ea typeface="+mn-ea"/>
        <a:cs typeface="+mn-cs"/>
      </a:defRPr>
    </a:lvl9pPr>
  </p:defaultTextStyle>
  <p:extLst>
    <p:ext uri="{521415D9-36F7-43E2-AB2F-B90AF26B5E84}">
      <p14:sectionLst xmlns:p14="http://schemas.microsoft.com/office/powerpoint/2010/main">
        <p14:section name="Pathways Overview" id="{271E5BD0-32EE-484A-AFB2-9EA641BF81DD}">
          <p14:sldIdLst>
            <p14:sldId id="1887"/>
            <p14:sldId id="1709"/>
            <p14:sldId id="311"/>
            <p14:sldId id="333"/>
            <p14:sldId id="4558"/>
            <p14:sldId id="325"/>
            <p14:sldId id="310"/>
            <p14:sldId id="312"/>
            <p14:sldId id="314"/>
            <p14:sldId id="4562"/>
            <p14:sldId id="4626"/>
            <p14:sldId id="4563"/>
            <p14:sldId id="4568"/>
            <p14:sldId id="4593"/>
            <p14:sldId id="1038"/>
            <p14:sldId id="4591"/>
            <p14:sldId id="4566"/>
            <p14:sldId id="4628"/>
            <p14:sldId id="4567"/>
            <p14:sldId id="4629"/>
            <p14:sldId id="4630"/>
            <p14:sldId id="4631"/>
            <p14:sldId id="4573"/>
            <p14:sldId id="4623"/>
            <p14:sldId id="4592"/>
            <p14:sldId id="4624"/>
            <p14:sldId id="4569"/>
            <p14:sldId id="4598"/>
            <p14:sldId id="4632"/>
            <p14:sldId id="4571"/>
            <p14:sldId id="4580"/>
            <p14:sldId id="4596"/>
            <p14:sldId id="4597"/>
            <p14:sldId id="4599"/>
            <p14:sldId id="4595"/>
            <p14:sldId id="4584"/>
            <p14:sldId id="4600"/>
            <p14:sldId id="4602"/>
            <p14:sldId id="4604"/>
            <p14:sldId id="4605"/>
            <p14:sldId id="4633"/>
            <p14:sldId id="4606"/>
            <p14:sldId id="4636"/>
            <p14:sldId id="4634"/>
            <p14:sldId id="301"/>
            <p14:sldId id="4635"/>
            <p14:sldId id="4637"/>
            <p14:sldId id="4622"/>
            <p14:sldId id="276"/>
            <p14:sldId id="4616"/>
            <p14:sldId id="4612"/>
            <p14:sldId id="4638"/>
            <p14:sldId id="4614"/>
            <p14:sldId id="363"/>
            <p14:sldId id="4615"/>
            <p14:sldId id="365"/>
            <p14:sldId id="4618"/>
            <p14:sldId id="4619"/>
            <p14:sldId id="945"/>
            <p14:sldId id="4620"/>
            <p14:sldId id="4640"/>
          </p14:sldIdLst>
        </p14:section>
      </p14:sectionLst>
    </p:ext>
    <p:ext uri="{EFAFB233-063F-42B5-8137-9DF3F51BA10A}">
      <p15:sldGuideLst xmlns:p15="http://schemas.microsoft.com/office/powerpoint/2012/main">
        <p15:guide id="1" orient="horz" pos="4320" userDrawn="1">
          <p15:clr>
            <a:srgbClr val="A4A3A4"/>
          </p15:clr>
        </p15:guide>
        <p15:guide id="2" pos="7681" userDrawn="1">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317D514-CE6A-3B0B-A2BD-A70FFF1A62ED}" name="Taylor, Katherine" initials="TK" userId="S::katherine.taylor@ed.gov::dad78578-6674-4070-a89f-65b7d9a892d4" providerId="AD"/>
  <p188:author id="{8F99671E-CDEE-194E-75C7-404C0F5D74A6}" name="Schellinger, Jennifer" initials="SJ" userId="S::jennifer.schellinger@ed.gov::dec115cb-ac41-4103-9955-2242934d0c99" providerId="AD"/>
  <p188:author id="{C43DF21F-3BC7-5A9A-AB16-B5343E212388}" name="Stapleton, Katina" initials="SK" userId="S::katina.stapleton@ed.gov::dc6b94da-2ebe-4f1d-bc05-58de6c9f7059" providerId="AD"/>
  <p188:author id="{2DB7BA25-7380-4D67-E19D-FD7853F0484E}" name="Kim, Helyn" initials="KH" userId="S::Helyn.Kim@ed.gov::ecca271c-6d90-41d2-b1de-1699dd814710" providerId="AD"/>
  <p188:author id="{83015B43-F913-0497-8794-F8A15E96306E}" name="Namy, Laura" initials="NL" userId="S::laura.namy@ed.gov::94cf2d81-7f08-4be4-b49d-38b20cef7e09" providerId="AD"/>
  <p188:author id="{70BBBA57-782F-B00C-0F2A-20016D4B0D67}" name="Taylor, Katherine" initials="TK" userId="S::Katherine.Taylor@ed.gov::dad78578-6674-4070-a89f-65b7d9a892d4" providerId="AD"/>
  <p188:author id="{5868A7C2-35E4-EC1B-E591-9CC8673658F5}" name="Stapleton, Katina" initials="KS" userId="S::Katina.Stapleton@ed.gov::dc6b94da-2ebe-4f1d-bc05-58de6c9f7059" providerId="AD"/>
  <p188:author id="{3010BCD6-2921-B112-5237-3C222E7E04CF}" name="Doolittle, Emily" initials="DE" userId="S::Emily.Doolittle@ed.gov::8f1e1895-a57e-4937-8ba0-1741c493e4b5" providerId="AD"/>
  <p188:author id="{59D656E4-BB72-58FD-9175-39B3F32820D7}" name="Schellinger, Jennifer" initials="JS" userId="S::Jennifer.Schellinger@ed.gov::dec115cb-ac41-4103-9955-2242934d0c99" providerId="AD"/>
  <p188:author id="{04BFCEF6-1BB6-AA04-4E44-3F9D3E3130E1}" name="Kim, Helyn" initials="KH" userId="S::helyn.kim@ed.gov::ecca271c-6d90-41d2-b1de-1699dd814710"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447B89"/>
    <a:srgbClr val="3F9C74"/>
    <a:srgbClr val="003DA5"/>
    <a:srgbClr val="576F7F"/>
    <a:srgbClr val="44546A"/>
    <a:srgbClr val="0D1D47"/>
    <a:srgbClr val="000000"/>
    <a:srgbClr val="971B2F"/>
    <a:srgbClr val="657179"/>
    <a:srgbClr val="A1A1A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30" d="100"/>
          <a:sy n="30" d="100"/>
        </p:scale>
        <p:origin x="816" y="32"/>
      </p:cViewPr>
      <p:guideLst>
        <p:guide orient="horz" pos="4320"/>
        <p:guide pos="7681"/>
      </p:guideLst>
    </p:cSldViewPr>
  </p:slideViewPr>
  <p:notesTextViewPr>
    <p:cViewPr>
      <p:scale>
        <a:sx n="1" d="1"/>
        <a:sy n="1" d="1"/>
      </p:scale>
      <p:origin x="0" y="0"/>
    </p:cViewPr>
  </p:notesTextViewPr>
  <p:notesViewPr>
    <p:cSldViewPr snapToGrid="0">
      <p:cViewPr>
        <p:scale>
          <a:sx n="1" d="2"/>
          <a:sy n="1" d="2"/>
        </p:scale>
        <p:origin x="2616" y="24"/>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viewProps" Target="viewProps.xml"/><Relationship Id="rId7" Type="http://schemas.openxmlformats.org/officeDocument/2006/relationships/slide" Target="slides/slide4.xml"/><Relationship Id="rId71" Type="http://schemas.microsoft.com/office/2018/10/relationships/authors" Target="authors.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handoutMaster" Target="handoutMasters/handoutMaster1.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theme" Target="theme/theme1.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presProps" Target="presProp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s>
</file>

<file path=ppt/diagrams/_rels/data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 Id="rId4" Type="http://schemas.openxmlformats.org/officeDocument/2006/relationships/image" Target="../media/image17.png"/></Relationships>
</file>

<file path=ppt/diagrams/_rels/data2.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image" Target="../media/image18.jpeg"/><Relationship Id="rId5" Type="http://schemas.openxmlformats.org/officeDocument/2006/relationships/image" Target="../media/image22.jpeg"/><Relationship Id="rId4" Type="http://schemas.openxmlformats.org/officeDocument/2006/relationships/image" Target="../media/image21.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 Id="rId4" Type="http://schemas.openxmlformats.org/officeDocument/2006/relationships/image" Target="../media/image17.png"/></Relationships>
</file>

<file path=ppt/diagrams/_rels/drawing2.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image" Target="../media/image18.jpeg"/><Relationship Id="rId5" Type="http://schemas.openxmlformats.org/officeDocument/2006/relationships/image" Target="../media/image22.jpeg"/><Relationship Id="rId4" Type="http://schemas.openxmlformats.org/officeDocument/2006/relationships/image" Target="../media/image21.jpeg"/></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B7510E4-88DF-4393-A26B-6993128D0EFB}" type="doc">
      <dgm:prSet loTypeId="urn:microsoft.com/office/officeart/2018/2/layout/IconCircleList" loCatId="icon" qsTypeId="urn:microsoft.com/office/officeart/2005/8/quickstyle/simple1" qsCatId="simple" csTypeId="urn:microsoft.com/office/officeart/2005/8/colors/accent3_2" csCatId="accent3" phldr="1"/>
      <dgm:spPr/>
      <dgm:t>
        <a:bodyPr/>
        <a:lstStyle/>
        <a:p>
          <a:endParaRPr lang="en-US"/>
        </a:p>
      </dgm:t>
    </dgm:pt>
    <dgm:pt modelId="{D662F69C-CEFA-4FE3-B70F-F7025F3F18E5}">
      <dgm:prSet phldrT="[Text]" custT="1"/>
      <dgm:spPr/>
      <dgm:t>
        <a:bodyPr/>
        <a:lstStyle/>
        <a:p>
          <a:pPr>
            <a:lnSpc>
              <a:spcPct val="100000"/>
            </a:lnSpc>
          </a:pPr>
          <a:r>
            <a:rPr lang="en-US" sz="4000">
              <a:latin typeface="Arial" panose="020B0604020202020204" pitchFamily="34" charset="0"/>
            </a:rPr>
            <a:t>Sponsor sustained research that will lead to the accumulation of knowledge and understanding of education</a:t>
          </a:r>
        </a:p>
      </dgm:t>
    </dgm:pt>
    <dgm:pt modelId="{FA332C64-4A58-4039-90F5-AF4E04C837C4}" type="parTrans" cxnId="{2D29DCEF-D555-4EF4-B763-026B7D3A2115}">
      <dgm:prSet/>
      <dgm:spPr/>
      <dgm:t>
        <a:bodyPr/>
        <a:lstStyle/>
        <a:p>
          <a:endParaRPr lang="en-US"/>
        </a:p>
      </dgm:t>
    </dgm:pt>
    <dgm:pt modelId="{9E684E08-F80E-4461-B051-E91E530DFCB7}" type="sibTrans" cxnId="{2D29DCEF-D555-4EF4-B763-026B7D3A2115}">
      <dgm:prSet/>
      <dgm:spPr/>
      <dgm:t>
        <a:bodyPr/>
        <a:lstStyle/>
        <a:p>
          <a:pPr>
            <a:lnSpc>
              <a:spcPct val="100000"/>
            </a:lnSpc>
          </a:pPr>
          <a:endParaRPr lang="en-US"/>
        </a:p>
      </dgm:t>
    </dgm:pt>
    <dgm:pt modelId="{4B5ED6D6-1A31-4B1C-B738-CC66A979BF02}">
      <dgm:prSet phldrT="[Text]" custT="1"/>
      <dgm:spPr/>
      <dgm:t>
        <a:bodyPr/>
        <a:lstStyle/>
        <a:p>
          <a:pPr>
            <a:lnSpc>
              <a:spcPct val="100000"/>
            </a:lnSpc>
          </a:pPr>
          <a:r>
            <a:rPr lang="en-US" sz="4000">
              <a:latin typeface="Arial" panose="020B0604020202020204" pitchFamily="34" charset="0"/>
            </a:rPr>
            <a:t>Support the synthesis and integration of education research</a:t>
          </a:r>
        </a:p>
      </dgm:t>
    </dgm:pt>
    <dgm:pt modelId="{C1FE50C0-F5B8-4186-808E-ACCEF2683926}" type="parTrans" cxnId="{129290D9-64F7-4D6F-8678-0320BC4F8364}">
      <dgm:prSet/>
      <dgm:spPr/>
      <dgm:t>
        <a:bodyPr/>
        <a:lstStyle/>
        <a:p>
          <a:endParaRPr lang="en-US"/>
        </a:p>
      </dgm:t>
    </dgm:pt>
    <dgm:pt modelId="{1147BF6B-02C8-4802-863A-9C8CFC322984}" type="sibTrans" cxnId="{129290D9-64F7-4D6F-8678-0320BC4F8364}">
      <dgm:prSet/>
      <dgm:spPr/>
      <dgm:t>
        <a:bodyPr/>
        <a:lstStyle/>
        <a:p>
          <a:pPr>
            <a:lnSpc>
              <a:spcPct val="100000"/>
            </a:lnSpc>
          </a:pPr>
          <a:endParaRPr lang="en-US"/>
        </a:p>
      </dgm:t>
    </dgm:pt>
    <dgm:pt modelId="{B19BD07C-2450-47A8-A48A-AFDD9CA236A8}">
      <dgm:prSet phldrT="[Text]" custT="1"/>
      <dgm:spPr/>
      <dgm:t>
        <a:bodyPr/>
        <a:lstStyle/>
        <a:p>
          <a:pPr>
            <a:lnSpc>
              <a:spcPct val="100000"/>
            </a:lnSpc>
          </a:pPr>
          <a:r>
            <a:rPr lang="en-US" sz="4000">
              <a:latin typeface="Arial" panose="020B0604020202020204" pitchFamily="34" charset="0"/>
            </a:rPr>
            <a:t>Promote quality and integrity through the use of accepted practices of scientific inquiry</a:t>
          </a:r>
        </a:p>
      </dgm:t>
    </dgm:pt>
    <dgm:pt modelId="{3D66DEBC-69DE-46DF-865F-068D2DF6989D}" type="parTrans" cxnId="{ABEB2F52-6494-424C-8DE6-28C8202F2ECB}">
      <dgm:prSet/>
      <dgm:spPr/>
      <dgm:t>
        <a:bodyPr/>
        <a:lstStyle/>
        <a:p>
          <a:endParaRPr lang="en-US"/>
        </a:p>
      </dgm:t>
    </dgm:pt>
    <dgm:pt modelId="{3EDA8AEA-81DA-4D1A-8E91-799C2E006F87}" type="sibTrans" cxnId="{ABEB2F52-6494-424C-8DE6-28C8202F2ECB}">
      <dgm:prSet/>
      <dgm:spPr/>
      <dgm:t>
        <a:bodyPr/>
        <a:lstStyle/>
        <a:p>
          <a:pPr>
            <a:lnSpc>
              <a:spcPct val="100000"/>
            </a:lnSpc>
          </a:pPr>
          <a:endParaRPr lang="en-US"/>
        </a:p>
      </dgm:t>
    </dgm:pt>
    <dgm:pt modelId="{3B7FF1E2-1207-4A22-B5FF-5315A842B5D3}">
      <dgm:prSet custT="1"/>
      <dgm:spPr/>
      <dgm:t>
        <a:bodyPr/>
        <a:lstStyle/>
        <a:p>
          <a:pPr>
            <a:lnSpc>
              <a:spcPct val="100000"/>
            </a:lnSpc>
          </a:pPr>
          <a:r>
            <a:rPr lang="en-US" sz="4000">
              <a:latin typeface="Arial" panose="020B0604020202020204" pitchFamily="34" charset="0"/>
            </a:rPr>
            <a:t>Promote scientifically valid research findings that can provide the basis for improving academic instruction and lifelong learning</a:t>
          </a:r>
        </a:p>
      </dgm:t>
    </dgm:pt>
    <dgm:pt modelId="{6D05022B-2CF3-4CF3-85E0-67A957C759F6}" type="parTrans" cxnId="{1E6A485A-DFEB-4A87-AD5A-0400F1C2BACF}">
      <dgm:prSet/>
      <dgm:spPr/>
      <dgm:t>
        <a:bodyPr/>
        <a:lstStyle/>
        <a:p>
          <a:endParaRPr lang="en-US"/>
        </a:p>
      </dgm:t>
    </dgm:pt>
    <dgm:pt modelId="{3AE1D951-3EBB-4347-8DE4-5F614EEB2AE4}" type="sibTrans" cxnId="{1E6A485A-DFEB-4A87-AD5A-0400F1C2BACF}">
      <dgm:prSet/>
      <dgm:spPr/>
      <dgm:t>
        <a:bodyPr/>
        <a:lstStyle/>
        <a:p>
          <a:endParaRPr lang="en-US"/>
        </a:p>
      </dgm:t>
    </dgm:pt>
    <dgm:pt modelId="{9EE9E2C6-4B3B-4062-A5C6-7CFDBA581D84}" type="pres">
      <dgm:prSet presAssocID="{0B7510E4-88DF-4393-A26B-6993128D0EFB}" presName="root" presStyleCnt="0">
        <dgm:presLayoutVars>
          <dgm:dir/>
          <dgm:resizeHandles val="exact"/>
        </dgm:presLayoutVars>
      </dgm:prSet>
      <dgm:spPr/>
    </dgm:pt>
    <dgm:pt modelId="{0243F3E4-0CDF-4B81-AA1A-F3816A326F6D}" type="pres">
      <dgm:prSet presAssocID="{0B7510E4-88DF-4393-A26B-6993128D0EFB}" presName="container" presStyleCnt="0">
        <dgm:presLayoutVars>
          <dgm:dir/>
          <dgm:resizeHandles val="exact"/>
        </dgm:presLayoutVars>
      </dgm:prSet>
      <dgm:spPr/>
    </dgm:pt>
    <dgm:pt modelId="{8CAC7360-1A89-49F7-8955-D80A6779B170}" type="pres">
      <dgm:prSet presAssocID="{D662F69C-CEFA-4FE3-B70F-F7025F3F18E5}" presName="compNode" presStyleCnt="0"/>
      <dgm:spPr/>
    </dgm:pt>
    <dgm:pt modelId="{6429B5A9-866D-4B0C-A89B-C5A72A7731DD}" type="pres">
      <dgm:prSet presAssocID="{D662F69C-CEFA-4FE3-B70F-F7025F3F18E5}" presName="iconBgRect" presStyleLbl="bgShp" presStyleIdx="0" presStyleCnt="4"/>
      <dgm:spPr/>
    </dgm:pt>
    <dgm:pt modelId="{079421D6-0389-4299-B6F5-D08878503E29}" type="pres">
      <dgm:prSet presAssocID="{D662F69C-CEFA-4FE3-B70F-F7025F3F18E5}"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Lst>
          </a:blip>
          <a:stretch>
            <a:fillRect/>
          </a:stretch>
        </a:blipFill>
        <a:ln>
          <a:noFill/>
        </a:ln>
      </dgm:spPr>
      <dgm:extLst>
        <a:ext uri="{E40237B7-FDA0-4F09-8148-C483321AD2D9}">
          <dgm14:cNvPr xmlns:dgm14="http://schemas.microsoft.com/office/drawing/2010/diagram" id="0" name="" descr="Books"/>
        </a:ext>
      </dgm:extLst>
    </dgm:pt>
    <dgm:pt modelId="{E459F57D-9B3A-4F88-BC5E-73DD07EB0B99}" type="pres">
      <dgm:prSet presAssocID="{D662F69C-CEFA-4FE3-B70F-F7025F3F18E5}" presName="spaceRect" presStyleCnt="0"/>
      <dgm:spPr/>
    </dgm:pt>
    <dgm:pt modelId="{2904387A-D4D9-42E6-BE53-DBD772644941}" type="pres">
      <dgm:prSet presAssocID="{D662F69C-CEFA-4FE3-B70F-F7025F3F18E5}" presName="textRect" presStyleLbl="revTx" presStyleIdx="0" presStyleCnt="4" custLinFactNeighborX="-304" custLinFactNeighborY="4310">
        <dgm:presLayoutVars>
          <dgm:chMax val="1"/>
          <dgm:chPref val="1"/>
        </dgm:presLayoutVars>
      </dgm:prSet>
      <dgm:spPr/>
    </dgm:pt>
    <dgm:pt modelId="{66A75635-046B-4EE7-9EE4-19137E967435}" type="pres">
      <dgm:prSet presAssocID="{9E684E08-F80E-4461-B051-E91E530DFCB7}" presName="sibTrans" presStyleLbl="sibTrans2D1" presStyleIdx="0" presStyleCnt="0"/>
      <dgm:spPr/>
    </dgm:pt>
    <dgm:pt modelId="{2EC37B7C-AEC4-42CC-999D-97C7BE4E507E}" type="pres">
      <dgm:prSet presAssocID="{4B5ED6D6-1A31-4B1C-B738-CC66A979BF02}" presName="compNode" presStyleCnt="0"/>
      <dgm:spPr/>
    </dgm:pt>
    <dgm:pt modelId="{D33D74C1-0975-4575-925B-C48CFA707631}" type="pres">
      <dgm:prSet presAssocID="{4B5ED6D6-1A31-4B1C-B738-CC66A979BF02}" presName="iconBgRect" presStyleLbl="bgShp" presStyleIdx="1" presStyleCnt="4"/>
      <dgm:spPr/>
    </dgm:pt>
    <dgm:pt modelId="{E0FE1CB1-A7AA-4244-904A-D9605AA973D8}" type="pres">
      <dgm:prSet presAssocID="{4B5ED6D6-1A31-4B1C-B738-CC66A979BF02}" presName="iconRect" presStyleLbl="node1" presStyleIdx="1" presStyleCnt="4"/>
      <dgm:spPr>
        <a:blipFill>
          <a:blip xmlns:r="http://schemas.openxmlformats.org/officeDocument/2006/relationships" r:embed="rId2">
            <a:extLst>
              <a:ext uri="{28A0092B-C50C-407E-A947-70E740481C1C}">
                <a14:useLocalDpi xmlns:a14="http://schemas.microsoft.com/office/drawing/2010/main" val="0"/>
              </a:ext>
            </a:extLst>
          </a:blip>
          <a:stretch>
            <a:fillRect/>
          </a:stretch>
        </a:blipFill>
        <a:ln>
          <a:noFill/>
        </a:ln>
      </dgm:spPr>
      <dgm:extLst>
        <a:ext uri="{E40237B7-FDA0-4F09-8148-C483321AD2D9}">
          <dgm14:cNvPr xmlns:dgm14="http://schemas.microsoft.com/office/drawing/2010/diagram" id="0" name="" descr="Head with Gears"/>
        </a:ext>
      </dgm:extLst>
    </dgm:pt>
    <dgm:pt modelId="{A56F391E-9093-405A-A2E3-D538D2477638}" type="pres">
      <dgm:prSet presAssocID="{4B5ED6D6-1A31-4B1C-B738-CC66A979BF02}" presName="spaceRect" presStyleCnt="0"/>
      <dgm:spPr/>
    </dgm:pt>
    <dgm:pt modelId="{60B322D2-BA86-4C06-8228-D24CED53EF3A}" type="pres">
      <dgm:prSet presAssocID="{4B5ED6D6-1A31-4B1C-B738-CC66A979BF02}" presName="textRect" presStyleLbl="revTx" presStyleIdx="1" presStyleCnt="4">
        <dgm:presLayoutVars>
          <dgm:chMax val="1"/>
          <dgm:chPref val="1"/>
        </dgm:presLayoutVars>
      </dgm:prSet>
      <dgm:spPr/>
    </dgm:pt>
    <dgm:pt modelId="{E847D5A1-B3B5-493D-8FEB-98A0AB8D5676}" type="pres">
      <dgm:prSet presAssocID="{1147BF6B-02C8-4802-863A-9C8CFC322984}" presName="sibTrans" presStyleLbl="sibTrans2D1" presStyleIdx="0" presStyleCnt="0"/>
      <dgm:spPr/>
    </dgm:pt>
    <dgm:pt modelId="{9A5064DC-A958-48B5-8E24-F5B66DDAAD98}" type="pres">
      <dgm:prSet presAssocID="{B19BD07C-2450-47A8-A48A-AFDD9CA236A8}" presName="compNode" presStyleCnt="0"/>
      <dgm:spPr/>
    </dgm:pt>
    <dgm:pt modelId="{0F793261-AD2B-4C4F-AC26-42D05DD7356F}" type="pres">
      <dgm:prSet presAssocID="{B19BD07C-2450-47A8-A48A-AFDD9CA236A8}" presName="iconBgRect" presStyleLbl="bgShp" presStyleIdx="2" presStyleCnt="4"/>
      <dgm:spPr/>
    </dgm:pt>
    <dgm:pt modelId="{CF7FA612-04E0-4FA6-A0C7-D6D69D870A82}" type="pres">
      <dgm:prSet presAssocID="{B19BD07C-2450-47A8-A48A-AFDD9CA236A8}" presName="iconRect" presStyleLbl="node1" presStyleIdx="2" presStyleCnt="4"/>
      <dgm:spPr>
        <a:blipFill>
          <a:blip xmlns:r="http://schemas.openxmlformats.org/officeDocument/2006/relationships" r:embed="rId3">
            <a:extLst>
              <a:ext uri="{28A0092B-C50C-407E-A947-70E740481C1C}">
                <a14:useLocalDpi xmlns:a14="http://schemas.microsoft.com/office/drawing/2010/main" val="0"/>
              </a:ext>
            </a:extLst>
          </a:blip>
          <a:stretch>
            <a:fillRect/>
          </a:stretch>
        </a:blipFill>
        <a:ln>
          <a:noFill/>
        </a:ln>
      </dgm:spPr>
      <dgm:extLst>
        <a:ext uri="{E40237B7-FDA0-4F09-8148-C483321AD2D9}">
          <dgm14:cNvPr xmlns:dgm14="http://schemas.microsoft.com/office/drawing/2010/diagram" id="0" name="" descr="Microscope"/>
        </a:ext>
      </dgm:extLst>
    </dgm:pt>
    <dgm:pt modelId="{553C8684-3F35-45DD-A086-88C022CDBCCA}" type="pres">
      <dgm:prSet presAssocID="{B19BD07C-2450-47A8-A48A-AFDD9CA236A8}" presName="spaceRect" presStyleCnt="0"/>
      <dgm:spPr/>
    </dgm:pt>
    <dgm:pt modelId="{A4E2F4A0-A140-41C0-99C2-E00B82F4E0FB}" type="pres">
      <dgm:prSet presAssocID="{B19BD07C-2450-47A8-A48A-AFDD9CA236A8}" presName="textRect" presStyleLbl="revTx" presStyleIdx="2" presStyleCnt="4">
        <dgm:presLayoutVars>
          <dgm:chMax val="1"/>
          <dgm:chPref val="1"/>
        </dgm:presLayoutVars>
      </dgm:prSet>
      <dgm:spPr/>
    </dgm:pt>
    <dgm:pt modelId="{21FEB153-A7EA-4EB3-A4D2-3DE580086571}" type="pres">
      <dgm:prSet presAssocID="{3EDA8AEA-81DA-4D1A-8E91-799C2E006F87}" presName="sibTrans" presStyleLbl="sibTrans2D1" presStyleIdx="0" presStyleCnt="0"/>
      <dgm:spPr/>
    </dgm:pt>
    <dgm:pt modelId="{DD9D310B-7207-4A1F-9D69-89AACD6D4B04}" type="pres">
      <dgm:prSet presAssocID="{3B7FF1E2-1207-4A22-B5FF-5315A842B5D3}" presName="compNode" presStyleCnt="0"/>
      <dgm:spPr/>
    </dgm:pt>
    <dgm:pt modelId="{541A7A48-DDE4-4657-A903-C0411DCA7E6E}" type="pres">
      <dgm:prSet presAssocID="{3B7FF1E2-1207-4A22-B5FF-5315A842B5D3}" presName="iconBgRect" presStyleLbl="bgShp" presStyleIdx="3" presStyleCnt="4"/>
      <dgm:spPr/>
    </dgm:pt>
    <dgm:pt modelId="{6411556D-1D0A-4A9D-9442-70284CF030EF}" type="pres">
      <dgm:prSet presAssocID="{3B7FF1E2-1207-4A22-B5FF-5315A842B5D3}" presName="iconRect" presStyleLbl="node1" presStyleIdx="3" presStyleCnt="4"/>
      <dgm:spPr>
        <a:blipFill>
          <a:blip xmlns:r="http://schemas.openxmlformats.org/officeDocument/2006/relationships" r:embed="rId4">
            <a:extLst>
              <a:ext uri="{28A0092B-C50C-407E-A947-70E740481C1C}">
                <a14:useLocalDpi xmlns:a14="http://schemas.microsoft.com/office/drawing/2010/main" val="0"/>
              </a:ext>
            </a:extLst>
          </a:blip>
          <a:stretch>
            <a:fillRect/>
          </a:stretch>
        </a:blipFill>
        <a:ln>
          <a:noFill/>
        </a:ln>
      </dgm:spPr>
      <dgm:extLst>
        <a:ext uri="{E40237B7-FDA0-4F09-8148-C483321AD2D9}">
          <dgm14:cNvPr xmlns:dgm14="http://schemas.microsoft.com/office/drawing/2010/diagram" id="0" name="" descr="Classroom"/>
        </a:ext>
      </dgm:extLst>
    </dgm:pt>
    <dgm:pt modelId="{BAAA57C4-FC55-482E-AD83-3FCAB479F0DF}" type="pres">
      <dgm:prSet presAssocID="{3B7FF1E2-1207-4A22-B5FF-5315A842B5D3}" presName="spaceRect" presStyleCnt="0"/>
      <dgm:spPr/>
    </dgm:pt>
    <dgm:pt modelId="{FFE57C22-579F-4868-9922-048059DABAFC}" type="pres">
      <dgm:prSet presAssocID="{3B7FF1E2-1207-4A22-B5FF-5315A842B5D3}" presName="textRect" presStyleLbl="revTx" presStyleIdx="3" presStyleCnt="4">
        <dgm:presLayoutVars>
          <dgm:chMax val="1"/>
          <dgm:chPref val="1"/>
        </dgm:presLayoutVars>
      </dgm:prSet>
      <dgm:spPr/>
    </dgm:pt>
  </dgm:ptLst>
  <dgm:cxnLst>
    <dgm:cxn modelId="{EBE51402-50A0-40ED-9161-936FBC38BEF3}" type="presOf" srcId="{3EDA8AEA-81DA-4D1A-8E91-799C2E006F87}" destId="{21FEB153-A7EA-4EB3-A4D2-3DE580086571}" srcOrd="0" destOrd="0" presId="urn:microsoft.com/office/officeart/2018/2/layout/IconCircleList"/>
    <dgm:cxn modelId="{C0FBC619-CEAB-48E0-9C6D-2871979C51AC}" type="presOf" srcId="{0B7510E4-88DF-4393-A26B-6993128D0EFB}" destId="{9EE9E2C6-4B3B-4062-A5C6-7CFDBA581D84}" srcOrd="0" destOrd="0" presId="urn:microsoft.com/office/officeart/2018/2/layout/IconCircleList"/>
    <dgm:cxn modelId="{2D3F711A-9C38-4862-A981-9F9B1410B39A}" type="presOf" srcId="{3B7FF1E2-1207-4A22-B5FF-5315A842B5D3}" destId="{FFE57C22-579F-4868-9922-048059DABAFC}" srcOrd="0" destOrd="0" presId="urn:microsoft.com/office/officeart/2018/2/layout/IconCircleList"/>
    <dgm:cxn modelId="{652BF839-A6E2-46FA-8DEE-4378694FAFD9}" type="presOf" srcId="{B19BD07C-2450-47A8-A48A-AFDD9CA236A8}" destId="{A4E2F4A0-A140-41C0-99C2-E00B82F4E0FB}" srcOrd="0" destOrd="0" presId="urn:microsoft.com/office/officeart/2018/2/layout/IconCircleList"/>
    <dgm:cxn modelId="{16FD5161-90EA-49D7-899B-C30FC76C31FE}" type="presOf" srcId="{4B5ED6D6-1A31-4B1C-B738-CC66A979BF02}" destId="{60B322D2-BA86-4C06-8228-D24CED53EF3A}" srcOrd="0" destOrd="0" presId="urn:microsoft.com/office/officeart/2018/2/layout/IconCircleList"/>
    <dgm:cxn modelId="{26C25344-4690-43EA-AE6F-4B03478AF456}" type="presOf" srcId="{1147BF6B-02C8-4802-863A-9C8CFC322984}" destId="{E847D5A1-B3B5-493D-8FEB-98A0AB8D5676}" srcOrd="0" destOrd="0" presId="urn:microsoft.com/office/officeart/2018/2/layout/IconCircleList"/>
    <dgm:cxn modelId="{BBF5EF68-D8F4-4E89-9799-471532699AE3}" type="presOf" srcId="{D662F69C-CEFA-4FE3-B70F-F7025F3F18E5}" destId="{2904387A-D4D9-42E6-BE53-DBD772644941}" srcOrd="0" destOrd="0" presId="urn:microsoft.com/office/officeart/2018/2/layout/IconCircleList"/>
    <dgm:cxn modelId="{ABEB2F52-6494-424C-8DE6-28C8202F2ECB}" srcId="{0B7510E4-88DF-4393-A26B-6993128D0EFB}" destId="{B19BD07C-2450-47A8-A48A-AFDD9CA236A8}" srcOrd="2" destOrd="0" parTransId="{3D66DEBC-69DE-46DF-865F-068D2DF6989D}" sibTransId="{3EDA8AEA-81DA-4D1A-8E91-799C2E006F87}"/>
    <dgm:cxn modelId="{1E6A485A-DFEB-4A87-AD5A-0400F1C2BACF}" srcId="{0B7510E4-88DF-4393-A26B-6993128D0EFB}" destId="{3B7FF1E2-1207-4A22-B5FF-5315A842B5D3}" srcOrd="3" destOrd="0" parTransId="{6D05022B-2CF3-4CF3-85E0-67A957C759F6}" sibTransId="{3AE1D951-3EBB-4347-8DE4-5F614EEB2AE4}"/>
    <dgm:cxn modelId="{3D8E1398-A596-4DB4-B0BE-2B06C8BF92FD}" type="presOf" srcId="{9E684E08-F80E-4461-B051-E91E530DFCB7}" destId="{66A75635-046B-4EE7-9EE4-19137E967435}" srcOrd="0" destOrd="0" presId="urn:microsoft.com/office/officeart/2018/2/layout/IconCircleList"/>
    <dgm:cxn modelId="{129290D9-64F7-4D6F-8678-0320BC4F8364}" srcId="{0B7510E4-88DF-4393-A26B-6993128D0EFB}" destId="{4B5ED6D6-1A31-4B1C-B738-CC66A979BF02}" srcOrd="1" destOrd="0" parTransId="{C1FE50C0-F5B8-4186-808E-ACCEF2683926}" sibTransId="{1147BF6B-02C8-4802-863A-9C8CFC322984}"/>
    <dgm:cxn modelId="{2D29DCEF-D555-4EF4-B763-026B7D3A2115}" srcId="{0B7510E4-88DF-4393-A26B-6993128D0EFB}" destId="{D662F69C-CEFA-4FE3-B70F-F7025F3F18E5}" srcOrd="0" destOrd="0" parTransId="{FA332C64-4A58-4039-90F5-AF4E04C837C4}" sibTransId="{9E684E08-F80E-4461-B051-E91E530DFCB7}"/>
    <dgm:cxn modelId="{E4C24FEA-272F-4496-9FD8-F9C6D463CFBC}" type="presParOf" srcId="{9EE9E2C6-4B3B-4062-A5C6-7CFDBA581D84}" destId="{0243F3E4-0CDF-4B81-AA1A-F3816A326F6D}" srcOrd="0" destOrd="0" presId="urn:microsoft.com/office/officeart/2018/2/layout/IconCircleList"/>
    <dgm:cxn modelId="{561B23DF-E218-4157-97FC-794D549AE2B8}" type="presParOf" srcId="{0243F3E4-0CDF-4B81-AA1A-F3816A326F6D}" destId="{8CAC7360-1A89-49F7-8955-D80A6779B170}" srcOrd="0" destOrd="0" presId="urn:microsoft.com/office/officeart/2018/2/layout/IconCircleList"/>
    <dgm:cxn modelId="{1A6210B5-DE57-4DC1-B642-2B0802A8C161}" type="presParOf" srcId="{8CAC7360-1A89-49F7-8955-D80A6779B170}" destId="{6429B5A9-866D-4B0C-A89B-C5A72A7731DD}" srcOrd="0" destOrd="0" presId="urn:microsoft.com/office/officeart/2018/2/layout/IconCircleList"/>
    <dgm:cxn modelId="{34941B87-5AD4-4183-9401-87BC155D9D9D}" type="presParOf" srcId="{8CAC7360-1A89-49F7-8955-D80A6779B170}" destId="{079421D6-0389-4299-B6F5-D08878503E29}" srcOrd="1" destOrd="0" presId="urn:microsoft.com/office/officeart/2018/2/layout/IconCircleList"/>
    <dgm:cxn modelId="{34A828D8-79AC-4F23-8D76-BD8B7E50F145}" type="presParOf" srcId="{8CAC7360-1A89-49F7-8955-D80A6779B170}" destId="{E459F57D-9B3A-4F88-BC5E-73DD07EB0B99}" srcOrd="2" destOrd="0" presId="urn:microsoft.com/office/officeart/2018/2/layout/IconCircleList"/>
    <dgm:cxn modelId="{724B4C2D-2164-49E3-A959-26CE7777670E}" type="presParOf" srcId="{8CAC7360-1A89-49F7-8955-D80A6779B170}" destId="{2904387A-D4D9-42E6-BE53-DBD772644941}" srcOrd="3" destOrd="0" presId="urn:microsoft.com/office/officeart/2018/2/layout/IconCircleList"/>
    <dgm:cxn modelId="{2B966428-98CC-4FC4-B115-980A1EEEC4BD}" type="presParOf" srcId="{0243F3E4-0CDF-4B81-AA1A-F3816A326F6D}" destId="{66A75635-046B-4EE7-9EE4-19137E967435}" srcOrd="1" destOrd="0" presId="urn:microsoft.com/office/officeart/2018/2/layout/IconCircleList"/>
    <dgm:cxn modelId="{3E6D4B4E-0F3F-4EEC-95C0-B24003E243B5}" type="presParOf" srcId="{0243F3E4-0CDF-4B81-AA1A-F3816A326F6D}" destId="{2EC37B7C-AEC4-42CC-999D-97C7BE4E507E}" srcOrd="2" destOrd="0" presId="urn:microsoft.com/office/officeart/2018/2/layout/IconCircleList"/>
    <dgm:cxn modelId="{92FEC863-F454-4630-AD67-F7122DA60316}" type="presParOf" srcId="{2EC37B7C-AEC4-42CC-999D-97C7BE4E507E}" destId="{D33D74C1-0975-4575-925B-C48CFA707631}" srcOrd="0" destOrd="0" presId="urn:microsoft.com/office/officeart/2018/2/layout/IconCircleList"/>
    <dgm:cxn modelId="{1D034700-C86B-43F3-B026-BEBD15DCDFF9}" type="presParOf" srcId="{2EC37B7C-AEC4-42CC-999D-97C7BE4E507E}" destId="{E0FE1CB1-A7AA-4244-904A-D9605AA973D8}" srcOrd="1" destOrd="0" presId="urn:microsoft.com/office/officeart/2018/2/layout/IconCircleList"/>
    <dgm:cxn modelId="{1A9E4788-A0AB-4EE0-BDFD-37A02EA02A83}" type="presParOf" srcId="{2EC37B7C-AEC4-42CC-999D-97C7BE4E507E}" destId="{A56F391E-9093-405A-A2E3-D538D2477638}" srcOrd="2" destOrd="0" presId="urn:microsoft.com/office/officeart/2018/2/layout/IconCircleList"/>
    <dgm:cxn modelId="{C2BC40A6-4998-4508-B080-821081202EFC}" type="presParOf" srcId="{2EC37B7C-AEC4-42CC-999D-97C7BE4E507E}" destId="{60B322D2-BA86-4C06-8228-D24CED53EF3A}" srcOrd="3" destOrd="0" presId="urn:microsoft.com/office/officeart/2018/2/layout/IconCircleList"/>
    <dgm:cxn modelId="{819FE9D6-A2B4-4126-B6F6-3364AB9B9E4A}" type="presParOf" srcId="{0243F3E4-0CDF-4B81-AA1A-F3816A326F6D}" destId="{E847D5A1-B3B5-493D-8FEB-98A0AB8D5676}" srcOrd="3" destOrd="0" presId="urn:microsoft.com/office/officeart/2018/2/layout/IconCircleList"/>
    <dgm:cxn modelId="{863D69FC-B7A7-4D1D-92FC-023F040B82F0}" type="presParOf" srcId="{0243F3E4-0CDF-4B81-AA1A-F3816A326F6D}" destId="{9A5064DC-A958-48B5-8E24-F5B66DDAAD98}" srcOrd="4" destOrd="0" presId="urn:microsoft.com/office/officeart/2018/2/layout/IconCircleList"/>
    <dgm:cxn modelId="{3B5E3F53-259E-4DF6-ABDA-E74CFCB9ECB0}" type="presParOf" srcId="{9A5064DC-A958-48B5-8E24-F5B66DDAAD98}" destId="{0F793261-AD2B-4C4F-AC26-42D05DD7356F}" srcOrd="0" destOrd="0" presId="urn:microsoft.com/office/officeart/2018/2/layout/IconCircleList"/>
    <dgm:cxn modelId="{AA784E5B-83E0-4A8C-AC64-6399F438D4D2}" type="presParOf" srcId="{9A5064DC-A958-48B5-8E24-F5B66DDAAD98}" destId="{CF7FA612-04E0-4FA6-A0C7-D6D69D870A82}" srcOrd="1" destOrd="0" presId="urn:microsoft.com/office/officeart/2018/2/layout/IconCircleList"/>
    <dgm:cxn modelId="{0A1E7034-A57B-45CA-9FCA-4CB97F51C4F6}" type="presParOf" srcId="{9A5064DC-A958-48B5-8E24-F5B66DDAAD98}" destId="{553C8684-3F35-45DD-A086-88C022CDBCCA}" srcOrd="2" destOrd="0" presId="urn:microsoft.com/office/officeart/2018/2/layout/IconCircleList"/>
    <dgm:cxn modelId="{72D7B80B-E237-45A4-B8EC-2221A1A0992A}" type="presParOf" srcId="{9A5064DC-A958-48B5-8E24-F5B66DDAAD98}" destId="{A4E2F4A0-A140-41C0-99C2-E00B82F4E0FB}" srcOrd="3" destOrd="0" presId="urn:microsoft.com/office/officeart/2018/2/layout/IconCircleList"/>
    <dgm:cxn modelId="{0D23A617-441B-4221-8314-AA650E3F74D3}" type="presParOf" srcId="{0243F3E4-0CDF-4B81-AA1A-F3816A326F6D}" destId="{21FEB153-A7EA-4EB3-A4D2-3DE580086571}" srcOrd="5" destOrd="0" presId="urn:microsoft.com/office/officeart/2018/2/layout/IconCircleList"/>
    <dgm:cxn modelId="{10549A48-5336-4046-85B2-EF476D52E2E4}" type="presParOf" srcId="{0243F3E4-0CDF-4B81-AA1A-F3816A326F6D}" destId="{DD9D310B-7207-4A1F-9D69-89AACD6D4B04}" srcOrd="6" destOrd="0" presId="urn:microsoft.com/office/officeart/2018/2/layout/IconCircleList"/>
    <dgm:cxn modelId="{DA141063-C2B7-44EA-B6FD-C6BAE705ED5C}" type="presParOf" srcId="{DD9D310B-7207-4A1F-9D69-89AACD6D4B04}" destId="{541A7A48-DDE4-4657-A903-C0411DCA7E6E}" srcOrd="0" destOrd="0" presId="urn:microsoft.com/office/officeart/2018/2/layout/IconCircleList"/>
    <dgm:cxn modelId="{373787CF-3F3B-4BE1-8D2D-FBE8A63AF3C9}" type="presParOf" srcId="{DD9D310B-7207-4A1F-9D69-89AACD6D4B04}" destId="{6411556D-1D0A-4A9D-9442-70284CF030EF}" srcOrd="1" destOrd="0" presId="urn:microsoft.com/office/officeart/2018/2/layout/IconCircleList"/>
    <dgm:cxn modelId="{B1ADFBB6-4AC6-4154-92F2-DC97A8ACD87F}" type="presParOf" srcId="{DD9D310B-7207-4A1F-9D69-89AACD6D4B04}" destId="{BAAA57C4-FC55-482E-AD83-3FCAB479F0DF}" srcOrd="2" destOrd="0" presId="urn:microsoft.com/office/officeart/2018/2/layout/IconCircleList"/>
    <dgm:cxn modelId="{11B47454-C220-4002-9A0C-8193D02C8A4B}" type="presParOf" srcId="{DD9D310B-7207-4A1F-9D69-89AACD6D4B04}" destId="{FFE57C22-579F-4868-9922-048059DABAFC}" srcOrd="3" destOrd="0" presId="urn:microsoft.com/office/officeart/2018/2/layout/IconCircle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E81DABB-C5EC-42B2-8BF1-76EA3E0A6996}" type="doc">
      <dgm:prSet loTypeId="urn:microsoft.com/office/officeart/2008/layout/CircularPictureCallout" loCatId="picture" qsTypeId="urn:microsoft.com/office/officeart/2005/8/quickstyle/simple1" qsCatId="simple" csTypeId="urn:microsoft.com/office/officeart/2005/8/colors/accent1_2" csCatId="accent1" phldr="1"/>
      <dgm:spPr/>
      <dgm:t>
        <a:bodyPr/>
        <a:lstStyle/>
        <a:p>
          <a:endParaRPr lang="en-US"/>
        </a:p>
      </dgm:t>
    </dgm:pt>
    <dgm:pt modelId="{8E1C64B4-80F9-4207-AD60-99A726822391}">
      <dgm:prSet/>
      <dgm:spPr/>
      <dgm:t>
        <a:bodyPr/>
        <a:lstStyle/>
        <a:p>
          <a:endParaRPr lang="en-US"/>
        </a:p>
      </dgm:t>
    </dgm:pt>
    <dgm:pt modelId="{149A7804-0A55-42C8-A3F3-EB88B1CC65CF}" type="parTrans" cxnId="{73F5228F-CDD1-4E4B-85C3-29D3EB9366DA}">
      <dgm:prSet/>
      <dgm:spPr/>
      <dgm:t>
        <a:bodyPr/>
        <a:lstStyle/>
        <a:p>
          <a:endParaRPr lang="en-US"/>
        </a:p>
      </dgm:t>
    </dgm:pt>
    <dgm:pt modelId="{67134B96-3A0B-40DF-A39A-589EA9083AB5}" type="sibTrans" cxnId="{73F5228F-CDD1-4E4B-85C3-29D3EB9366DA}">
      <dgm:prSet/>
      <dgm:spPr>
        <a:blipFill>
          <a:blip xmlns:r="http://schemas.openxmlformats.org/officeDocument/2006/relationships" r:embed="rId1"/>
          <a:srcRect/>
          <a:stretch>
            <a:fillRect l="-20000" r="-20000"/>
          </a:stretch>
        </a:blipFill>
      </dgm:spPr>
      <dgm:t>
        <a:bodyPr/>
        <a:lstStyle/>
        <a:p>
          <a:endParaRPr lang="en-US"/>
        </a:p>
      </dgm:t>
    </dgm:pt>
    <dgm:pt modelId="{EB253B32-24F5-41CB-B0FA-6EA9A16F3B81}">
      <dgm:prSet phldrT="[Text]"/>
      <dgm:spPr/>
      <dgm:t>
        <a:bodyPr/>
        <a:lstStyle/>
        <a:p>
          <a:r>
            <a:rPr lang="en-US" b="1">
              <a:solidFill>
                <a:schemeClr val="tx2">
                  <a:lumMod val="75000"/>
                </a:schemeClr>
              </a:solidFill>
            </a:rPr>
            <a:t>Biochemist?</a:t>
          </a:r>
        </a:p>
      </dgm:t>
    </dgm:pt>
    <dgm:pt modelId="{4892B9AC-818D-4976-85B7-233109FEEAE3}" type="parTrans" cxnId="{419E1A1B-2D2E-4F04-AF02-7445D18DD1E1}">
      <dgm:prSet/>
      <dgm:spPr/>
      <dgm:t>
        <a:bodyPr/>
        <a:lstStyle/>
        <a:p>
          <a:endParaRPr lang="en-US"/>
        </a:p>
      </dgm:t>
    </dgm:pt>
    <dgm:pt modelId="{47F043F2-D5B9-429C-AAE2-CF73E448A51E}" type="sibTrans" cxnId="{419E1A1B-2D2E-4F04-AF02-7445D18DD1E1}">
      <dgm:prSet/>
      <dgm:spPr>
        <a:blipFill>
          <a:blip xmlns:r="http://schemas.openxmlformats.org/officeDocument/2006/relationships" r:embed="rId2">
            <a:extLst>
              <a:ext uri="{96DAC541-7B7A-43D3-8B79-37D633B846F1}">
                <asvg:svgBlip xmlns:asvg="http://schemas.microsoft.com/office/drawing/2016/SVG/main" r:embed="rId3"/>
              </a:ext>
            </a:extLst>
          </a:blip>
          <a:srcRect/>
          <a:stretch>
            <a:fillRect/>
          </a:stretch>
        </a:blipFill>
      </dgm:spPr>
      <dgm:t>
        <a:bodyPr/>
        <a:lstStyle/>
        <a:p>
          <a:endParaRPr lang="en-US"/>
        </a:p>
      </dgm:t>
      <dgm:extLst>
        <a:ext uri="{E40237B7-FDA0-4F09-8148-C483321AD2D9}">
          <dgm14:cNvPr xmlns:dgm14="http://schemas.microsoft.com/office/drawing/2010/diagram" id="0" name="" descr="Flask outline"/>
        </a:ext>
      </dgm:extLst>
    </dgm:pt>
    <dgm:pt modelId="{E09D8748-FBEF-4C80-A415-73A8CFDA0B3F}">
      <dgm:prSet phldrT="[Text]"/>
      <dgm:spPr/>
      <dgm:t>
        <a:bodyPr/>
        <a:lstStyle/>
        <a:p>
          <a:r>
            <a:rPr lang="en-US" b="1">
              <a:solidFill>
                <a:schemeClr val="tx2">
                  <a:lumMod val="75000"/>
                </a:schemeClr>
              </a:solidFill>
            </a:rPr>
            <a:t>Education Researcher?</a:t>
          </a:r>
        </a:p>
      </dgm:t>
    </dgm:pt>
    <dgm:pt modelId="{0ECA1032-5523-4FD8-9160-C25C92909EBD}" type="parTrans" cxnId="{36241E43-7CFD-46C4-96DB-431B18B0C903}">
      <dgm:prSet/>
      <dgm:spPr/>
      <dgm:t>
        <a:bodyPr/>
        <a:lstStyle/>
        <a:p>
          <a:endParaRPr lang="en-US"/>
        </a:p>
      </dgm:t>
    </dgm:pt>
    <dgm:pt modelId="{A9E008DC-C510-462D-B8D8-950D642BA849}" type="sibTrans" cxnId="{36241E43-7CFD-46C4-96DB-431B18B0C903}">
      <dgm:prSet/>
      <dgm:spPr>
        <a:blipFill>
          <a:blip xmlns:r="http://schemas.openxmlformats.org/officeDocument/2006/relationships" r:embed="rId4">
            <a:extLst>
              <a:ext uri="{28A0092B-C50C-407E-A947-70E740481C1C}">
                <a14:useLocalDpi xmlns:a14="http://schemas.microsoft.com/office/drawing/2010/main" val="0"/>
              </a:ext>
            </a:extLst>
          </a:blip>
          <a:srcRect/>
          <a:stretch>
            <a:fillRect l="-16000" r="-16000"/>
          </a:stretch>
        </a:blipFill>
      </dgm:spPr>
      <dgm:t>
        <a:bodyPr/>
        <a:lstStyle/>
        <a:p>
          <a:endParaRPr lang="en-US"/>
        </a:p>
      </dgm:t>
    </dgm:pt>
    <dgm:pt modelId="{A1525632-CC18-4D18-9BEA-092E12D6D782}">
      <dgm:prSet phldrT="[Text]"/>
      <dgm:spPr/>
      <dgm:t>
        <a:bodyPr/>
        <a:lstStyle/>
        <a:p>
          <a:r>
            <a:rPr lang="en-US" b="1">
              <a:solidFill>
                <a:schemeClr val="tx2">
                  <a:lumMod val="75000"/>
                </a:schemeClr>
              </a:solidFill>
            </a:rPr>
            <a:t>Data Scientist?</a:t>
          </a:r>
        </a:p>
      </dgm:t>
    </dgm:pt>
    <dgm:pt modelId="{D0B5D29E-D3CA-4674-9508-C83D5473EDFA}" type="parTrans" cxnId="{F7510BB6-EDB9-4F2D-A71D-2B3881D423E6}">
      <dgm:prSet/>
      <dgm:spPr/>
      <dgm:t>
        <a:bodyPr/>
        <a:lstStyle/>
        <a:p>
          <a:endParaRPr lang="en-US"/>
        </a:p>
      </dgm:t>
    </dgm:pt>
    <dgm:pt modelId="{F0C7BD57-A324-4FAE-9A2A-228CDC64E942}" type="sibTrans" cxnId="{F7510BB6-EDB9-4F2D-A71D-2B3881D423E6}">
      <dgm:prSet/>
      <dgm:spPr>
        <a:blipFill>
          <a:blip xmlns:r="http://schemas.openxmlformats.org/officeDocument/2006/relationships" r:embed="rId5">
            <a:extLst>
              <a:ext uri="{28A0092B-C50C-407E-A947-70E740481C1C}">
                <a14:useLocalDpi xmlns:a14="http://schemas.microsoft.com/office/drawing/2010/main" val="0"/>
              </a:ext>
            </a:extLst>
          </a:blip>
          <a:srcRect/>
          <a:stretch>
            <a:fillRect l="-16000" r="-16000"/>
          </a:stretch>
        </a:blipFill>
      </dgm:spPr>
      <dgm:t>
        <a:bodyPr/>
        <a:lstStyle/>
        <a:p>
          <a:endParaRPr lang="en-US"/>
        </a:p>
      </dgm:t>
    </dgm:pt>
    <dgm:pt modelId="{80856A31-6C02-481B-A6CE-D47ADFCEAF42}" type="pres">
      <dgm:prSet presAssocID="{AE81DABB-C5EC-42B2-8BF1-76EA3E0A6996}" presName="Name0" presStyleCnt="0">
        <dgm:presLayoutVars>
          <dgm:chMax val="7"/>
          <dgm:chPref val="7"/>
          <dgm:dir/>
        </dgm:presLayoutVars>
      </dgm:prSet>
      <dgm:spPr/>
    </dgm:pt>
    <dgm:pt modelId="{22CCEEAB-7ECA-42B1-958D-672DD08831D9}" type="pres">
      <dgm:prSet presAssocID="{AE81DABB-C5EC-42B2-8BF1-76EA3E0A6996}" presName="Name1" presStyleCnt="0"/>
      <dgm:spPr/>
    </dgm:pt>
    <dgm:pt modelId="{69EB0B1A-084C-418C-91FE-20201F532C19}" type="pres">
      <dgm:prSet presAssocID="{67134B96-3A0B-40DF-A39A-589EA9083AB5}" presName="picture_1" presStyleCnt="0"/>
      <dgm:spPr/>
    </dgm:pt>
    <dgm:pt modelId="{09038E4F-3CC9-4580-8FF7-4065A3B6850B}" type="pres">
      <dgm:prSet presAssocID="{67134B96-3A0B-40DF-A39A-589EA9083AB5}" presName="pictureRepeatNode" presStyleLbl="alignImgPlace1" presStyleIdx="0" presStyleCnt="4"/>
      <dgm:spPr>
        <a:prstGeom prst="ellipse">
          <a:avLst/>
        </a:prstGeom>
      </dgm:spPr>
    </dgm:pt>
    <dgm:pt modelId="{A27399D1-A2B0-469E-A60D-D4F595D2168B}" type="pres">
      <dgm:prSet presAssocID="{8E1C64B4-80F9-4207-AD60-99A726822391}" presName="text_1" presStyleLbl="node1" presStyleIdx="0" presStyleCnt="0">
        <dgm:presLayoutVars>
          <dgm:bulletEnabled val="1"/>
        </dgm:presLayoutVars>
      </dgm:prSet>
      <dgm:spPr/>
    </dgm:pt>
    <dgm:pt modelId="{DEADF17E-E80D-4515-9353-FAD6908A45DA}" type="pres">
      <dgm:prSet presAssocID="{47F043F2-D5B9-429C-AAE2-CF73E448A51E}" presName="picture_2" presStyleCnt="0"/>
      <dgm:spPr/>
    </dgm:pt>
    <dgm:pt modelId="{BFDC21CC-8030-416E-AD34-BC0E71E92833}" type="pres">
      <dgm:prSet presAssocID="{47F043F2-D5B9-429C-AAE2-CF73E448A51E}" presName="pictureRepeatNode" presStyleLbl="alignImgPlace1" presStyleIdx="1" presStyleCnt="4"/>
      <dgm:spPr/>
    </dgm:pt>
    <dgm:pt modelId="{39F02EC9-1E17-475E-A56C-9D118E5C9EF1}" type="pres">
      <dgm:prSet presAssocID="{EB253B32-24F5-41CB-B0FA-6EA9A16F3B81}" presName="line_2" presStyleLbl="parChTrans1D1" presStyleIdx="0" presStyleCnt="3"/>
      <dgm:spPr>
        <a:ln>
          <a:solidFill>
            <a:schemeClr val="accent1"/>
          </a:solidFill>
        </a:ln>
      </dgm:spPr>
    </dgm:pt>
    <dgm:pt modelId="{6EEF4002-A70C-4D85-A3B3-56870E4E5237}" type="pres">
      <dgm:prSet presAssocID="{EB253B32-24F5-41CB-B0FA-6EA9A16F3B81}" presName="textparent_2" presStyleLbl="node1" presStyleIdx="0" presStyleCnt="0"/>
      <dgm:spPr/>
    </dgm:pt>
    <dgm:pt modelId="{33377471-0679-4F18-9D41-856ABDCE09BE}" type="pres">
      <dgm:prSet presAssocID="{EB253B32-24F5-41CB-B0FA-6EA9A16F3B81}" presName="text_2" presStyleLbl="revTx" presStyleIdx="0" presStyleCnt="3" custFlipHor="1" custScaleX="108874">
        <dgm:presLayoutVars>
          <dgm:bulletEnabled val="1"/>
        </dgm:presLayoutVars>
      </dgm:prSet>
      <dgm:spPr/>
    </dgm:pt>
    <dgm:pt modelId="{0AC612AD-D8A9-4C4D-800E-62B6AAFAF0D1}" type="pres">
      <dgm:prSet presAssocID="{A9E008DC-C510-462D-B8D8-950D642BA849}" presName="picture_3" presStyleCnt="0"/>
      <dgm:spPr/>
    </dgm:pt>
    <dgm:pt modelId="{4D3CBE13-F043-4C1F-B5AF-1E602AADF789}" type="pres">
      <dgm:prSet presAssocID="{A9E008DC-C510-462D-B8D8-950D642BA849}" presName="pictureRepeatNode" presStyleLbl="alignImgPlace1" presStyleIdx="2" presStyleCnt="4"/>
      <dgm:spPr/>
    </dgm:pt>
    <dgm:pt modelId="{69ACDE80-751E-4957-927E-A55A5FBB521B}" type="pres">
      <dgm:prSet presAssocID="{E09D8748-FBEF-4C80-A415-73A8CFDA0B3F}" presName="line_3" presStyleLbl="parChTrans1D1" presStyleIdx="1" presStyleCnt="3"/>
      <dgm:spPr>
        <a:ln>
          <a:solidFill>
            <a:schemeClr val="accent1"/>
          </a:solidFill>
        </a:ln>
      </dgm:spPr>
    </dgm:pt>
    <dgm:pt modelId="{477A5F46-9FE9-41DB-BC69-32EA259AD966}" type="pres">
      <dgm:prSet presAssocID="{E09D8748-FBEF-4C80-A415-73A8CFDA0B3F}" presName="textparent_3" presStyleLbl="node1" presStyleIdx="0" presStyleCnt="0"/>
      <dgm:spPr/>
    </dgm:pt>
    <dgm:pt modelId="{8D1091A9-F1BB-4872-8AF0-621A6F0DF722}" type="pres">
      <dgm:prSet presAssocID="{E09D8748-FBEF-4C80-A415-73A8CFDA0B3F}" presName="text_3" presStyleLbl="revTx" presStyleIdx="1" presStyleCnt="3">
        <dgm:presLayoutVars>
          <dgm:bulletEnabled val="1"/>
        </dgm:presLayoutVars>
      </dgm:prSet>
      <dgm:spPr/>
    </dgm:pt>
    <dgm:pt modelId="{76CA92BA-CD3F-4A3A-8302-627F27FE91DA}" type="pres">
      <dgm:prSet presAssocID="{F0C7BD57-A324-4FAE-9A2A-228CDC64E942}" presName="picture_4" presStyleCnt="0"/>
      <dgm:spPr/>
    </dgm:pt>
    <dgm:pt modelId="{632C01BB-C269-4AA0-A6BD-1971906BB174}" type="pres">
      <dgm:prSet presAssocID="{F0C7BD57-A324-4FAE-9A2A-228CDC64E942}" presName="pictureRepeatNode" presStyleLbl="alignImgPlace1" presStyleIdx="3" presStyleCnt="4"/>
      <dgm:spPr/>
    </dgm:pt>
    <dgm:pt modelId="{EB8E1476-3345-4996-9322-6863C5E564FC}" type="pres">
      <dgm:prSet presAssocID="{A1525632-CC18-4D18-9BEA-092E12D6D782}" presName="line_4" presStyleLbl="parChTrans1D1" presStyleIdx="2" presStyleCnt="3"/>
      <dgm:spPr>
        <a:ln>
          <a:solidFill>
            <a:schemeClr val="accent1"/>
          </a:solidFill>
        </a:ln>
      </dgm:spPr>
    </dgm:pt>
    <dgm:pt modelId="{6B147DFD-E64A-469D-A359-87E82691A0E5}" type="pres">
      <dgm:prSet presAssocID="{A1525632-CC18-4D18-9BEA-092E12D6D782}" presName="textparent_4" presStyleLbl="node1" presStyleIdx="0" presStyleCnt="0"/>
      <dgm:spPr/>
    </dgm:pt>
    <dgm:pt modelId="{FAC44171-001C-4841-8D2E-E7F5CC3864D8}" type="pres">
      <dgm:prSet presAssocID="{A1525632-CC18-4D18-9BEA-092E12D6D782}" presName="text_4" presStyleLbl="revTx" presStyleIdx="2" presStyleCnt="3">
        <dgm:presLayoutVars>
          <dgm:bulletEnabled val="1"/>
        </dgm:presLayoutVars>
      </dgm:prSet>
      <dgm:spPr/>
    </dgm:pt>
  </dgm:ptLst>
  <dgm:cxnLst>
    <dgm:cxn modelId="{9A7DA10A-1FE1-4ED0-8967-3D5F2E2DE31F}" type="presOf" srcId="{A1525632-CC18-4D18-9BEA-092E12D6D782}" destId="{FAC44171-001C-4841-8D2E-E7F5CC3864D8}" srcOrd="0" destOrd="0" presId="urn:microsoft.com/office/officeart/2008/layout/CircularPictureCallout"/>
    <dgm:cxn modelId="{E8421A0B-295C-4D4C-AE64-1889EA3986E4}" type="presOf" srcId="{F0C7BD57-A324-4FAE-9A2A-228CDC64E942}" destId="{632C01BB-C269-4AA0-A6BD-1971906BB174}" srcOrd="0" destOrd="0" presId="urn:microsoft.com/office/officeart/2008/layout/CircularPictureCallout"/>
    <dgm:cxn modelId="{419E1A1B-2D2E-4F04-AF02-7445D18DD1E1}" srcId="{AE81DABB-C5EC-42B2-8BF1-76EA3E0A6996}" destId="{EB253B32-24F5-41CB-B0FA-6EA9A16F3B81}" srcOrd="1" destOrd="0" parTransId="{4892B9AC-818D-4976-85B7-233109FEEAE3}" sibTransId="{47F043F2-D5B9-429C-AAE2-CF73E448A51E}"/>
    <dgm:cxn modelId="{36241E43-7CFD-46C4-96DB-431B18B0C903}" srcId="{AE81DABB-C5EC-42B2-8BF1-76EA3E0A6996}" destId="{E09D8748-FBEF-4C80-A415-73A8CFDA0B3F}" srcOrd="2" destOrd="0" parTransId="{0ECA1032-5523-4FD8-9160-C25C92909EBD}" sibTransId="{A9E008DC-C510-462D-B8D8-950D642BA849}"/>
    <dgm:cxn modelId="{09E8D64A-D818-44AA-B0E1-B7AF92A2851C}" type="presOf" srcId="{EB253B32-24F5-41CB-B0FA-6EA9A16F3B81}" destId="{33377471-0679-4F18-9D41-856ABDCE09BE}" srcOrd="0" destOrd="0" presId="urn:microsoft.com/office/officeart/2008/layout/CircularPictureCallout"/>
    <dgm:cxn modelId="{73F5228F-CDD1-4E4B-85C3-29D3EB9366DA}" srcId="{AE81DABB-C5EC-42B2-8BF1-76EA3E0A6996}" destId="{8E1C64B4-80F9-4207-AD60-99A726822391}" srcOrd="0" destOrd="0" parTransId="{149A7804-0A55-42C8-A3F3-EB88B1CC65CF}" sibTransId="{67134B96-3A0B-40DF-A39A-589EA9083AB5}"/>
    <dgm:cxn modelId="{EDB5309C-E5AE-4C7C-83D0-9C484FF5C3F8}" type="presOf" srcId="{47F043F2-D5B9-429C-AAE2-CF73E448A51E}" destId="{BFDC21CC-8030-416E-AD34-BC0E71E92833}" srcOrd="0" destOrd="0" presId="urn:microsoft.com/office/officeart/2008/layout/CircularPictureCallout"/>
    <dgm:cxn modelId="{AC5766A0-8F09-4C19-AD27-7A3A1E301D89}" type="presOf" srcId="{67134B96-3A0B-40DF-A39A-589EA9083AB5}" destId="{09038E4F-3CC9-4580-8FF7-4065A3B6850B}" srcOrd="0" destOrd="0" presId="urn:microsoft.com/office/officeart/2008/layout/CircularPictureCallout"/>
    <dgm:cxn modelId="{25C43AAD-ED03-4DD7-B06A-433A97282CC6}" type="presOf" srcId="{8E1C64B4-80F9-4207-AD60-99A726822391}" destId="{A27399D1-A2B0-469E-A60D-D4F595D2168B}" srcOrd="0" destOrd="0" presId="urn:microsoft.com/office/officeart/2008/layout/CircularPictureCallout"/>
    <dgm:cxn modelId="{ADADA0B1-BE7C-4206-B036-447C9ED1CF62}" type="presOf" srcId="{A9E008DC-C510-462D-B8D8-950D642BA849}" destId="{4D3CBE13-F043-4C1F-B5AF-1E602AADF789}" srcOrd="0" destOrd="0" presId="urn:microsoft.com/office/officeart/2008/layout/CircularPictureCallout"/>
    <dgm:cxn modelId="{F7510BB6-EDB9-4F2D-A71D-2B3881D423E6}" srcId="{AE81DABB-C5EC-42B2-8BF1-76EA3E0A6996}" destId="{A1525632-CC18-4D18-9BEA-092E12D6D782}" srcOrd="3" destOrd="0" parTransId="{D0B5D29E-D3CA-4674-9508-C83D5473EDFA}" sibTransId="{F0C7BD57-A324-4FAE-9A2A-228CDC64E942}"/>
    <dgm:cxn modelId="{89E80BDD-E8B9-47F3-B11D-E77AC8F48D44}" type="presOf" srcId="{AE81DABB-C5EC-42B2-8BF1-76EA3E0A6996}" destId="{80856A31-6C02-481B-A6CE-D47ADFCEAF42}" srcOrd="0" destOrd="0" presId="urn:microsoft.com/office/officeart/2008/layout/CircularPictureCallout"/>
    <dgm:cxn modelId="{EF7B21EB-6FBD-4E40-82A4-B46321599413}" type="presOf" srcId="{E09D8748-FBEF-4C80-A415-73A8CFDA0B3F}" destId="{8D1091A9-F1BB-4872-8AF0-621A6F0DF722}" srcOrd="0" destOrd="0" presId="urn:microsoft.com/office/officeart/2008/layout/CircularPictureCallout"/>
    <dgm:cxn modelId="{45E32568-F02F-4FB1-B1C8-A0986C5520DD}" type="presParOf" srcId="{80856A31-6C02-481B-A6CE-D47ADFCEAF42}" destId="{22CCEEAB-7ECA-42B1-958D-672DD08831D9}" srcOrd="0" destOrd="0" presId="urn:microsoft.com/office/officeart/2008/layout/CircularPictureCallout"/>
    <dgm:cxn modelId="{D4A5749B-0EF3-4BC3-9969-2606319CA01B}" type="presParOf" srcId="{22CCEEAB-7ECA-42B1-958D-672DD08831D9}" destId="{69EB0B1A-084C-418C-91FE-20201F532C19}" srcOrd="0" destOrd="0" presId="urn:microsoft.com/office/officeart/2008/layout/CircularPictureCallout"/>
    <dgm:cxn modelId="{57AAD885-FBA7-46A5-9C14-4C9A13D4FA03}" type="presParOf" srcId="{69EB0B1A-084C-418C-91FE-20201F532C19}" destId="{09038E4F-3CC9-4580-8FF7-4065A3B6850B}" srcOrd="0" destOrd="0" presId="urn:microsoft.com/office/officeart/2008/layout/CircularPictureCallout"/>
    <dgm:cxn modelId="{CDF2F0A2-5EA3-4275-B519-CDA2CAA1E4E1}" type="presParOf" srcId="{22CCEEAB-7ECA-42B1-958D-672DD08831D9}" destId="{A27399D1-A2B0-469E-A60D-D4F595D2168B}" srcOrd="1" destOrd="0" presId="urn:microsoft.com/office/officeart/2008/layout/CircularPictureCallout"/>
    <dgm:cxn modelId="{6EA0246B-2505-48E0-80D2-AC465C4B3AD2}" type="presParOf" srcId="{22CCEEAB-7ECA-42B1-958D-672DD08831D9}" destId="{DEADF17E-E80D-4515-9353-FAD6908A45DA}" srcOrd="2" destOrd="0" presId="urn:microsoft.com/office/officeart/2008/layout/CircularPictureCallout"/>
    <dgm:cxn modelId="{32154447-6ECD-469D-85FC-88F51953AEF6}" type="presParOf" srcId="{DEADF17E-E80D-4515-9353-FAD6908A45DA}" destId="{BFDC21CC-8030-416E-AD34-BC0E71E92833}" srcOrd="0" destOrd="0" presId="urn:microsoft.com/office/officeart/2008/layout/CircularPictureCallout"/>
    <dgm:cxn modelId="{6D05CB40-19D6-4717-89BE-D42C6D0B0E42}" type="presParOf" srcId="{22CCEEAB-7ECA-42B1-958D-672DD08831D9}" destId="{39F02EC9-1E17-475E-A56C-9D118E5C9EF1}" srcOrd="3" destOrd="0" presId="urn:microsoft.com/office/officeart/2008/layout/CircularPictureCallout"/>
    <dgm:cxn modelId="{89353446-4287-4807-9C24-CF3015692796}" type="presParOf" srcId="{22CCEEAB-7ECA-42B1-958D-672DD08831D9}" destId="{6EEF4002-A70C-4D85-A3B3-56870E4E5237}" srcOrd="4" destOrd="0" presId="urn:microsoft.com/office/officeart/2008/layout/CircularPictureCallout"/>
    <dgm:cxn modelId="{420609AC-83AD-44DD-97C8-C319C34AE5FC}" type="presParOf" srcId="{6EEF4002-A70C-4D85-A3B3-56870E4E5237}" destId="{33377471-0679-4F18-9D41-856ABDCE09BE}" srcOrd="0" destOrd="0" presId="urn:microsoft.com/office/officeart/2008/layout/CircularPictureCallout"/>
    <dgm:cxn modelId="{921A5639-2A91-4DD5-AA13-1214E915BBF1}" type="presParOf" srcId="{22CCEEAB-7ECA-42B1-958D-672DD08831D9}" destId="{0AC612AD-D8A9-4C4D-800E-62B6AAFAF0D1}" srcOrd="5" destOrd="0" presId="urn:microsoft.com/office/officeart/2008/layout/CircularPictureCallout"/>
    <dgm:cxn modelId="{39A6760F-84B7-402E-A73A-49C3722433D3}" type="presParOf" srcId="{0AC612AD-D8A9-4C4D-800E-62B6AAFAF0D1}" destId="{4D3CBE13-F043-4C1F-B5AF-1E602AADF789}" srcOrd="0" destOrd="0" presId="urn:microsoft.com/office/officeart/2008/layout/CircularPictureCallout"/>
    <dgm:cxn modelId="{2658CF6F-1ACD-49E9-92F1-4CECDCA26CB7}" type="presParOf" srcId="{22CCEEAB-7ECA-42B1-958D-672DD08831D9}" destId="{69ACDE80-751E-4957-927E-A55A5FBB521B}" srcOrd="6" destOrd="0" presId="urn:microsoft.com/office/officeart/2008/layout/CircularPictureCallout"/>
    <dgm:cxn modelId="{AAAB6D7D-C407-40C7-B911-8770DD9B00EC}" type="presParOf" srcId="{22CCEEAB-7ECA-42B1-958D-672DD08831D9}" destId="{477A5F46-9FE9-41DB-BC69-32EA259AD966}" srcOrd="7" destOrd="0" presId="urn:microsoft.com/office/officeart/2008/layout/CircularPictureCallout"/>
    <dgm:cxn modelId="{B9E2FA4D-07E9-46ED-825A-12119F9C13E9}" type="presParOf" srcId="{477A5F46-9FE9-41DB-BC69-32EA259AD966}" destId="{8D1091A9-F1BB-4872-8AF0-621A6F0DF722}" srcOrd="0" destOrd="0" presId="urn:microsoft.com/office/officeart/2008/layout/CircularPictureCallout"/>
    <dgm:cxn modelId="{A783A3FF-78B9-4347-A997-075DF78A0E0C}" type="presParOf" srcId="{22CCEEAB-7ECA-42B1-958D-672DD08831D9}" destId="{76CA92BA-CD3F-4A3A-8302-627F27FE91DA}" srcOrd="8" destOrd="0" presId="urn:microsoft.com/office/officeart/2008/layout/CircularPictureCallout"/>
    <dgm:cxn modelId="{018B1A0B-1D90-44DC-A392-F566B7C9A0A6}" type="presParOf" srcId="{76CA92BA-CD3F-4A3A-8302-627F27FE91DA}" destId="{632C01BB-C269-4AA0-A6BD-1971906BB174}" srcOrd="0" destOrd="0" presId="urn:microsoft.com/office/officeart/2008/layout/CircularPictureCallout"/>
    <dgm:cxn modelId="{4A4EA879-CAE2-4540-B8C5-0481A542629B}" type="presParOf" srcId="{22CCEEAB-7ECA-42B1-958D-672DD08831D9}" destId="{EB8E1476-3345-4996-9322-6863C5E564FC}" srcOrd="9" destOrd="0" presId="urn:microsoft.com/office/officeart/2008/layout/CircularPictureCallout"/>
    <dgm:cxn modelId="{9D5ACC7B-0DF3-4455-B302-C7098D7D6B6F}" type="presParOf" srcId="{22CCEEAB-7ECA-42B1-958D-672DD08831D9}" destId="{6B147DFD-E64A-469D-A359-87E82691A0E5}" srcOrd="10" destOrd="0" presId="urn:microsoft.com/office/officeart/2008/layout/CircularPictureCallout"/>
    <dgm:cxn modelId="{23F85125-1E40-487D-B957-57AA8C4FF768}" type="presParOf" srcId="{6B147DFD-E64A-469D-A359-87E82691A0E5}" destId="{FAC44171-001C-4841-8D2E-E7F5CC3864D8}" srcOrd="0" destOrd="0" presId="urn:microsoft.com/office/officeart/2008/layout/CircularPictureCallou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0DF3D21-F60F-4AB3-B7A5-4A15AACA9AFA}" type="doc">
      <dgm:prSet loTypeId="urn:microsoft.com/office/officeart/2005/8/layout/equation1" loCatId="relationship" qsTypeId="urn:microsoft.com/office/officeart/2005/8/quickstyle/simple1" qsCatId="simple" csTypeId="urn:microsoft.com/office/officeart/2005/8/colors/accent1_2" csCatId="accent1" phldr="1"/>
      <dgm:spPr/>
    </dgm:pt>
    <dgm:pt modelId="{02A2B20A-9061-4DA6-8A7B-F7F489BF267B}">
      <dgm:prSet phldrT="[Text]"/>
      <dgm:spPr>
        <a:solidFill>
          <a:schemeClr val="tx2">
            <a:lumMod val="75000"/>
          </a:schemeClr>
        </a:solidFill>
      </dgm:spPr>
      <dgm:t>
        <a:bodyPr/>
        <a:lstStyle/>
        <a:p>
          <a:r>
            <a:rPr lang="en-US" b="1"/>
            <a:t>Fellow</a:t>
          </a:r>
        </a:p>
      </dgm:t>
      <dgm:extLst>
        <a:ext uri="{E40237B7-FDA0-4F09-8148-C483321AD2D9}">
          <dgm14:cNvPr xmlns:dgm14="http://schemas.microsoft.com/office/drawing/2010/diagram" id="0" name="" descr="A diagram that shows how the program needs both fellows and training to lead to employed education researchers."/>
        </a:ext>
      </dgm:extLst>
    </dgm:pt>
    <dgm:pt modelId="{CFFEFF4D-7304-4FAE-9A59-FA0EC0536E92}" type="parTrans" cxnId="{2B2A6090-7B60-4608-AB2B-04182B8ACC7F}">
      <dgm:prSet/>
      <dgm:spPr/>
      <dgm:t>
        <a:bodyPr/>
        <a:lstStyle/>
        <a:p>
          <a:endParaRPr lang="en-US"/>
        </a:p>
      </dgm:t>
    </dgm:pt>
    <dgm:pt modelId="{FA741739-5D7A-4F21-B3E0-CB047911E31B}" type="sibTrans" cxnId="{2B2A6090-7B60-4608-AB2B-04182B8ACC7F}">
      <dgm:prSet/>
      <dgm:spPr/>
      <dgm:t>
        <a:bodyPr/>
        <a:lstStyle/>
        <a:p>
          <a:endParaRPr lang="en-US"/>
        </a:p>
      </dgm:t>
    </dgm:pt>
    <dgm:pt modelId="{F91272A2-2F38-408F-A281-D0D725EEC583}">
      <dgm:prSet phldrT="[Text]"/>
      <dgm:spPr>
        <a:solidFill>
          <a:schemeClr val="bg2">
            <a:lumMod val="50000"/>
          </a:schemeClr>
        </a:solidFill>
      </dgm:spPr>
      <dgm:t>
        <a:bodyPr/>
        <a:lstStyle/>
        <a:p>
          <a:r>
            <a:rPr lang="en-US" b="1"/>
            <a:t>Research Training &amp; Mentoring</a:t>
          </a:r>
        </a:p>
      </dgm:t>
    </dgm:pt>
    <dgm:pt modelId="{2CD00FD4-CA5A-48AB-9D14-6CFE5F351D8B}" type="parTrans" cxnId="{79E5A819-1252-4C58-A233-4067D6237A2D}">
      <dgm:prSet/>
      <dgm:spPr/>
      <dgm:t>
        <a:bodyPr/>
        <a:lstStyle/>
        <a:p>
          <a:endParaRPr lang="en-US"/>
        </a:p>
      </dgm:t>
    </dgm:pt>
    <dgm:pt modelId="{C39D3B5E-0A3E-4BC1-8A04-312E94426C79}" type="sibTrans" cxnId="{79E5A819-1252-4C58-A233-4067D6237A2D}">
      <dgm:prSet/>
      <dgm:spPr/>
      <dgm:t>
        <a:bodyPr/>
        <a:lstStyle/>
        <a:p>
          <a:endParaRPr lang="en-US"/>
        </a:p>
      </dgm:t>
    </dgm:pt>
    <dgm:pt modelId="{EFF9B7E3-B530-46B4-9301-F2123B55D300}">
      <dgm:prSet phldrT="[Text]"/>
      <dgm:spPr>
        <a:solidFill>
          <a:srgbClr val="447B89"/>
        </a:solidFill>
      </dgm:spPr>
      <dgm:t>
        <a:bodyPr/>
        <a:lstStyle/>
        <a:p>
          <a:r>
            <a:rPr lang="en-US" b="1"/>
            <a:t>Potential Doctoral </a:t>
          </a:r>
          <a:r>
            <a:rPr lang="en-US" b="1" baseline="0"/>
            <a:t>Student</a:t>
          </a:r>
          <a:endParaRPr lang="en-US" b="1"/>
        </a:p>
      </dgm:t>
    </dgm:pt>
    <dgm:pt modelId="{6BB35D86-2911-4C3C-A27F-D1FF1CFD49C9}" type="parTrans" cxnId="{1142EB85-E055-45E3-A10A-34BF84D65EEF}">
      <dgm:prSet/>
      <dgm:spPr/>
      <dgm:t>
        <a:bodyPr/>
        <a:lstStyle/>
        <a:p>
          <a:endParaRPr lang="en-US"/>
        </a:p>
      </dgm:t>
    </dgm:pt>
    <dgm:pt modelId="{D7700720-E20B-4040-A508-57DF261B8DAF}" type="sibTrans" cxnId="{1142EB85-E055-45E3-A10A-34BF84D65EEF}">
      <dgm:prSet/>
      <dgm:spPr/>
      <dgm:t>
        <a:bodyPr/>
        <a:lstStyle/>
        <a:p>
          <a:endParaRPr lang="en-US"/>
        </a:p>
      </dgm:t>
    </dgm:pt>
    <dgm:pt modelId="{E1DCEE99-CBA0-48F4-8B96-362F20120085}" type="pres">
      <dgm:prSet presAssocID="{A0DF3D21-F60F-4AB3-B7A5-4A15AACA9AFA}" presName="linearFlow" presStyleCnt="0">
        <dgm:presLayoutVars>
          <dgm:dir/>
          <dgm:resizeHandles val="exact"/>
        </dgm:presLayoutVars>
      </dgm:prSet>
      <dgm:spPr/>
    </dgm:pt>
    <dgm:pt modelId="{E26F8CE7-CFB6-4DA1-981C-0C5F19113983}" type="pres">
      <dgm:prSet presAssocID="{02A2B20A-9061-4DA6-8A7B-F7F489BF267B}" presName="node" presStyleLbl="node1" presStyleIdx="0" presStyleCnt="3" custLinFactNeighborX="-81154" custLinFactNeighborY="161">
        <dgm:presLayoutVars>
          <dgm:bulletEnabled val="1"/>
        </dgm:presLayoutVars>
      </dgm:prSet>
      <dgm:spPr/>
    </dgm:pt>
    <dgm:pt modelId="{86B0D79E-9D7B-4612-9214-C23151D64DBC}" type="pres">
      <dgm:prSet presAssocID="{FA741739-5D7A-4F21-B3E0-CB047911E31B}" presName="spacerL" presStyleCnt="0"/>
      <dgm:spPr/>
    </dgm:pt>
    <dgm:pt modelId="{59B49542-F60E-45FD-8949-9DF90FFF3970}" type="pres">
      <dgm:prSet presAssocID="{FA741739-5D7A-4F21-B3E0-CB047911E31B}" presName="sibTrans" presStyleLbl="sibTrans2D1" presStyleIdx="0" presStyleCnt="2"/>
      <dgm:spPr/>
    </dgm:pt>
    <dgm:pt modelId="{D1F0F5A0-7A0D-4374-8085-55305DFA2083}" type="pres">
      <dgm:prSet presAssocID="{FA741739-5D7A-4F21-B3E0-CB047911E31B}" presName="spacerR" presStyleCnt="0"/>
      <dgm:spPr/>
    </dgm:pt>
    <dgm:pt modelId="{C89674E9-D4F3-4298-B725-9FEA5713AF89}" type="pres">
      <dgm:prSet presAssocID="{F91272A2-2F38-408F-A281-D0D725EEC583}" presName="node" presStyleLbl="node1" presStyleIdx="1" presStyleCnt="3">
        <dgm:presLayoutVars>
          <dgm:bulletEnabled val="1"/>
        </dgm:presLayoutVars>
      </dgm:prSet>
      <dgm:spPr/>
    </dgm:pt>
    <dgm:pt modelId="{E898ECF4-4ECE-4AA7-AA83-1F76B61D95BF}" type="pres">
      <dgm:prSet presAssocID="{C39D3B5E-0A3E-4BC1-8A04-312E94426C79}" presName="spacerL" presStyleCnt="0"/>
      <dgm:spPr/>
    </dgm:pt>
    <dgm:pt modelId="{4437ECC6-1560-413B-A237-E0DDD82B4523}" type="pres">
      <dgm:prSet presAssocID="{C39D3B5E-0A3E-4BC1-8A04-312E94426C79}" presName="sibTrans" presStyleLbl="sibTrans2D1" presStyleIdx="1" presStyleCnt="2"/>
      <dgm:spPr/>
    </dgm:pt>
    <dgm:pt modelId="{866B7549-EBB0-464F-83B9-0494FF37888B}" type="pres">
      <dgm:prSet presAssocID="{C39D3B5E-0A3E-4BC1-8A04-312E94426C79}" presName="spacerR" presStyleCnt="0"/>
      <dgm:spPr/>
    </dgm:pt>
    <dgm:pt modelId="{DC72C6F9-8341-4CAE-B563-CDBEE9654BB8}" type="pres">
      <dgm:prSet presAssocID="{EFF9B7E3-B530-46B4-9301-F2123B55D300}" presName="node" presStyleLbl="node1" presStyleIdx="2" presStyleCnt="3">
        <dgm:presLayoutVars>
          <dgm:bulletEnabled val="1"/>
        </dgm:presLayoutVars>
      </dgm:prSet>
      <dgm:spPr/>
    </dgm:pt>
  </dgm:ptLst>
  <dgm:cxnLst>
    <dgm:cxn modelId="{79E5A819-1252-4C58-A233-4067D6237A2D}" srcId="{A0DF3D21-F60F-4AB3-B7A5-4A15AACA9AFA}" destId="{F91272A2-2F38-408F-A281-D0D725EEC583}" srcOrd="1" destOrd="0" parTransId="{2CD00FD4-CA5A-48AB-9D14-6CFE5F351D8B}" sibTransId="{C39D3B5E-0A3E-4BC1-8A04-312E94426C79}"/>
    <dgm:cxn modelId="{F530C01E-0B39-480C-812D-F179A0E80C21}" type="presOf" srcId="{02A2B20A-9061-4DA6-8A7B-F7F489BF267B}" destId="{E26F8CE7-CFB6-4DA1-981C-0C5F19113983}" srcOrd="0" destOrd="0" presId="urn:microsoft.com/office/officeart/2005/8/layout/equation1"/>
    <dgm:cxn modelId="{E0FC9177-B249-4A23-A0D9-B1F701AF520F}" type="presOf" srcId="{F91272A2-2F38-408F-A281-D0D725EEC583}" destId="{C89674E9-D4F3-4298-B725-9FEA5713AF89}" srcOrd="0" destOrd="0" presId="urn:microsoft.com/office/officeart/2005/8/layout/equation1"/>
    <dgm:cxn modelId="{1142EB85-E055-45E3-A10A-34BF84D65EEF}" srcId="{A0DF3D21-F60F-4AB3-B7A5-4A15AACA9AFA}" destId="{EFF9B7E3-B530-46B4-9301-F2123B55D300}" srcOrd="2" destOrd="0" parTransId="{6BB35D86-2911-4C3C-A27F-D1FF1CFD49C9}" sibTransId="{D7700720-E20B-4040-A508-57DF261B8DAF}"/>
    <dgm:cxn modelId="{F383DE87-C31A-4493-876D-9E204B52631E}" type="presOf" srcId="{EFF9B7E3-B530-46B4-9301-F2123B55D300}" destId="{DC72C6F9-8341-4CAE-B563-CDBEE9654BB8}" srcOrd="0" destOrd="0" presId="urn:microsoft.com/office/officeart/2005/8/layout/equation1"/>
    <dgm:cxn modelId="{2B2A6090-7B60-4608-AB2B-04182B8ACC7F}" srcId="{A0DF3D21-F60F-4AB3-B7A5-4A15AACA9AFA}" destId="{02A2B20A-9061-4DA6-8A7B-F7F489BF267B}" srcOrd="0" destOrd="0" parTransId="{CFFEFF4D-7304-4FAE-9A59-FA0EC0536E92}" sibTransId="{FA741739-5D7A-4F21-B3E0-CB047911E31B}"/>
    <dgm:cxn modelId="{EA6F02C4-E39A-4F21-9A50-91EAACE09F92}" type="presOf" srcId="{C39D3B5E-0A3E-4BC1-8A04-312E94426C79}" destId="{4437ECC6-1560-413B-A237-E0DDD82B4523}" srcOrd="0" destOrd="0" presId="urn:microsoft.com/office/officeart/2005/8/layout/equation1"/>
    <dgm:cxn modelId="{EF872DD8-30CA-455D-A07B-7ABA9EFA0599}" type="presOf" srcId="{A0DF3D21-F60F-4AB3-B7A5-4A15AACA9AFA}" destId="{E1DCEE99-CBA0-48F4-8B96-362F20120085}" srcOrd="0" destOrd="0" presId="urn:microsoft.com/office/officeart/2005/8/layout/equation1"/>
    <dgm:cxn modelId="{E85438DD-A185-4C3A-9D1B-6626A9AD6942}" type="presOf" srcId="{FA741739-5D7A-4F21-B3E0-CB047911E31B}" destId="{59B49542-F60E-45FD-8949-9DF90FFF3970}" srcOrd="0" destOrd="0" presId="urn:microsoft.com/office/officeart/2005/8/layout/equation1"/>
    <dgm:cxn modelId="{81C81C07-5439-40D9-A7BE-6E80EF559ABE}" type="presParOf" srcId="{E1DCEE99-CBA0-48F4-8B96-362F20120085}" destId="{E26F8CE7-CFB6-4DA1-981C-0C5F19113983}" srcOrd="0" destOrd="0" presId="urn:microsoft.com/office/officeart/2005/8/layout/equation1"/>
    <dgm:cxn modelId="{3B69CF60-275E-4108-8D9F-FE9CAE63077F}" type="presParOf" srcId="{E1DCEE99-CBA0-48F4-8B96-362F20120085}" destId="{86B0D79E-9D7B-4612-9214-C23151D64DBC}" srcOrd="1" destOrd="0" presId="urn:microsoft.com/office/officeart/2005/8/layout/equation1"/>
    <dgm:cxn modelId="{5076F75E-D401-4CD9-81AE-AFAECBD7DA85}" type="presParOf" srcId="{E1DCEE99-CBA0-48F4-8B96-362F20120085}" destId="{59B49542-F60E-45FD-8949-9DF90FFF3970}" srcOrd="2" destOrd="0" presId="urn:microsoft.com/office/officeart/2005/8/layout/equation1"/>
    <dgm:cxn modelId="{C4C08641-9D0F-4A0E-9DCB-B5E29565A3FA}" type="presParOf" srcId="{E1DCEE99-CBA0-48F4-8B96-362F20120085}" destId="{D1F0F5A0-7A0D-4374-8085-55305DFA2083}" srcOrd="3" destOrd="0" presId="urn:microsoft.com/office/officeart/2005/8/layout/equation1"/>
    <dgm:cxn modelId="{11942322-1C0F-453C-AAD1-97D6F53D9B73}" type="presParOf" srcId="{E1DCEE99-CBA0-48F4-8B96-362F20120085}" destId="{C89674E9-D4F3-4298-B725-9FEA5713AF89}" srcOrd="4" destOrd="0" presId="urn:microsoft.com/office/officeart/2005/8/layout/equation1"/>
    <dgm:cxn modelId="{1EDAB935-532D-4933-B763-77DBCF566255}" type="presParOf" srcId="{E1DCEE99-CBA0-48F4-8B96-362F20120085}" destId="{E898ECF4-4ECE-4AA7-AA83-1F76B61D95BF}" srcOrd="5" destOrd="0" presId="urn:microsoft.com/office/officeart/2005/8/layout/equation1"/>
    <dgm:cxn modelId="{65BD0F15-E34B-42E7-8CB8-71948B08A978}" type="presParOf" srcId="{E1DCEE99-CBA0-48F4-8B96-362F20120085}" destId="{4437ECC6-1560-413B-A237-E0DDD82B4523}" srcOrd="6" destOrd="0" presId="urn:microsoft.com/office/officeart/2005/8/layout/equation1"/>
    <dgm:cxn modelId="{799A2026-21D2-401A-A131-029ADE84D0D3}" type="presParOf" srcId="{E1DCEE99-CBA0-48F4-8B96-362F20120085}" destId="{866B7549-EBB0-464F-83B9-0494FF37888B}" srcOrd="7" destOrd="0" presId="urn:microsoft.com/office/officeart/2005/8/layout/equation1"/>
    <dgm:cxn modelId="{3AE37AFD-08CF-49DD-89A1-6C95411AB531}" type="presParOf" srcId="{E1DCEE99-CBA0-48F4-8B96-362F20120085}" destId="{DC72C6F9-8341-4CAE-B563-CDBEE9654BB8}" srcOrd="8" destOrd="0" presId="urn:microsoft.com/office/officeart/2005/8/layout/equati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29B5A9-866D-4B0C-A89B-C5A72A7731DD}">
      <dsp:nvSpPr>
        <dsp:cNvPr id="0" name=""/>
        <dsp:cNvSpPr/>
      </dsp:nvSpPr>
      <dsp:spPr>
        <a:xfrm>
          <a:off x="253444" y="248283"/>
          <a:ext cx="2960327" cy="2960327"/>
        </a:xfrm>
        <a:prstGeom prst="ellipse">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79421D6-0389-4299-B6F5-D08878503E29}">
      <dsp:nvSpPr>
        <dsp:cNvPr id="0" name=""/>
        <dsp:cNvSpPr/>
      </dsp:nvSpPr>
      <dsp:spPr>
        <a:xfrm>
          <a:off x="875113" y="869951"/>
          <a:ext cx="1716989" cy="1716989"/>
        </a:xfrm>
        <a:prstGeom prst="rect">
          <a:avLst/>
        </a:prstGeom>
        <a:blipFill>
          <a:blip xmlns:r="http://schemas.openxmlformats.org/officeDocument/2006/relationships" r:embed="rId1">
            <a:extLst>
              <a:ext uri="{28A0092B-C50C-407E-A947-70E740481C1C}">
                <a14:useLocalDpi xmlns:a14="http://schemas.microsoft.com/office/drawing/2010/main" val="0"/>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904387A-D4D9-42E6-BE53-DBD772644941}">
      <dsp:nvSpPr>
        <dsp:cNvPr id="0" name=""/>
        <dsp:cNvSpPr/>
      </dsp:nvSpPr>
      <dsp:spPr>
        <a:xfrm>
          <a:off x="3826914" y="375873"/>
          <a:ext cx="6977914" cy="29603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778000">
            <a:lnSpc>
              <a:spcPct val="100000"/>
            </a:lnSpc>
            <a:spcBef>
              <a:spcPct val="0"/>
            </a:spcBef>
            <a:spcAft>
              <a:spcPct val="35000"/>
            </a:spcAft>
            <a:buNone/>
          </a:pPr>
          <a:r>
            <a:rPr lang="en-US" sz="4000" kern="1200">
              <a:latin typeface="Arial" panose="020B0604020202020204" pitchFamily="34" charset="0"/>
            </a:rPr>
            <a:t>Sponsor sustained research that will lead to the accumulation of knowledge and understanding of education</a:t>
          </a:r>
        </a:p>
      </dsp:txBody>
      <dsp:txXfrm>
        <a:off x="3826914" y="375873"/>
        <a:ext cx="6977914" cy="2960327"/>
      </dsp:txXfrm>
    </dsp:sp>
    <dsp:sp modelId="{D33D74C1-0975-4575-925B-C48CFA707631}">
      <dsp:nvSpPr>
        <dsp:cNvPr id="0" name=""/>
        <dsp:cNvSpPr/>
      </dsp:nvSpPr>
      <dsp:spPr>
        <a:xfrm>
          <a:off x="12041891" y="248283"/>
          <a:ext cx="2960327" cy="2960327"/>
        </a:xfrm>
        <a:prstGeom prst="ellipse">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0FE1CB1-A7AA-4244-904A-D9605AA973D8}">
      <dsp:nvSpPr>
        <dsp:cNvPr id="0" name=""/>
        <dsp:cNvSpPr/>
      </dsp:nvSpPr>
      <dsp:spPr>
        <a:xfrm>
          <a:off x="12663560" y="869951"/>
          <a:ext cx="1716989" cy="1716989"/>
        </a:xfrm>
        <a:prstGeom prst="rect">
          <a:avLst/>
        </a:prstGeom>
        <a:blipFill>
          <a:blip xmlns:r="http://schemas.openxmlformats.org/officeDocument/2006/relationships" r:embed="rId2">
            <a:extLst>
              <a:ext uri="{28A0092B-C50C-407E-A947-70E740481C1C}">
                <a14:useLocalDpi xmlns:a14="http://schemas.microsoft.com/office/drawing/2010/main" val="0"/>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0B322D2-BA86-4C06-8228-D24CED53EF3A}">
      <dsp:nvSpPr>
        <dsp:cNvPr id="0" name=""/>
        <dsp:cNvSpPr/>
      </dsp:nvSpPr>
      <dsp:spPr>
        <a:xfrm>
          <a:off x="15636574" y="248283"/>
          <a:ext cx="6977914" cy="29603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778000">
            <a:lnSpc>
              <a:spcPct val="100000"/>
            </a:lnSpc>
            <a:spcBef>
              <a:spcPct val="0"/>
            </a:spcBef>
            <a:spcAft>
              <a:spcPct val="35000"/>
            </a:spcAft>
            <a:buNone/>
          </a:pPr>
          <a:r>
            <a:rPr lang="en-US" sz="4000" kern="1200">
              <a:latin typeface="Arial" panose="020B0604020202020204" pitchFamily="34" charset="0"/>
            </a:rPr>
            <a:t>Support the synthesis and integration of education research</a:t>
          </a:r>
        </a:p>
      </dsp:txBody>
      <dsp:txXfrm>
        <a:off x="15636574" y="248283"/>
        <a:ext cx="6977914" cy="2960327"/>
      </dsp:txXfrm>
    </dsp:sp>
    <dsp:sp modelId="{0F793261-AD2B-4C4F-AC26-42D05DD7356F}">
      <dsp:nvSpPr>
        <dsp:cNvPr id="0" name=""/>
        <dsp:cNvSpPr/>
      </dsp:nvSpPr>
      <dsp:spPr>
        <a:xfrm>
          <a:off x="253444" y="4522981"/>
          <a:ext cx="2960327" cy="2960327"/>
        </a:xfrm>
        <a:prstGeom prst="ellipse">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F7FA612-04E0-4FA6-A0C7-D6D69D870A82}">
      <dsp:nvSpPr>
        <dsp:cNvPr id="0" name=""/>
        <dsp:cNvSpPr/>
      </dsp:nvSpPr>
      <dsp:spPr>
        <a:xfrm>
          <a:off x="875113" y="5144650"/>
          <a:ext cx="1716989" cy="1716989"/>
        </a:xfrm>
        <a:prstGeom prst="rect">
          <a:avLst/>
        </a:prstGeom>
        <a:blipFill>
          <a:blip xmlns:r="http://schemas.openxmlformats.org/officeDocument/2006/relationships" r:embed="rId3">
            <a:extLst>
              <a:ext uri="{28A0092B-C50C-407E-A947-70E740481C1C}">
                <a14:useLocalDpi xmlns:a14="http://schemas.microsoft.com/office/drawing/2010/main" val="0"/>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4E2F4A0-A140-41C0-99C2-E00B82F4E0FB}">
      <dsp:nvSpPr>
        <dsp:cNvPr id="0" name=""/>
        <dsp:cNvSpPr/>
      </dsp:nvSpPr>
      <dsp:spPr>
        <a:xfrm>
          <a:off x="3848127" y="4522981"/>
          <a:ext cx="6977914" cy="29603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778000">
            <a:lnSpc>
              <a:spcPct val="100000"/>
            </a:lnSpc>
            <a:spcBef>
              <a:spcPct val="0"/>
            </a:spcBef>
            <a:spcAft>
              <a:spcPct val="35000"/>
            </a:spcAft>
            <a:buNone/>
          </a:pPr>
          <a:r>
            <a:rPr lang="en-US" sz="4000" kern="1200">
              <a:latin typeface="Arial" panose="020B0604020202020204" pitchFamily="34" charset="0"/>
            </a:rPr>
            <a:t>Promote quality and integrity through the use of accepted practices of scientific inquiry</a:t>
          </a:r>
        </a:p>
      </dsp:txBody>
      <dsp:txXfrm>
        <a:off x="3848127" y="4522981"/>
        <a:ext cx="6977914" cy="2960327"/>
      </dsp:txXfrm>
    </dsp:sp>
    <dsp:sp modelId="{541A7A48-DDE4-4657-A903-C0411DCA7E6E}">
      <dsp:nvSpPr>
        <dsp:cNvPr id="0" name=""/>
        <dsp:cNvSpPr/>
      </dsp:nvSpPr>
      <dsp:spPr>
        <a:xfrm>
          <a:off x="12041891" y="4522981"/>
          <a:ext cx="2960327" cy="2960327"/>
        </a:xfrm>
        <a:prstGeom prst="ellipse">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411556D-1D0A-4A9D-9442-70284CF030EF}">
      <dsp:nvSpPr>
        <dsp:cNvPr id="0" name=""/>
        <dsp:cNvSpPr/>
      </dsp:nvSpPr>
      <dsp:spPr>
        <a:xfrm>
          <a:off x="12663560" y="5144650"/>
          <a:ext cx="1716989" cy="1716989"/>
        </a:xfrm>
        <a:prstGeom prst="rect">
          <a:avLst/>
        </a:prstGeom>
        <a:blipFill>
          <a:blip xmlns:r="http://schemas.openxmlformats.org/officeDocument/2006/relationships" r:embed="rId4">
            <a:extLst>
              <a:ext uri="{28A0092B-C50C-407E-A947-70E740481C1C}">
                <a14:useLocalDpi xmlns:a14="http://schemas.microsoft.com/office/drawing/2010/main" val="0"/>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FE57C22-579F-4868-9922-048059DABAFC}">
      <dsp:nvSpPr>
        <dsp:cNvPr id="0" name=""/>
        <dsp:cNvSpPr/>
      </dsp:nvSpPr>
      <dsp:spPr>
        <a:xfrm>
          <a:off x="15636574" y="4522981"/>
          <a:ext cx="6977914" cy="29603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778000">
            <a:lnSpc>
              <a:spcPct val="100000"/>
            </a:lnSpc>
            <a:spcBef>
              <a:spcPct val="0"/>
            </a:spcBef>
            <a:spcAft>
              <a:spcPct val="35000"/>
            </a:spcAft>
            <a:buNone/>
          </a:pPr>
          <a:r>
            <a:rPr lang="en-US" sz="4000" kern="1200">
              <a:latin typeface="Arial" panose="020B0604020202020204" pitchFamily="34" charset="0"/>
            </a:rPr>
            <a:t>Promote scientifically valid research findings that can provide the basis for improving academic instruction and lifelong learning</a:t>
          </a:r>
        </a:p>
      </dsp:txBody>
      <dsp:txXfrm>
        <a:off x="15636574" y="4522981"/>
        <a:ext cx="6977914" cy="296032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8E1476-3345-4996-9322-6863C5E564FC}">
      <dsp:nvSpPr>
        <dsp:cNvPr id="0" name=""/>
        <dsp:cNvSpPr/>
      </dsp:nvSpPr>
      <dsp:spPr>
        <a:xfrm>
          <a:off x="3527331" y="6527081"/>
          <a:ext cx="7081484" cy="0"/>
        </a:xfrm>
        <a:prstGeom prst="line">
          <a:avLst/>
        </a:prstGeom>
        <a:noFill/>
        <a:ln w="25400" cap="flat" cmpd="sng" algn="ctr">
          <a:solidFill>
            <a:schemeClr val="accent1"/>
          </a:solidFill>
          <a:prstDash val="solid"/>
        </a:ln>
        <a:effectLst/>
      </dsp:spPr>
      <dsp:style>
        <a:lnRef idx="2">
          <a:scrgbClr r="0" g="0" b="0"/>
        </a:lnRef>
        <a:fillRef idx="0">
          <a:scrgbClr r="0" g="0" b="0"/>
        </a:fillRef>
        <a:effectRef idx="0">
          <a:scrgbClr r="0" g="0" b="0"/>
        </a:effectRef>
        <a:fontRef idx="minor"/>
      </dsp:style>
    </dsp:sp>
    <dsp:sp modelId="{69ACDE80-751E-4957-927E-A55A5FBB521B}">
      <dsp:nvSpPr>
        <dsp:cNvPr id="0" name=""/>
        <dsp:cNvSpPr/>
      </dsp:nvSpPr>
      <dsp:spPr>
        <a:xfrm>
          <a:off x="3527331" y="4058436"/>
          <a:ext cx="6065813" cy="0"/>
        </a:xfrm>
        <a:prstGeom prst="line">
          <a:avLst/>
        </a:prstGeom>
        <a:noFill/>
        <a:ln w="25400" cap="flat" cmpd="sng" algn="ctr">
          <a:solidFill>
            <a:schemeClr val="accent1"/>
          </a:solidFill>
          <a:prstDash val="solid"/>
        </a:ln>
        <a:effectLst/>
      </dsp:spPr>
      <dsp:style>
        <a:lnRef idx="2">
          <a:scrgbClr r="0" g="0" b="0"/>
        </a:lnRef>
        <a:fillRef idx="0">
          <a:scrgbClr r="0" g="0" b="0"/>
        </a:fillRef>
        <a:effectRef idx="0">
          <a:scrgbClr r="0" g="0" b="0"/>
        </a:effectRef>
        <a:fontRef idx="minor"/>
      </dsp:style>
    </dsp:sp>
    <dsp:sp modelId="{39F02EC9-1E17-475E-A56C-9D118E5C9EF1}">
      <dsp:nvSpPr>
        <dsp:cNvPr id="0" name=""/>
        <dsp:cNvSpPr/>
      </dsp:nvSpPr>
      <dsp:spPr>
        <a:xfrm>
          <a:off x="3527331" y="1589792"/>
          <a:ext cx="7081484" cy="0"/>
        </a:xfrm>
        <a:prstGeom prst="line">
          <a:avLst/>
        </a:prstGeom>
        <a:noFill/>
        <a:ln w="25400" cap="flat" cmpd="sng" algn="ctr">
          <a:solidFill>
            <a:schemeClr val="accent1"/>
          </a:solidFill>
          <a:prstDash val="solid"/>
        </a:ln>
        <a:effectLst/>
      </dsp:spPr>
      <dsp:style>
        <a:lnRef idx="2">
          <a:scrgbClr r="0" g="0" b="0"/>
        </a:lnRef>
        <a:fillRef idx="0">
          <a:scrgbClr r="0" g="0" b="0"/>
        </a:fillRef>
        <a:effectRef idx="0">
          <a:scrgbClr r="0" g="0" b="0"/>
        </a:effectRef>
        <a:fontRef idx="minor"/>
      </dsp:style>
    </dsp:sp>
    <dsp:sp modelId="{09038E4F-3CC9-4580-8FF7-4065A3B6850B}">
      <dsp:nvSpPr>
        <dsp:cNvPr id="0" name=""/>
        <dsp:cNvSpPr/>
      </dsp:nvSpPr>
      <dsp:spPr>
        <a:xfrm>
          <a:off x="696" y="531801"/>
          <a:ext cx="7053271" cy="7053271"/>
        </a:xfrm>
        <a:prstGeom prst="ellipse">
          <a:avLst/>
        </a:prstGeom>
        <a:blipFill>
          <a:blip xmlns:r="http://schemas.openxmlformats.org/officeDocument/2006/relationships" r:embed="rId1"/>
          <a:srcRect/>
          <a:stretch>
            <a:fillRect l="-20000" r="-20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27399D1-A2B0-469E-A60D-D4F595D2168B}">
      <dsp:nvSpPr>
        <dsp:cNvPr id="0" name=""/>
        <dsp:cNvSpPr/>
      </dsp:nvSpPr>
      <dsp:spPr>
        <a:xfrm>
          <a:off x="1270285" y="4277088"/>
          <a:ext cx="4514093" cy="2327579"/>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b" anchorCtr="0">
          <a:noAutofit/>
        </a:bodyPr>
        <a:lstStyle/>
        <a:p>
          <a:pPr marL="0" lvl="0" indent="0" algn="ctr" defTabSz="2889250">
            <a:lnSpc>
              <a:spcPct val="90000"/>
            </a:lnSpc>
            <a:spcBef>
              <a:spcPct val="0"/>
            </a:spcBef>
            <a:spcAft>
              <a:spcPct val="35000"/>
            </a:spcAft>
            <a:buNone/>
          </a:pPr>
          <a:endParaRPr lang="en-US" sz="6500" kern="1200"/>
        </a:p>
      </dsp:txBody>
      <dsp:txXfrm>
        <a:off x="1270285" y="4277088"/>
        <a:ext cx="4514093" cy="2327579"/>
      </dsp:txXfrm>
    </dsp:sp>
    <dsp:sp modelId="{BFDC21CC-8030-416E-AD34-BC0E71E92833}">
      <dsp:nvSpPr>
        <dsp:cNvPr id="0" name=""/>
        <dsp:cNvSpPr/>
      </dsp:nvSpPr>
      <dsp:spPr>
        <a:xfrm>
          <a:off x="9550825" y="531801"/>
          <a:ext cx="2115981" cy="2115981"/>
        </a:xfrm>
        <a:prstGeom prst="ellipse">
          <a:avLst/>
        </a:prstGeom>
        <a:blipFill>
          <a:blip xmlns:r="http://schemas.openxmlformats.org/officeDocument/2006/relationships" r:embed="rId2">
            <a:extLst>
              <a:ext uri="{96DAC541-7B7A-43D3-8B79-37D633B846F1}">
                <asvg:svgBlip xmlns:asvg="http://schemas.microsoft.com/office/drawing/2016/SVG/main" r:embed="rId3"/>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3377471-0679-4F18-9D41-856ABDCE09BE}">
      <dsp:nvSpPr>
        <dsp:cNvPr id="0" name=""/>
        <dsp:cNvSpPr/>
      </dsp:nvSpPr>
      <dsp:spPr>
        <a:xfrm flipH="1">
          <a:off x="11666806" y="531801"/>
          <a:ext cx="2439039" cy="21159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0" rIns="110490" bIns="0" numCol="1" spcCol="1270" anchor="ctr" anchorCtr="0">
          <a:noAutofit/>
        </a:bodyPr>
        <a:lstStyle/>
        <a:p>
          <a:pPr marL="0" lvl="0" indent="0" algn="l" defTabSz="1289050">
            <a:lnSpc>
              <a:spcPct val="90000"/>
            </a:lnSpc>
            <a:spcBef>
              <a:spcPct val="0"/>
            </a:spcBef>
            <a:spcAft>
              <a:spcPct val="35000"/>
            </a:spcAft>
            <a:buNone/>
          </a:pPr>
          <a:r>
            <a:rPr lang="en-US" sz="2900" b="1" kern="1200">
              <a:solidFill>
                <a:schemeClr val="tx2">
                  <a:lumMod val="75000"/>
                </a:schemeClr>
              </a:solidFill>
            </a:rPr>
            <a:t>Biochemist?</a:t>
          </a:r>
        </a:p>
      </dsp:txBody>
      <dsp:txXfrm>
        <a:off x="11666806" y="531801"/>
        <a:ext cx="2439039" cy="2115981"/>
      </dsp:txXfrm>
    </dsp:sp>
    <dsp:sp modelId="{4D3CBE13-F043-4C1F-B5AF-1E602AADF789}">
      <dsp:nvSpPr>
        <dsp:cNvPr id="0" name=""/>
        <dsp:cNvSpPr/>
      </dsp:nvSpPr>
      <dsp:spPr>
        <a:xfrm>
          <a:off x="8535154" y="3000446"/>
          <a:ext cx="2115981" cy="2115981"/>
        </a:xfrm>
        <a:prstGeom prst="ellipse">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l="-16000" r="-16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D1091A9-F1BB-4872-8AF0-621A6F0DF722}">
      <dsp:nvSpPr>
        <dsp:cNvPr id="0" name=""/>
        <dsp:cNvSpPr/>
      </dsp:nvSpPr>
      <dsp:spPr>
        <a:xfrm>
          <a:off x="10651135" y="3000446"/>
          <a:ext cx="2484073" cy="21159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0" rIns="110490" bIns="0" numCol="1" spcCol="1270" anchor="ctr" anchorCtr="0">
          <a:noAutofit/>
        </a:bodyPr>
        <a:lstStyle/>
        <a:p>
          <a:pPr marL="0" lvl="0" indent="0" algn="l" defTabSz="1289050">
            <a:lnSpc>
              <a:spcPct val="90000"/>
            </a:lnSpc>
            <a:spcBef>
              <a:spcPct val="0"/>
            </a:spcBef>
            <a:spcAft>
              <a:spcPct val="35000"/>
            </a:spcAft>
            <a:buNone/>
          </a:pPr>
          <a:r>
            <a:rPr lang="en-US" sz="2900" b="1" kern="1200">
              <a:solidFill>
                <a:schemeClr val="tx2">
                  <a:lumMod val="75000"/>
                </a:schemeClr>
              </a:solidFill>
            </a:rPr>
            <a:t>Education Researcher?</a:t>
          </a:r>
        </a:p>
      </dsp:txBody>
      <dsp:txXfrm>
        <a:off x="10651135" y="3000446"/>
        <a:ext cx="2484073" cy="2115981"/>
      </dsp:txXfrm>
    </dsp:sp>
    <dsp:sp modelId="{632C01BB-C269-4AA0-A6BD-1971906BB174}">
      <dsp:nvSpPr>
        <dsp:cNvPr id="0" name=""/>
        <dsp:cNvSpPr/>
      </dsp:nvSpPr>
      <dsp:spPr>
        <a:xfrm>
          <a:off x="9550825" y="5469091"/>
          <a:ext cx="2115981" cy="2115981"/>
        </a:xfrm>
        <a:prstGeom prst="ellipse">
          <a:avLst/>
        </a:prstGeom>
        <a:blipFill>
          <a:blip xmlns:r="http://schemas.openxmlformats.org/officeDocument/2006/relationships" r:embed="rId5">
            <a:extLst>
              <a:ext uri="{28A0092B-C50C-407E-A947-70E740481C1C}">
                <a14:useLocalDpi xmlns:a14="http://schemas.microsoft.com/office/drawing/2010/main" val="0"/>
              </a:ext>
            </a:extLst>
          </a:blip>
          <a:srcRect/>
          <a:stretch>
            <a:fillRect l="-16000" r="-16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AC44171-001C-4841-8D2E-E7F5CC3864D8}">
      <dsp:nvSpPr>
        <dsp:cNvPr id="0" name=""/>
        <dsp:cNvSpPr/>
      </dsp:nvSpPr>
      <dsp:spPr>
        <a:xfrm>
          <a:off x="11666806" y="5469091"/>
          <a:ext cx="2028608" cy="21159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0" rIns="110490" bIns="0" numCol="1" spcCol="1270" anchor="ctr" anchorCtr="0">
          <a:noAutofit/>
        </a:bodyPr>
        <a:lstStyle/>
        <a:p>
          <a:pPr marL="0" lvl="0" indent="0" algn="l" defTabSz="1289050">
            <a:lnSpc>
              <a:spcPct val="90000"/>
            </a:lnSpc>
            <a:spcBef>
              <a:spcPct val="0"/>
            </a:spcBef>
            <a:spcAft>
              <a:spcPct val="35000"/>
            </a:spcAft>
            <a:buNone/>
          </a:pPr>
          <a:r>
            <a:rPr lang="en-US" sz="2900" b="1" kern="1200">
              <a:solidFill>
                <a:schemeClr val="tx2">
                  <a:lumMod val="75000"/>
                </a:schemeClr>
              </a:solidFill>
            </a:rPr>
            <a:t>Data Scientist?</a:t>
          </a:r>
        </a:p>
      </dsp:txBody>
      <dsp:txXfrm>
        <a:off x="11666806" y="5469091"/>
        <a:ext cx="2028608" cy="211598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6F8CE7-CFB6-4DA1-981C-0C5F19113983}">
      <dsp:nvSpPr>
        <dsp:cNvPr id="0" name=""/>
        <dsp:cNvSpPr/>
      </dsp:nvSpPr>
      <dsp:spPr>
        <a:xfrm>
          <a:off x="0" y="1047077"/>
          <a:ext cx="3752979" cy="3752979"/>
        </a:xfrm>
        <a:prstGeom prst="ellipse">
          <a:avLst/>
        </a:prstGeom>
        <a:solidFill>
          <a:schemeClr val="tx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2070" tIns="52070" rIns="52070" bIns="52070" numCol="1" spcCol="1270" anchor="ctr" anchorCtr="0">
          <a:noAutofit/>
        </a:bodyPr>
        <a:lstStyle/>
        <a:p>
          <a:pPr marL="0" lvl="0" indent="0" algn="ctr" defTabSz="1822450">
            <a:lnSpc>
              <a:spcPct val="90000"/>
            </a:lnSpc>
            <a:spcBef>
              <a:spcPct val="0"/>
            </a:spcBef>
            <a:spcAft>
              <a:spcPct val="35000"/>
            </a:spcAft>
            <a:buNone/>
          </a:pPr>
          <a:r>
            <a:rPr lang="en-US" sz="4100" b="1" kern="1200"/>
            <a:t>Fellow</a:t>
          </a:r>
        </a:p>
      </dsp:txBody>
      <dsp:txXfrm>
        <a:off x="549611" y="1596688"/>
        <a:ext cx="2653757" cy="2653757"/>
      </dsp:txXfrm>
    </dsp:sp>
    <dsp:sp modelId="{59B49542-F60E-45FD-8949-9DF90FFF3970}">
      <dsp:nvSpPr>
        <dsp:cNvPr id="0" name=""/>
        <dsp:cNvSpPr/>
      </dsp:nvSpPr>
      <dsp:spPr>
        <a:xfrm>
          <a:off x="4060552" y="1829161"/>
          <a:ext cx="2176727" cy="2176727"/>
        </a:xfrm>
        <a:prstGeom prst="mathPlus">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466850">
            <a:lnSpc>
              <a:spcPct val="90000"/>
            </a:lnSpc>
            <a:spcBef>
              <a:spcPct val="0"/>
            </a:spcBef>
            <a:spcAft>
              <a:spcPct val="35000"/>
            </a:spcAft>
            <a:buNone/>
          </a:pPr>
          <a:endParaRPr lang="en-US" sz="3300" kern="1200"/>
        </a:p>
      </dsp:txBody>
      <dsp:txXfrm>
        <a:off x="4349077" y="2661541"/>
        <a:ext cx="1599677" cy="511967"/>
      </dsp:txXfrm>
    </dsp:sp>
    <dsp:sp modelId="{C89674E9-D4F3-4298-B725-9FEA5713AF89}">
      <dsp:nvSpPr>
        <dsp:cNvPr id="0" name=""/>
        <dsp:cNvSpPr/>
      </dsp:nvSpPr>
      <dsp:spPr>
        <a:xfrm>
          <a:off x="6542022" y="1041035"/>
          <a:ext cx="3752979" cy="3752979"/>
        </a:xfrm>
        <a:prstGeom prst="ellipse">
          <a:avLst/>
        </a:prstGeom>
        <a:solidFill>
          <a:schemeClr val="bg2">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2070" tIns="52070" rIns="52070" bIns="52070" numCol="1" spcCol="1270" anchor="ctr" anchorCtr="0">
          <a:noAutofit/>
        </a:bodyPr>
        <a:lstStyle/>
        <a:p>
          <a:pPr marL="0" lvl="0" indent="0" algn="ctr" defTabSz="1822450">
            <a:lnSpc>
              <a:spcPct val="90000"/>
            </a:lnSpc>
            <a:spcBef>
              <a:spcPct val="0"/>
            </a:spcBef>
            <a:spcAft>
              <a:spcPct val="35000"/>
            </a:spcAft>
            <a:buNone/>
          </a:pPr>
          <a:r>
            <a:rPr lang="en-US" sz="4100" b="1" kern="1200"/>
            <a:t>Research Training &amp; Mentoring</a:t>
          </a:r>
        </a:p>
      </dsp:txBody>
      <dsp:txXfrm>
        <a:off x="7091633" y="1590646"/>
        <a:ext cx="2653757" cy="2653757"/>
      </dsp:txXfrm>
    </dsp:sp>
    <dsp:sp modelId="{4437ECC6-1560-413B-A237-E0DDD82B4523}">
      <dsp:nvSpPr>
        <dsp:cNvPr id="0" name=""/>
        <dsp:cNvSpPr/>
      </dsp:nvSpPr>
      <dsp:spPr>
        <a:xfrm>
          <a:off x="10599743" y="1829161"/>
          <a:ext cx="2176727" cy="2176727"/>
        </a:xfrm>
        <a:prstGeom prst="mathEqual">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466850">
            <a:lnSpc>
              <a:spcPct val="90000"/>
            </a:lnSpc>
            <a:spcBef>
              <a:spcPct val="0"/>
            </a:spcBef>
            <a:spcAft>
              <a:spcPct val="35000"/>
            </a:spcAft>
            <a:buNone/>
          </a:pPr>
          <a:endParaRPr lang="en-US" sz="3300" kern="1200"/>
        </a:p>
      </dsp:txBody>
      <dsp:txXfrm>
        <a:off x="10888268" y="2277567"/>
        <a:ext cx="1599677" cy="1279915"/>
      </dsp:txXfrm>
    </dsp:sp>
    <dsp:sp modelId="{DC72C6F9-8341-4CAE-B563-CDBEE9654BB8}">
      <dsp:nvSpPr>
        <dsp:cNvPr id="0" name=""/>
        <dsp:cNvSpPr/>
      </dsp:nvSpPr>
      <dsp:spPr>
        <a:xfrm>
          <a:off x="13081213" y="1041035"/>
          <a:ext cx="3752979" cy="3752979"/>
        </a:xfrm>
        <a:prstGeom prst="ellipse">
          <a:avLst/>
        </a:prstGeom>
        <a:solidFill>
          <a:srgbClr val="447B8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2070" tIns="52070" rIns="52070" bIns="52070" numCol="1" spcCol="1270" anchor="ctr" anchorCtr="0">
          <a:noAutofit/>
        </a:bodyPr>
        <a:lstStyle/>
        <a:p>
          <a:pPr marL="0" lvl="0" indent="0" algn="ctr" defTabSz="1822450">
            <a:lnSpc>
              <a:spcPct val="90000"/>
            </a:lnSpc>
            <a:spcBef>
              <a:spcPct val="0"/>
            </a:spcBef>
            <a:spcAft>
              <a:spcPct val="35000"/>
            </a:spcAft>
            <a:buNone/>
          </a:pPr>
          <a:r>
            <a:rPr lang="en-US" sz="4100" b="1" kern="1200"/>
            <a:t>Potential Doctoral </a:t>
          </a:r>
          <a:r>
            <a:rPr lang="en-US" sz="4100" b="1" kern="1200" baseline="0"/>
            <a:t>Student</a:t>
          </a:r>
          <a:endParaRPr lang="en-US" sz="4100" b="1" kern="1200"/>
        </a:p>
      </dsp:txBody>
      <dsp:txXfrm>
        <a:off x="13630824" y="1590646"/>
        <a:ext cx="2653757" cy="2653757"/>
      </dsp:txXfrm>
    </dsp:sp>
  </dsp:spTree>
</dsp:drawing>
</file>

<file path=ppt/diagrams/layout1.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8/layout/CircularPictureCallout">
  <dgm:title val=""/>
  <dgm:desc val=""/>
  <dgm:catLst>
    <dgm:cat type="picture" pri="2000"/>
    <dgm:cat type="pictureconvert" pri="2000"/>
  </dgm:catLst>
  <dgm:sampData>
    <dgm:dataModel>
      <dgm:ptLst>
        <dgm:pt modelId="0" type="doc"/>
        <dgm:pt modelId="1"/>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2"/>
    </dgm:constrLst>
    <dgm:layoutNode name="Name1">
      <dgm:alg type="composite"/>
      <dgm:shape xmlns:r="http://schemas.openxmlformats.org/officeDocument/2006/relationships" r:blip="">
        <dgm:adjLst/>
      </dgm:shape>
      <dgm:choose name="Name2">
        <dgm:if name="Name3" axis="ch" ptType="node" func="cnt" op="lte" val="1">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w" refFor="ch" refForName="picture_1" fact="0.18"/>
            <dgm:constr type="t" for="ch" forName="text_1" refType="h" refFor="ch" refForName="picture_1" fact="0.531"/>
          </dgm:constrLst>
        </dgm:if>
        <dgm:if name="Name4" axis="ch" ptType="node" func="cnt" op="lte" val="2">
          <dgm:choose name="Name5">
            <dgm:if name="Name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l" for="ch" forName="picture_2" refType="w" refFor="ch" refForName="picture_1" fact="1.21"/>
                <dgm:constr type="ctrY" for="ch" forName="picture_2" refType="h" refFor="ch" refForName="picture_1" fact="0.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Lst>
            </dgm:if>
            <dgm:else name="Name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r" for="ch" forName="picture_2" refType="w"/>
                <dgm:constr type="rOff" for="ch" forName="picture_2" refType="w" refFor="ch" refForName="picture_1" fact="-1.21"/>
                <dgm:constr type="ctrY" for="ch" forName="picture_2" refType="h" refFor="ch" refForName="picture_1" fact="0.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Lst>
            </dgm:else>
          </dgm:choose>
        </dgm:if>
        <dgm:if name="Name8" axis="ch" ptType="node" func="cnt" op="lte" val="3">
          <dgm:choose name="Name9">
            <dgm:if name="Name10"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l" for="ch" forName="picture_2" refType="w" refFor="ch" refForName="picture_1" fact="1.21"/>
                <dgm:constr type="ctrY" for="ch" forName="picture_2" refType="h" refFor="ch" refForName="picture_1" fact="0.18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l" for="ch" forName="picture_3" refType="w" refFor="ch" refForName="picture_1" fact="1.21"/>
                <dgm:constr type="ctrY" for="ch" forName="picture_3" refType="h" refFor="ch" refForName="picture_1" fact="0.812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Lst>
            </dgm:if>
            <dgm:else name="Name11">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r" for="ch" forName="picture_2" refType="w"/>
                <dgm:constr type="rOff" for="ch" forName="picture_2" refType="w" refFor="ch" refForName="picture_1" fact="-1.21"/>
                <dgm:constr type="ctrY" for="ch" forName="picture_2" refType="h" refFor="ch" refForName="picture_1" fact="0.18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r" for="ch" forName="picture_3" refType="w"/>
                <dgm:constr type="rOff" for="ch" forName="picture_3" refType="w" refFor="ch" refForName="picture_1" fact="-1.21"/>
                <dgm:constr type="ctrY" for="ch" forName="picture_3" refType="h" refFor="ch" refForName="picture_1" fact="0.812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Lst>
            </dgm:else>
          </dgm:choose>
        </dgm:if>
        <dgm:if name="Name12" axis="ch" ptType="node" func="cnt" op="lte" val="4">
          <dgm:choose name="Name13">
            <dgm:if name="Name14"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l" for="ch" forName="picture_2" refType="w" refFor="ch" refForName="picture_1" fact="1.354"/>
                <dgm:constr type="ctrY" for="ch" forName="picture_2" refType="h" refFor="ch" refForName="picture_1" fact="0.1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l" for="ch" forName="picture_3" refType="w" refFor="ch" refForName="picture_1" fact="1.21"/>
                <dgm:constr type="ctrY" for="ch" forName="picture_3" refType="h" refFor="ch" refForName="picture_1" fact="0.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l" for="ch" forName="picture_4" refType="w" refFor="ch" refForName="picture_1" fact="1.354"/>
                <dgm:constr type="ctrY" for="ch" forName="picture_4" refType="h" refFor="ch" refForName="picture_1" fact="0.8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Lst>
            </dgm:if>
            <dgm:else name="Name15">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r" for="ch" forName="picture_2" refType="w"/>
                <dgm:constr type="rOff" for="ch" forName="picture_2" refType="w" refFor="ch" refForName="picture_1" fact="-1.354"/>
                <dgm:constr type="ctrY" for="ch" forName="picture_2" refType="h" refFor="ch" refForName="picture_1" fact="0.1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r" for="ch" forName="picture_3" refType="w"/>
                <dgm:constr type="rOff" for="ch" forName="picture_3" refType="w" refFor="ch" refForName="picture_1" fact="-1.21"/>
                <dgm:constr type="ctrY" for="ch" forName="picture_3" refType="h" refFor="ch" refForName="picture_1" fact="0.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r" for="ch" forName="picture_4" refType="w"/>
                <dgm:constr type="rOff" for="ch" forName="picture_4" refType="w" refFor="ch" refForName="picture_1" fact="-1.354"/>
                <dgm:constr type="ctrY" for="ch" forName="picture_4" refType="h" refFor="ch" refForName="picture_1" fact="0.8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Lst>
            </dgm:else>
          </dgm:choose>
        </dgm:if>
        <dgm:if name="Name16" axis="ch" ptType="node" func="cnt" op="lte" val="5">
          <dgm:choose name="Name17">
            <dgm:if name="Name18"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l" for="ch" forName="picture_2" refType="w" refFor="ch" refForName="picture_1" fact="1.375"/>
                <dgm:constr type="ctrY" for="ch" forName="picture_2" refType="h" refFor="ch" refForName="picture_1" fact="0.11"/>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l" for="ch" forName="picture_3" refType="w" refFor="ch" refForName="picture_1" fact="1.21"/>
                <dgm:constr type="ctrY" for="ch" forName="picture_3" refType="h" refFor="ch" refForName="picture_1" fact="0.353"/>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l" for="ch" forName="picture_4" refType="w" refFor="ch" refForName="picture_1" fact="1.21"/>
                <dgm:constr type="ctrY" for="ch" forName="picture_4" refType="h" refFor="ch" refForName="picture_1" fact="0.647"/>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l" for="ch" forName="picture_5" refType="w" refFor="ch" refForName="picture_1" fact="1.375"/>
                <dgm:constr type="ctrY" for="ch" forName="picture_5" refType="h" refFor="ch" refForName="picture_1" fact="0.8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Lst>
            </dgm:if>
            <dgm:else name="Name19">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r" for="ch" forName="picture_2" refType="w"/>
                <dgm:constr type="rOff" for="ch" forName="picture_2" refType="w" refFor="ch" refForName="picture_1" fact="-1.375"/>
                <dgm:constr type="ctrY" for="ch" forName="picture_2" refType="h" refFor="ch" refForName="picture_1" fact="0.11"/>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r" for="ch" forName="picture_3" refType="w"/>
                <dgm:constr type="rOff" for="ch" forName="picture_3" refType="w" refFor="ch" refForName="picture_1" fact="-1.21"/>
                <dgm:constr type="ctrY" for="ch" forName="picture_3" refType="h" refFor="ch" refForName="picture_1" fact="0.353"/>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r" for="ch" forName="picture_4" refType="w"/>
                <dgm:constr type="rOff" for="ch" forName="picture_4" refType="w" refFor="ch" refForName="picture_1" fact="-1.21"/>
                <dgm:constr type="ctrY" for="ch" forName="picture_4" refType="h" refFor="ch" refForName="picture_1" fact="0.647"/>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r" for="ch" forName="picture_5" refType="w"/>
                <dgm:constr type="rOff" for="ch" forName="picture_5" refType="w" refFor="ch" refForName="picture_1" fact="-1.375"/>
                <dgm:constr type="ctrY" for="ch" forName="picture_5" refType="h" refFor="ch" refForName="picture_1" fact="0.8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Lst>
            </dgm:else>
          </dgm:choose>
        </dgm:if>
        <dgm:if name="Name20" axis="ch" ptType="node" func="cnt" op="lte" val="6">
          <dgm:choose name="Name21">
            <dgm:if name="Name22"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l" for="ch" forName="picture_2" refType="w" refFor="ch" refForName="picture_1" fact="1.4238"/>
                <dgm:constr type="ctrY" for="ch" forName="picture_2" refType="h" refFor="ch" refForName="picture_1" fact="0.09"/>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l" for="ch" forName="picture_3" refType="w" refFor="ch" refForName="picture_1" fact="1.2667"/>
                <dgm:constr type="ctrY" for="ch" forName="picture_3" refType="h" refFor="ch" refForName="picture_1" fact="0.261"/>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l" for="ch" forName="picture_4" refType="w" refFor="ch" refForName="picture_1" fact="1.21"/>
                <dgm:constr type="ctrY" for="ch" forName="picture_4" refType="h" refFor="ch" refForName="picture_1" fact="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l" for="ch" forName="picture_5" refType="w" refFor="ch" refForName="picture_1" fact="1.2667"/>
                <dgm:constr type="ctrY" for="ch" forName="picture_5" refType="h" refFor="ch" refForName="picture_1" fact="0.73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l" for="ch" forName="picture_6" refType="w" refFor="ch" refForName="picture_1" fact="1.4238"/>
                <dgm:constr type="ctrY" for="ch" forName="picture_6" refType="h" refFor="ch" refForName="picture_1" fact="0.91"/>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Lst>
            </dgm:if>
            <dgm:else name="Name23">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r" for="ch" forName="picture_2" refType="w"/>
                <dgm:constr type="rOff" for="ch" forName="picture_2" refType="w" refFor="ch" refForName="picture_1" fact="-1.4238"/>
                <dgm:constr type="ctrY" for="ch" forName="picture_2" refType="h" refFor="ch" refForName="picture_1" fact="0.09"/>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r" for="ch" forName="picture_3" refType="w"/>
                <dgm:constr type="rOff" for="ch" forName="picture_3" refType="w" refFor="ch" refForName="picture_1" fact="-1.2667"/>
                <dgm:constr type="ctrY" for="ch" forName="picture_3" refType="h" refFor="ch" refForName="picture_1" fact="0.261"/>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r" for="ch" forName="picture_4" refType="w"/>
                <dgm:constr type="rOff" for="ch" forName="picture_4" refType="w" refFor="ch" refForName="picture_1" fact="-1.21"/>
                <dgm:constr type="ctrY" for="ch" forName="picture_4" refType="h" refFor="ch" refForName="picture_1" fact="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r" for="ch" forName="picture_5" refType="w"/>
                <dgm:constr type="rOff" for="ch" forName="picture_5" refType="w" refFor="ch" refForName="picture_1" fact="-1.2667"/>
                <dgm:constr type="ctrY" for="ch" forName="picture_5" refType="h" refFor="ch" refForName="picture_1" fact="0.73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r" for="ch" forName="picture_6" refType="w"/>
                <dgm:constr type="rOff" for="ch" forName="picture_6" refType="w" refFor="ch" refForName="picture_1" fact="-1.4238"/>
                <dgm:constr type="ctrY" for="ch" forName="picture_6" refType="h" refFor="ch" refForName="picture_1" fact="0.91"/>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Lst>
            </dgm:else>
          </dgm:choose>
        </dgm:if>
        <dgm:else name="Name24">
          <dgm:choose name="Name25">
            <dgm:if name="Name2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l" for="ch" forName="picture_2" refType="w" refFor="ch" refForName="picture_1" fact="1.4363"/>
                <dgm:constr type="ctrY" for="ch" forName="picture_2" refType="h" refFor="ch" refForName="picture_1" fact="0.0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l" for="ch" forName="picture_3" refType="w" refFor="ch" refForName="picture_1" fact="1.2898"/>
                <dgm:constr type="ctrY" for="ch" forName="picture_3" refType="h" refFor="ch" refForName="picture_1" fact="0.227"/>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l" for="ch" forName="picture_4" refType="w" refFor="ch" refForName="picture_1" fact="1.21"/>
                <dgm:constr type="ctrY" for="ch" forName="picture_4" refType="h" refFor="ch" refForName="picture_1" fact="0.4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l" for="ch" forName="picture_5" refType="w" refFor="ch" refForName="picture_1" fact="1.21"/>
                <dgm:constr type="ctrY" for="ch" forName="picture_5" refType="h" refFor="ch" refForName="picture_1" fact="0.595"/>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l" for="ch" forName="picture_6" refType="w" refFor="ch" refForName="picture_1" fact="1.2898"/>
                <dgm:constr type="ctrY" for="ch" forName="picture_6" refType="h" refFor="ch" refForName="picture_1" fact="0.773"/>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l" for="ch" forName="picture_7" refType="w" refFor="ch" refForName="picture_1" fact="1.4363"/>
                <dgm:constr type="ctrY" for="ch" forName="picture_7" refType="h" refFor="ch" refForName="picture_1" fact="0.925"/>
                <dgm:constr type="l" for="ch" forName="line_7" refType="ctrX" refFor="ch" refForName="picture_1"/>
                <dgm:constr type="h" for="ch" forName="line_7"/>
                <dgm:constr type="r" for="ch" forName="line_7" refType="ctrX" refFor="ch" refForName="picture_7"/>
                <dgm:constr type="ctrY" for="ch" forName="line_7" refType="ctrY" refFor="ch" refForName="picture_7"/>
                <dgm:constr type="r" for="ch" forName="textparent_7" refType="w"/>
                <dgm:constr type="h" for="ch" forName="textparent_7" refType="h" refFor="ch" refForName="picture_7"/>
                <dgm:constr type="l" for="ch" forName="textparent_7" refType="r" refFor="ch" refForName="picture_7"/>
                <dgm:constr type="ctrY" for="ch" forName="textparent_7" refType="ctrY" refFor="ch" refForName="picture_7"/>
                <dgm:constr type="primFontSz" for="des" forName="text_7" refType="primFontSz" refFor="des" refForName="text_2" op="equ"/>
              </dgm:constrLst>
            </dgm:if>
            <dgm:else name="Name2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r" for="ch" forName="picture_2" refType="w"/>
                <dgm:constr type="rOff" for="ch" forName="picture_2" refType="w" refFor="ch" refForName="picture_1" fact="-1.4363"/>
                <dgm:constr type="ctrY" for="ch" forName="picture_2" refType="h" refFor="ch" refForName="picture_1" fact="0.0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r" for="ch" forName="picture_3" refType="w"/>
                <dgm:constr type="rOff" for="ch" forName="picture_3" refType="w" refFor="ch" refForName="picture_1" fact="-1.2898"/>
                <dgm:constr type="ctrY" for="ch" forName="picture_3" refType="h" refFor="ch" refForName="picture_1" fact="0.227"/>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r" for="ch" forName="picture_4" refType="w"/>
                <dgm:constr type="rOff" for="ch" forName="picture_4" refType="w" refFor="ch" refForName="picture_1" fact="-1.21"/>
                <dgm:constr type="ctrY" for="ch" forName="picture_4" refType="h" refFor="ch" refForName="picture_1" fact="0.4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r" for="ch" forName="picture_5" refType="w"/>
                <dgm:constr type="rOff" for="ch" forName="picture_5" refType="w" refFor="ch" refForName="picture_1" fact="-1.21"/>
                <dgm:constr type="ctrY" for="ch" forName="picture_5" refType="h" refFor="ch" refForName="picture_1" fact="0.595"/>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r" for="ch" forName="picture_6" refType="w"/>
                <dgm:constr type="rOff" for="ch" forName="picture_6" refType="w" refFor="ch" refForName="picture_1" fact="-1.2898"/>
                <dgm:constr type="ctrY" for="ch" forName="picture_6" refType="h" refFor="ch" refForName="picture_1" fact="0.773"/>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r" for="ch" forName="picture_7" refType="w"/>
                <dgm:constr type="rOff" for="ch" forName="picture_7" refType="w" refFor="ch" refForName="picture_1" fact="-1.4363"/>
                <dgm:constr type="ctrY" for="ch" forName="picture_7" refType="h" refFor="ch" refForName="picture_1" fact="0.925"/>
                <dgm:constr type="r" for="ch" forName="line_7" refType="ctrX" refFor="ch" refForName="picture_1"/>
                <dgm:constr type="h" for="ch" forName="line_7"/>
                <dgm:constr type="l" for="ch" forName="line_7" refType="ctrX" refFor="ch" refForName="picture_7"/>
                <dgm:constr type="ctrY" for="ch" forName="line_7" refType="ctrY" refFor="ch" refForName="picture_7"/>
                <dgm:constr type="l" for="ch" forName="textparent_7"/>
                <dgm:constr type="h" for="ch" forName="textparent_7" refType="h" refFor="ch" refForName="picture_7"/>
                <dgm:constr type="r" for="ch" forName="textparent_7" refType="l" refFor="ch" refForName="picture_7"/>
                <dgm:constr type="ctrY" for="ch" forName="textparent_7" refType="ctrY" refFor="ch" refForName="picture_7"/>
                <dgm:constr type="primFontSz" for="des" forName="text_7" refType="primFontSz" refFor="des" refForName="text_2" op="equ"/>
              </dgm:constrLst>
            </dgm:else>
          </dgm:choose>
        </dgm:else>
      </dgm:choose>
      <dgm:forEach name="wrapper" axis="self" ptType="parTrans">
        <dgm:forEach name="wrapper2" axis="self" ptType="sibTrans" st="2">
          <dgm:forEach name="pictureRepeat" axis="self">
            <dgm:layoutNode name="pictureRepeatNode" styleLbl="alignImgPlace1">
              <dgm:alg type="sp"/>
              <dgm:shape xmlns:r="http://schemas.openxmlformats.org/officeDocument/2006/relationships" type="ellipse" r:blip="" blipPhldr="1">
                <dgm:adjLst/>
              </dgm:shape>
              <dgm:presOf axis="self"/>
            </dgm:layoutNode>
          </dgm:forEach>
        </dgm:forEach>
      </dgm:forEach>
      <dgm:forEach name="Name28" axis="ch" ptType="sibTrans" hideLastTrans="0" cnt="1">
        <dgm:layoutNode name="picture_1">
          <dgm:alg type="sp"/>
          <dgm:shape xmlns:r="http://schemas.openxmlformats.org/officeDocument/2006/relationships" r:blip="">
            <dgm:adjLst/>
          </dgm:shape>
          <dgm:presOf/>
          <dgm:constrLst/>
          <dgm:forEach name="Name29" ref="pictureRepeat"/>
        </dgm:layoutNode>
      </dgm:forEach>
      <dgm:forEach name="Name30" axis="ch" ptType="node" cnt="1">
        <dgm:layoutNode name="text_1" styleLbl="node1">
          <dgm:varLst>
            <dgm:bulletEnabled val="1"/>
          </dgm:varLst>
          <dgm:alg type="tx">
            <dgm:param type="txAnchorVert" val="b"/>
            <dgm:param type="txAnchorVertCh" val="b"/>
            <dgm:param type="parTxRTLAlign" val="r"/>
            <dgm:param type="shpTxRTLAlignCh" val="r"/>
          </dgm:alg>
          <dgm:shape xmlns:r="http://schemas.openxmlformats.org/officeDocument/2006/relationships" type="rect" r:blip="" hideGeom="1">
            <dgm:adjLst/>
          </dgm:shape>
          <dgm:presOf axis="desOrSelf" ptType="node"/>
          <dgm:constrLst>
            <dgm:constr type="primFontSz" val="65"/>
            <dgm:constr type="lMarg"/>
            <dgm:constr type="rMarg"/>
            <dgm:constr type="tMarg"/>
            <dgm:constr type="bMarg"/>
          </dgm:constrLst>
          <dgm:ruleLst>
            <dgm:rule type="primFontSz" val="5" fact="NaN" max="NaN"/>
          </dgm:ruleLst>
        </dgm:layoutNode>
      </dgm:forEach>
      <dgm:forEach name="Name31" axis="ch" ptType="sibTrans" hideLastTrans="0" st="2" cnt="1">
        <dgm:layoutNode name="picture_2">
          <dgm:alg type="sp"/>
          <dgm:shape xmlns:r="http://schemas.openxmlformats.org/officeDocument/2006/relationships" r:blip="">
            <dgm:adjLst/>
          </dgm:shape>
          <dgm:presOf/>
          <dgm:constrLst/>
          <dgm:forEach name="Name32" ref="pictureRepeat"/>
        </dgm:layoutNode>
      </dgm:forEach>
      <dgm:forEach name="Name33" axis="ch" ptType="node" st="2" cnt="1">
        <dgm:layoutNode name="line_2" styleLbl="parChTrans1D1">
          <dgm:alg type="sp"/>
          <dgm:shape xmlns:r="http://schemas.openxmlformats.org/officeDocument/2006/relationships" type="line" r:blip="" zOrderOff="-100">
            <dgm:adjLst/>
          </dgm:shape>
          <dgm:presOf/>
        </dgm:layoutNode>
        <dgm:layoutNode name="textparent_2">
          <dgm:choose name="Name34">
            <dgm:if name="Name35" func="var" arg="dir" op="equ" val="norm">
              <dgm:alg type="lin">
                <dgm:param type="horzAlign" val="l"/>
              </dgm:alg>
            </dgm:if>
            <dgm:else name="Name36">
              <dgm:alg type="lin">
                <dgm:param type="horzAlign" val="r"/>
              </dgm:alg>
            </dgm:else>
          </dgm:choose>
          <dgm:shape xmlns:r="http://schemas.openxmlformats.org/officeDocument/2006/relationships" type="rect" r:blip="" hideGeom="1">
            <dgm:adjLst/>
          </dgm:shape>
          <dgm:constrLst>
            <dgm:constr type="userW" for="ch" forName="text_2" refType="w"/>
            <dgm:constr type="h" for="ch" forName="text_2" refType="h"/>
          </dgm:constrLst>
          <dgm:presOf/>
          <dgm:layoutNode name="text_2" styleLbl="revTx">
            <dgm:varLst>
              <dgm:bulletEnabled val="1"/>
            </dgm:varLst>
            <dgm:choose name="Name37">
              <dgm:if name="Name38" func="var" arg="dir" op="equ" val="norm">
                <dgm:alg type="tx">
                  <dgm:param type="parTxLTRAlign" val="l"/>
                  <dgm:param type="shpTxLTRAlignCh" val="l"/>
                  <dgm:param type="parTxRTLAlign" val="r"/>
                  <dgm:param type="shpTxRTLAlignCh" val="r"/>
                </dgm:alg>
              </dgm:if>
              <dgm:else name="Name39">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0" axis="ch" ptType="sibTrans" hideLastTrans="0" st="3" cnt="1">
        <dgm:layoutNode name="picture_3">
          <dgm:alg type="sp"/>
          <dgm:shape xmlns:r="http://schemas.openxmlformats.org/officeDocument/2006/relationships" r:blip="">
            <dgm:adjLst/>
          </dgm:shape>
          <dgm:presOf/>
          <dgm:constrLst/>
          <dgm:forEach name="Name41" ref="pictureRepeat"/>
        </dgm:layoutNode>
      </dgm:forEach>
      <dgm:forEach name="Name42" axis="ch" ptType="node" st="3" cnt="1">
        <dgm:layoutNode name="line_3" styleLbl="parChTrans1D1">
          <dgm:alg type="sp"/>
          <dgm:shape xmlns:r="http://schemas.openxmlformats.org/officeDocument/2006/relationships" type="line" r:blip="" zOrderOff="-100">
            <dgm:adjLst/>
          </dgm:shape>
          <dgm:presOf/>
        </dgm:layoutNode>
        <dgm:layoutNode name="textparent_3">
          <dgm:choose name="Name43">
            <dgm:if name="Name44" func="var" arg="dir" op="equ" val="norm">
              <dgm:alg type="lin">
                <dgm:param type="horzAlign" val="l"/>
              </dgm:alg>
            </dgm:if>
            <dgm:else name="Name45">
              <dgm:alg type="lin">
                <dgm:param type="horzAlign" val="r"/>
              </dgm:alg>
            </dgm:else>
          </dgm:choose>
          <dgm:shape xmlns:r="http://schemas.openxmlformats.org/officeDocument/2006/relationships" type="rect" r:blip="" hideGeom="1">
            <dgm:adjLst/>
          </dgm:shape>
          <dgm:constrLst>
            <dgm:constr type="userW" for="ch" forName="text_3" refType="w"/>
            <dgm:constr type="h" for="ch" forName="text_3" refType="h"/>
          </dgm:constrLst>
          <dgm:presOf/>
          <dgm:layoutNode name="text_3" styleLbl="revTx">
            <dgm:varLst>
              <dgm:bulletEnabled val="1"/>
            </dgm:varLst>
            <dgm:choose name="Name46">
              <dgm:if name="Name47" func="var" arg="dir" op="equ" val="norm">
                <dgm:alg type="tx">
                  <dgm:param type="parTxLTRAlign" val="l"/>
                  <dgm:param type="shpTxLTRAlignCh" val="l"/>
                  <dgm:param type="parTxRTLAlign" val="r"/>
                  <dgm:param type="shpTxRTLAlignCh" val="r"/>
                </dgm:alg>
              </dgm:if>
              <dgm:else name="Name48">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9" axis="ch" ptType="sibTrans" hideLastTrans="0" st="4" cnt="1">
        <dgm:layoutNode name="picture_4">
          <dgm:alg type="sp"/>
          <dgm:shape xmlns:r="http://schemas.openxmlformats.org/officeDocument/2006/relationships" r:blip="">
            <dgm:adjLst/>
          </dgm:shape>
          <dgm:presOf/>
          <dgm:constrLst/>
          <dgm:forEach name="Name50" ref="pictureRepeat"/>
        </dgm:layoutNode>
      </dgm:forEach>
      <dgm:forEach name="Name51" axis="ch" ptType="node" st="4" cnt="1">
        <dgm:layoutNode name="line_4" styleLbl="parChTrans1D1">
          <dgm:alg type="sp"/>
          <dgm:shape xmlns:r="http://schemas.openxmlformats.org/officeDocument/2006/relationships" type="line" r:blip="" zOrderOff="-100">
            <dgm:adjLst/>
          </dgm:shape>
          <dgm:presOf/>
        </dgm:layoutNode>
        <dgm:layoutNode name="textparent_4">
          <dgm:choose name="Name52">
            <dgm:if name="Name53" func="var" arg="dir" op="equ" val="norm">
              <dgm:alg type="lin">
                <dgm:param type="horzAlign" val="l"/>
              </dgm:alg>
            </dgm:if>
            <dgm:else name="Name54">
              <dgm:alg type="lin">
                <dgm:param type="horzAlign" val="r"/>
              </dgm:alg>
            </dgm:else>
          </dgm:choose>
          <dgm:shape xmlns:r="http://schemas.openxmlformats.org/officeDocument/2006/relationships" type="rect" r:blip="" hideGeom="1">
            <dgm:adjLst/>
          </dgm:shape>
          <dgm:constrLst>
            <dgm:constr type="userW" for="ch" forName="text_4" refType="w"/>
            <dgm:constr type="h" for="ch" forName="text_4" refType="h"/>
          </dgm:constrLst>
          <dgm:presOf/>
          <dgm:layoutNode name="text_4" styleLbl="revTx">
            <dgm:varLst>
              <dgm:bulletEnabled val="1"/>
            </dgm:varLst>
            <dgm:choose name="Name55">
              <dgm:if name="Name56" func="var" arg="dir" op="equ" val="norm">
                <dgm:alg type="tx">
                  <dgm:param type="parTxLTRAlign" val="l"/>
                  <dgm:param type="shpTxLTRAlignCh" val="l"/>
                  <dgm:param type="parTxRTLAlign" val="r"/>
                  <dgm:param type="shpTxRTLAlignCh" val="r"/>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58" axis="ch" ptType="sibTrans" hideLastTrans="0" st="5" cnt="1">
        <dgm:layoutNode name="picture_5">
          <dgm:alg type="sp"/>
          <dgm:shape xmlns:r="http://schemas.openxmlformats.org/officeDocument/2006/relationships" r:blip="">
            <dgm:adjLst/>
          </dgm:shape>
          <dgm:presOf/>
          <dgm:constrLst/>
          <dgm:forEach name="Name59" ref="pictureRepeat"/>
        </dgm:layoutNode>
      </dgm:forEach>
      <dgm:forEach name="Name60" axis="ch" ptType="node" st="5" cnt="1">
        <dgm:layoutNode name="line_5" styleLbl="parChTrans1D1">
          <dgm:alg type="sp"/>
          <dgm:shape xmlns:r="http://schemas.openxmlformats.org/officeDocument/2006/relationships" type="line" r:blip="" zOrderOff="-100">
            <dgm:adjLst/>
          </dgm:shape>
          <dgm:presOf/>
        </dgm:layoutNode>
        <dgm:layoutNode name="textparent_5">
          <dgm:choose name="Name61">
            <dgm:if name="Name62" func="var" arg="dir" op="equ" val="norm">
              <dgm:alg type="lin">
                <dgm:param type="horzAlign" val="l"/>
              </dgm:alg>
            </dgm:if>
            <dgm:else name="Name63">
              <dgm:alg type="lin">
                <dgm:param type="horzAlign" val="r"/>
              </dgm:alg>
            </dgm:else>
          </dgm:choose>
          <dgm:shape xmlns:r="http://schemas.openxmlformats.org/officeDocument/2006/relationships" type="rect" r:blip="" hideGeom="1">
            <dgm:adjLst/>
          </dgm:shape>
          <dgm:constrLst>
            <dgm:constr type="userW" for="ch" forName="text_5" refType="w"/>
            <dgm:constr type="h" for="ch" forName="text_5" refType="h"/>
          </dgm:constrLst>
          <dgm:presOf/>
          <dgm:layoutNode name="text_5" styleLbl="revTx">
            <dgm:varLst>
              <dgm:bulletEnabled val="1"/>
            </dgm:varLst>
            <dgm:choose name="Name64">
              <dgm:if name="Name65" func="var" arg="dir" op="equ" val="norm">
                <dgm:alg type="tx">
                  <dgm:param type="parTxLTRAlign" val="l"/>
                  <dgm:param type="shpTxLTRAlignCh" val="l"/>
                  <dgm:param type="parTxRTLAlign" val="r"/>
                  <dgm:param type="shpTxRTLAlignCh" val="r"/>
                </dgm:alg>
              </dgm:if>
              <dgm:else name="Name66">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67" axis="ch" ptType="sibTrans" hideLastTrans="0" st="6" cnt="1">
        <dgm:layoutNode name="picture_6">
          <dgm:alg type="sp"/>
          <dgm:shape xmlns:r="http://schemas.openxmlformats.org/officeDocument/2006/relationships" r:blip="">
            <dgm:adjLst/>
          </dgm:shape>
          <dgm:presOf/>
          <dgm:constrLst/>
          <dgm:forEach name="Name68" ref="pictureRepeat"/>
        </dgm:layoutNode>
      </dgm:forEach>
      <dgm:forEach name="Name69" axis="ch" ptType="node" st="6" cnt="1">
        <dgm:layoutNode name="line_6" styleLbl="parChTrans1D1">
          <dgm:alg type="sp"/>
          <dgm:shape xmlns:r="http://schemas.openxmlformats.org/officeDocument/2006/relationships" type="line" r:blip="" zOrderOff="-100">
            <dgm:adjLst/>
          </dgm:shape>
          <dgm:presOf/>
        </dgm:layoutNode>
        <dgm:layoutNode name="textparent_6">
          <dgm:choose name="Name70">
            <dgm:if name="Name71" func="var" arg="dir" op="equ" val="norm">
              <dgm:alg type="lin">
                <dgm:param type="horzAlign" val="l"/>
              </dgm:alg>
            </dgm:if>
            <dgm:else name="Name72">
              <dgm:alg type="lin">
                <dgm:param type="horzAlign" val="r"/>
              </dgm:alg>
            </dgm:else>
          </dgm:choose>
          <dgm:shape xmlns:r="http://schemas.openxmlformats.org/officeDocument/2006/relationships" type="rect" r:blip="" hideGeom="1">
            <dgm:adjLst/>
          </dgm:shape>
          <dgm:constrLst>
            <dgm:constr type="userW" for="ch" forName="text_6" refType="w"/>
            <dgm:constr type="h" for="ch" forName="text_6" refType="h"/>
          </dgm:constrLst>
          <dgm:presOf/>
          <dgm:layoutNode name="text_6" styleLbl="revTx">
            <dgm:varLst>
              <dgm:bulletEnabled val="1"/>
            </dgm:varLst>
            <dgm:choose name="Name73">
              <dgm:if name="Name74" func="var" arg="dir" op="equ" val="norm">
                <dgm:alg type="tx">
                  <dgm:param type="parTxLTRAlign" val="l"/>
                  <dgm:param type="shpTxLTRAlignCh" val="l"/>
                  <dgm:param type="parTxRTLAlign" val="r"/>
                  <dgm:param type="shpTxRTLAlignCh" val="r"/>
                </dgm:alg>
              </dgm:if>
              <dgm:else name="Name75">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76" axis="ch" ptType="sibTrans" hideLastTrans="0" st="7" cnt="1">
        <dgm:layoutNode name="picture_7">
          <dgm:alg type="sp"/>
          <dgm:shape xmlns:r="http://schemas.openxmlformats.org/officeDocument/2006/relationships" r:blip="">
            <dgm:adjLst/>
          </dgm:shape>
          <dgm:presOf/>
          <dgm:constrLst/>
          <dgm:forEach name="Name77" ref="pictureRepeat"/>
        </dgm:layoutNode>
      </dgm:forEach>
      <dgm:forEach name="Name78" axis="ch" ptType="node" st="7" cnt="1">
        <dgm:layoutNode name="line_7" styleLbl="parChTrans1D1">
          <dgm:alg type="sp"/>
          <dgm:shape xmlns:r="http://schemas.openxmlformats.org/officeDocument/2006/relationships" type="line" r:blip="" zOrderOff="-100">
            <dgm:adjLst/>
          </dgm:shape>
          <dgm:presOf/>
        </dgm:layoutNode>
        <dgm:layoutNode name="textparent_7">
          <dgm:choose name="Name79">
            <dgm:if name="Name80" func="var" arg="dir" op="equ" val="norm">
              <dgm:alg type="lin">
                <dgm:param type="horzAlign" val="l"/>
              </dgm:alg>
            </dgm:if>
            <dgm:else name="Name81">
              <dgm:alg type="lin">
                <dgm:param type="horzAlign" val="r"/>
              </dgm:alg>
            </dgm:else>
          </dgm:choose>
          <dgm:shape xmlns:r="http://schemas.openxmlformats.org/officeDocument/2006/relationships" type="rect" r:blip="" hideGeom="1">
            <dgm:adjLst/>
          </dgm:shape>
          <dgm:constrLst>
            <dgm:constr type="userW" for="ch" forName="text_7" refType="w"/>
            <dgm:constr type="h" for="ch" forName="text_7" refType="h"/>
          </dgm:constrLst>
          <dgm:presOf/>
          <dgm:layoutNode name="text_7" styleLbl="revTx">
            <dgm:varLst>
              <dgm:bulletEnabled val="1"/>
            </dgm:varLst>
            <dgm:choose name="Name82">
              <dgm:if name="Name83" func="var" arg="dir" op="equ" val="norm">
                <dgm:alg type="tx">
                  <dgm:param type="parTxLTRAlign" val="l"/>
                  <dgm:param type="shpTxLTRAlignCh" val="l"/>
                  <dgm:param type="parTxRTLAlign" val="r"/>
                  <dgm:param type="shpTxRTLAlignCh" val="r"/>
                </dgm:alg>
              </dgm:if>
              <dgm:else name="Name84">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7BBDB17-744C-3BD5-7350-D5A0B34B5323}"/>
              </a:ext>
            </a:extLst>
          </p:cNvPr>
          <p:cNvSpPr>
            <a:spLocks noGrp="1"/>
          </p:cNvSpPr>
          <p:nvPr>
            <p:ph type="hdr" sz="quarter"/>
          </p:nvPr>
        </p:nvSpPr>
        <p:spPr>
          <a:xfrm>
            <a:off x="0" y="0"/>
            <a:ext cx="3037840" cy="464820"/>
          </a:xfrm>
          <a:prstGeom prst="rect">
            <a:avLst/>
          </a:prstGeom>
        </p:spPr>
        <p:txBody>
          <a:bodyPr vert="horz" lIns="93177" tIns="46589" rIns="93177" bIns="46589" rtlCol="0"/>
          <a:lstStyle>
            <a:lvl1pPr algn="l" defTabSz="1242427"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889D30B3-1D39-AAD7-51B7-5332C410A812}"/>
              </a:ext>
            </a:extLst>
          </p:cNvPr>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defTabSz="1242427" eaLnBrk="1" fontAlgn="auto" hangingPunct="1">
              <a:spcBef>
                <a:spcPts val="0"/>
              </a:spcBef>
              <a:spcAft>
                <a:spcPts val="0"/>
              </a:spcAft>
              <a:defRPr sz="1200">
                <a:latin typeface="+mn-lt"/>
              </a:defRPr>
            </a:lvl1pPr>
          </a:lstStyle>
          <a:p>
            <a:pPr>
              <a:defRPr/>
            </a:pPr>
            <a:fld id="{81E3EC62-BC73-478E-9648-2ABBF0F8767E}" type="datetime1">
              <a:rPr lang="en-US"/>
              <a:pPr>
                <a:defRPr/>
              </a:pPr>
              <a:t>12/16/2024</a:t>
            </a:fld>
            <a:endParaRPr lang="en-US"/>
          </a:p>
        </p:txBody>
      </p:sp>
      <p:sp>
        <p:nvSpPr>
          <p:cNvPr id="4" name="Footer Placeholder 3">
            <a:extLst>
              <a:ext uri="{FF2B5EF4-FFF2-40B4-BE49-F238E27FC236}">
                <a16:creationId xmlns:a16="http://schemas.microsoft.com/office/drawing/2014/main" id="{BE31F9E5-0A3E-4929-FD69-D2ED6AB0B629}"/>
              </a:ext>
            </a:extLst>
          </p:cNvPr>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defTabSz="1242427" eaLnBrk="1" fontAlgn="auto" hangingPunct="1">
              <a:spcBef>
                <a:spcPts val="0"/>
              </a:spcBef>
              <a:spcAft>
                <a:spcPts val="0"/>
              </a:spcAft>
              <a:defRPr sz="1200">
                <a:latin typeface="+mn-lt"/>
              </a:defRPr>
            </a:lvl1pPr>
          </a:lstStyle>
          <a:p>
            <a:pPr>
              <a:defRPr/>
            </a:pPr>
            <a:endParaRPr lang="en-US"/>
          </a:p>
        </p:txBody>
      </p:sp>
      <p:sp>
        <p:nvSpPr>
          <p:cNvPr id="5" name="Slide Number Placeholder 4">
            <a:extLst>
              <a:ext uri="{FF2B5EF4-FFF2-40B4-BE49-F238E27FC236}">
                <a16:creationId xmlns:a16="http://schemas.microsoft.com/office/drawing/2014/main" id="{4834541A-E7A7-5ADC-11E4-4C36AF9C0821}"/>
              </a:ext>
            </a:extLst>
          </p:cNvPr>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defTabSz="1242427" eaLnBrk="1" fontAlgn="auto" hangingPunct="1">
              <a:spcBef>
                <a:spcPts val="0"/>
              </a:spcBef>
              <a:spcAft>
                <a:spcPts val="0"/>
              </a:spcAft>
              <a:defRPr sz="1200">
                <a:latin typeface="+mn-lt"/>
              </a:defRPr>
            </a:lvl1pPr>
          </a:lstStyle>
          <a:p>
            <a:pPr>
              <a:defRPr/>
            </a:pPr>
            <a:fld id="{C785B616-18B9-47CB-B7D4-EDBD379BE7F3}" type="slidenum">
              <a:rPr lang="en-US"/>
              <a:pPr>
                <a:defRPr/>
              </a:pPr>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B9686FA-DBFE-7CFA-2EA6-2F855DE5BB68}"/>
              </a:ext>
            </a:extLst>
          </p:cNvPr>
          <p:cNvSpPr>
            <a:spLocks noGrp="1"/>
          </p:cNvSpPr>
          <p:nvPr>
            <p:ph type="hdr" sz="quarter"/>
          </p:nvPr>
        </p:nvSpPr>
        <p:spPr>
          <a:xfrm>
            <a:off x="0" y="0"/>
            <a:ext cx="3037840" cy="464820"/>
          </a:xfrm>
          <a:prstGeom prst="rect">
            <a:avLst/>
          </a:prstGeom>
        </p:spPr>
        <p:txBody>
          <a:bodyPr vert="horz" lIns="93177" tIns="46589" rIns="93177" bIns="46589" rtlCol="0"/>
          <a:lstStyle>
            <a:lvl1pPr algn="l" defTabSz="1242427"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73F53084-398A-58E8-B831-32D345731023}"/>
              </a:ext>
            </a:extLst>
          </p:cNvPr>
          <p:cNvSpPr>
            <a:spLocks noGrp="1"/>
          </p:cNvSpPr>
          <p:nvPr>
            <p:ph type="dt" idx="1"/>
          </p:nvPr>
        </p:nvSpPr>
        <p:spPr>
          <a:xfrm>
            <a:off x="3970938" y="0"/>
            <a:ext cx="3037840" cy="464820"/>
          </a:xfrm>
          <a:prstGeom prst="rect">
            <a:avLst/>
          </a:prstGeom>
        </p:spPr>
        <p:txBody>
          <a:bodyPr vert="horz" lIns="93177" tIns="46589" rIns="93177" bIns="46589" rtlCol="0"/>
          <a:lstStyle>
            <a:lvl1pPr algn="r" defTabSz="1242427" eaLnBrk="1" fontAlgn="auto" hangingPunct="1">
              <a:spcBef>
                <a:spcPts val="0"/>
              </a:spcBef>
              <a:spcAft>
                <a:spcPts val="0"/>
              </a:spcAft>
              <a:defRPr sz="1200">
                <a:latin typeface="+mn-lt"/>
              </a:defRPr>
            </a:lvl1pPr>
          </a:lstStyle>
          <a:p>
            <a:pPr>
              <a:defRPr/>
            </a:pPr>
            <a:fld id="{4FB85B04-589C-44A8-A952-F6A127010DB6}" type="datetime1">
              <a:rPr lang="en-US"/>
              <a:pPr>
                <a:defRPr/>
              </a:pPr>
              <a:t>12/16/2024</a:t>
            </a:fld>
            <a:endParaRPr lang="en-US"/>
          </a:p>
        </p:txBody>
      </p:sp>
      <p:sp>
        <p:nvSpPr>
          <p:cNvPr id="4" name="Slide Image Placeholder 3">
            <a:extLst>
              <a:ext uri="{FF2B5EF4-FFF2-40B4-BE49-F238E27FC236}">
                <a16:creationId xmlns:a16="http://schemas.microsoft.com/office/drawing/2014/main" id="{3E42D049-E273-F074-D6DD-51D8096CB164}"/>
              </a:ext>
            </a:extLst>
          </p:cNvPr>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77" tIns="46589" rIns="93177" bIns="46589" rtlCol="0" anchor="ctr"/>
          <a:lstStyle/>
          <a:p>
            <a:pPr lvl="0"/>
            <a:endParaRPr lang="en-US" noProof="0"/>
          </a:p>
        </p:txBody>
      </p:sp>
      <p:sp>
        <p:nvSpPr>
          <p:cNvPr id="5" name="Notes Placeholder 4">
            <a:extLst>
              <a:ext uri="{FF2B5EF4-FFF2-40B4-BE49-F238E27FC236}">
                <a16:creationId xmlns:a16="http://schemas.microsoft.com/office/drawing/2014/main" id="{28E54C53-B486-53D0-DC18-1C5296B188CA}"/>
              </a:ext>
            </a:extLst>
          </p:cNvPr>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tr-TR" noProof="0"/>
              <a:t>Click to edit Master text styles</a:t>
            </a:r>
          </a:p>
          <a:p>
            <a:pPr lvl="1"/>
            <a:r>
              <a:rPr lang="tr-TR" noProof="0"/>
              <a:t>Second level</a:t>
            </a:r>
          </a:p>
          <a:p>
            <a:pPr lvl="2"/>
            <a:r>
              <a:rPr lang="tr-TR" noProof="0"/>
              <a:t>Third level</a:t>
            </a:r>
          </a:p>
          <a:p>
            <a:pPr lvl="3"/>
            <a:r>
              <a:rPr lang="tr-TR" noProof="0"/>
              <a:t>Fourth level</a:t>
            </a:r>
          </a:p>
          <a:p>
            <a:pPr lvl="4"/>
            <a:r>
              <a:rPr lang="tr-TR" noProof="0"/>
              <a:t>Fifth level</a:t>
            </a:r>
            <a:endParaRPr lang="en-US" noProof="0"/>
          </a:p>
        </p:txBody>
      </p:sp>
      <p:sp>
        <p:nvSpPr>
          <p:cNvPr id="6" name="Footer Placeholder 5">
            <a:extLst>
              <a:ext uri="{FF2B5EF4-FFF2-40B4-BE49-F238E27FC236}">
                <a16:creationId xmlns:a16="http://schemas.microsoft.com/office/drawing/2014/main" id="{BF473189-ED6D-C356-05C3-FDB68F64155A}"/>
              </a:ext>
            </a:extLst>
          </p:cNvPr>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defTabSz="1242427" eaLnBrk="1" fontAlgn="auto" hangingPunct="1">
              <a:spcBef>
                <a:spcPts val="0"/>
              </a:spcBef>
              <a:spcAft>
                <a:spcPts val="0"/>
              </a:spcAft>
              <a:defRPr sz="1200">
                <a:latin typeface="+mn-lt"/>
              </a:defRPr>
            </a:lvl1pPr>
          </a:lstStyle>
          <a:p>
            <a:pPr>
              <a:defRPr/>
            </a:pPr>
            <a:endParaRPr lang="en-US"/>
          </a:p>
        </p:txBody>
      </p:sp>
      <p:sp>
        <p:nvSpPr>
          <p:cNvPr id="7" name="Slide Number Placeholder 6">
            <a:extLst>
              <a:ext uri="{FF2B5EF4-FFF2-40B4-BE49-F238E27FC236}">
                <a16:creationId xmlns:a16="http://schemas.microsoft.com/office/drawing/2014/main" id="{BDEF0E8E-2A80-65AE-D9BE-A47E34742FBE}"/>
              </a:ext>
            </a:extLst>
          </p:cNvPr>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defTabSz="1242427" eaLnBrk="1" fontAlgn="auto" hangingPunct="1">
              <a:spcBef>
                <a:spcPts val="0"/>
              </a:spcBef>
              <a:spcAft>
                <a:spcPts val="0"/>
              </a:spcAft>
              <a:defRPr sz="1200">
                <a:latin typeface="+mn-lt"/>
              </a:defRPr>
            </a:lvl1pPr>
          </a:lstStyle>
          <a:p>
            <a:pPr>
              <a:defRPr/>
            </a:pPr>
            <a:fld id="{9AFAF0B7-B71A-4B73-9085-3FE5076F5595}" type="slidenum">
              <a:rPr lang="en-US"/>
              <a:pPr>
                <a:defRPr/>
              </a:pPr>
              <a:t>‹#›</a:t>
            </a:fld>
            <a:endParaRPr lang="en-US"/>
          </a:p>
        </p:txBody>
      </p:sp>
    </p:spTree>
  </p:cSld>
  <p:clrMap bg1="lt1" tx1="dk1" bg2="lt2" tx2="dk2" accent1="accent1" accent2="accent2" accent3="accent3" accent4="accent4" accent5="accent5" accent6="accent6" hlink="hlink" folHlink="folHlink"/>
  <p:hf sldNum="0" hdr="0" ftr="0" dt="0"/>
  <p:notesStyle>
    <a:lvl1pPr algn="l" defTabSz="1219200" rtl="0" eaLnBrk="0" fontAlgn="base" hangingPunct="0">
      <a:spcBef>
        <a:spcPct val="30000"/>
      </a:spcBef>
      <a:spcAft>
        <a:spcPct val="0"/>
      </a:spcAft>
      <a:defRPr sz="3200" kern="1200">
        <a:solidFill>
          <a:schemeClr val="tx1"/>
        </a:solidFill>
        <a:latin typeface="+mn-lt"/>
        <a:ea typeface="+mn-ea"/>
        <a:cs typeface="+mn-cs"/>
      </a:defRPr>
    </a:lvl1pPr>
    <a:lvl2pPr marL="1219200" algn="l" defTabSz="1219200" rtl="0" eaLnBrk="0" fontAlgn="base" hangingPunct="0">
      <a:spcBef>
        <a:spcPct val="30000"/>
      </a:spcBef>
      <a:spcAft>
        <a:spcPct val="0"/>
      </a:spcAft>
      <a:defRPr sz="3200" kern="1200">
        <a:solidFill>
          <a:schemeClr val="tx1"/>
        </a:solidFill>
        <a:latin typeface="+mn-lt"/>
        <a:ea typeface="+mn-ea"/>
        <a:cs typeface="+mn-cs"/>
      </a:defRPr>
    </a:lvl2pPr>
    <a:lvl3pPr marL="2438400" algn="l" defTabSz="1219200" rtl="0" eaLnBrk="0" fontAlgn="base" hangingPunct="0">
      <a:spcBef>
        <a:spcPct val="30000"/>
      </a:spcBef>
      <a:spcAft>
        <a:spcPct val="0"/>
      </a:spcAft>
      <a:defRPr sz="3200" kern="1200">
        <a:solidFill>
          <a:schemeClr val="tx1"/>
        </a:solidFill>
        <a:latin typeface="+mn-lt"/>
        <a:ea typeface="+mn-ea"/>
        <a:cs typeface="+mn-cs"/>
      </a:defRPr>
    </a:lvl3pPr>
    <a:lvl4pPr marL="3657600" algn="l" defTabSz="1219200" rtl="0" eaLnBrk="0" fontAlgn="base" hangingPunct="0">
      <a:spcBef>
        <a:spcPct val="30000"/>
      </a:spcBef>
      <a:spcAft>
        <a:spcPct val="0"/>
      </a:spcAft>
      <a:defRPr sz="3200" kern="1200">
        <a:solidFill>
          <a:schemeClr val="tx1"/>
        </a:solidFill>
        <a:latin typeface="+mn-lt"/>
        <a:ea typeface="+mn-ea"/>
        <a:cs typeface="+mn-cs"/>
      </a:defRPr>
    </a:lvl4pPr>
    <a:lvl5pPr marL="4876800" algn="l" defTabSz="1219200" rtl="0" eaLnBrk="0" fontAlgn="base" hangingPunct="0">
      <a:spcBef>
        <a:spcPct val="30000"/>
      </a:spcBef>
      <a:spcAft>
        <a:spcPct val="0"/>
      </a:spcAft>
      <a:defRPr sz="3200" kern="1200">
        <a:solidFill>
          <a:schemeClr val="tx1"/>
        </a:solidFill>
        <a:latin typeface="+mn-lt"/>
        <a:ea typeface="+mn-ea"/>
        <a:cs typeface="+mn-cs"/>
      </a:defRPr>
    </a:lvl5pPr>
    <a:lvl6pPr marL="6096305" algn="l" defTabSz="1219261" rtl="0" eaLnBrk="1" latinLnBrk="0" hangingPunct="1">
      <a:defRPr sz="3200" kern="1200">
        <a:solidFill>
          <a:schemeClr val="tx1"/>
        </a:solidFill>
        <a:latin typeface="+mn-lt"/>
        <a:ea typeface="+mn-ea"/>
        <a:cs typeface="+mn-cs"/>
      </a:defRPr>
    </a:lvl6pPr>
    <a:lvl7pPr marL="7315566" algn="l" defTabSz="1219261" rtl="0" eaLnBrk="1" latinLnBrk="0" hangingPunct="1">
      <a:defRPr sz="3200" kern="1200">
        <a:solidFill>
          <a:schemeClr val="tx1"/>
        </a:solidFill>
        <a:latin typeface="+mn-lt"/>
        <a:ea typeface="+mn-ea"/>
        <a:cs typeface="+mn-cs"/>
      </a:defRPr>
    </a:lvl7pPr>
    <a:lvl8pPr marL="8534827" algn="l" defTabSz="1219261" rtl="0" eaLnBrk="1" latinLnBrk="0" hangingPunct="1">
      <a:defRPr sz="3200" kern="1200">
        <a:solidFill>
          <a:schemeClr val="tx1"/>
        </a:solidFill>
        <a:latin typeface="+mn-lt"/>
        <a:ea typeface="+mn-ea"/>
        <a:cs typeface="+mn-cs"/>
      </a:defRPr>
    </a:lvl8pPr>
    <a:lvl9pPr marL="9754088" algn="l" defTabSz="1219261" rtl="0" eaLnBrk="1" latinLnBrk="0" hangingPunct="1">
      <a:defRPr sz="3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a:p>
        </p:txBody>
      </p:sp>
    </p:spTree>
    <p:extLst>
      <p:ext uri="{BB962C8B-B14F-4D97-AF65-F5344CB8AC3E}">
        <p14:creationId xmlns:p14="http://schemas.microsoft.com/office/powerpoint/2010/main" val="2224909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g35ed75ccf_0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3" name="Google Shape;293;g35ed75ccf_0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5558366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2A00DDC-BA4A-3448-B193-7A4F211F66F9}" type="slidenum">
              <a:rPr lang="en-US" smtClean="0"/>
              <a:t>11</a:t>
            </a:fld>
            <a:endParaRPr lang="en-US"/>
          </a:p>
        </p:txBody>
      </p:sp>
    </p:spTree>
    <p:extLst>
      <p:ext uri="{BB962C8B-B14F-4D97-AF65-F5344CB8AC3E}">
        <p14:creationId xmlns:p14="http://schemas.microsoft.com/office/powerpoint/2010/main" val="38850032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a:extLst>
              <a:ext uri="{FF2B5EF4-FFF2-40B4-BE49-F238E27FC236}">
                <a16:creationId xmlns:a16="http://schemas.microsoft.com/office/drawing/2014/main" id="{9423377B-A8C6-F388-0F88-B9B455821D0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es Placeholder 2">
            <a:extLst>
              <a:ext uri="{FF2B5EF4-FFF2-40B4-BE49-F238E27FC236}">
                <a16:creationId xmlns:a16="http://schemas.microsoft.com/office/drawing/2014/main" id="{7B2F7853-5093-7BED-6CBD-1276362F1BC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7334821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0275555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6081579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4985182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7900801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7164384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5594766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a:extLst>
              <a:ext uri="{FF2B5EF4-FFF2-40B4-BE49-F238E27FC236}">
                <a16:creationId xmlns:a16="http://schemas.microsoft.com/office/drawing/2014/main" id="{E1FBBF68-69D4-A2DA-CF71-8A0AFA2B54B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a:extLst>
              <a:ext uri="{FF2B5EF4-FFF2-40B4-BE49-F238E27FC236}">
                <a16:creationId xmlns:a16="http://schemas.microsoft.com/office/drawing/2014/main" id="{C5741CB7-76D7-A430-17F5-684628D48BE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z="14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2384976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1369917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49962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0446188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2981224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09445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1439845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6851282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0221538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8110919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333035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9823216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807216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12208357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4834515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67016498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56799901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9896375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2043248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50367682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5426736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2" defTabSz="914350" eaLnBrk="0" fontAlgn="base" hangingPunct="0">
              <a:spcBef>
                <a:spcPct val="30000"/>
              </a:spcBef>
              <a:spcAft>
                <a:spcPct val="0"/>
              </a:spcAft>
              <a:defRPr/>
            </a:pPr>
            <a:endParaRPr lang="en-US" dirty="0"/>
          </a:p>
        </p:txBody>
      </p:sp>
    </p:spTree>
    <p:extLst>
      <p:ext uri="{BB962C8B-B14F-4D97-AF65-F5344CB8AC3E}">
        <p14:creationId xmlns:p14="http://schemas.microsoft.com/office/powerpoint/2010/main" val="350192506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67979465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88696157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07458464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86648744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D0E2EF-AB91-4245-B3AD-D5D6E3B0F44B}" type="slidenum">
              <a:rPr lang="en-US" smtClean="0"/>
              <a:pPr/>
              <a:t>44</a:t>
            </a:fld>
            <a:endParaRPr lang="en-US"/>
          </a:p>
        </p:txBody>
      </p:sp>
    </p:spTree>
    <p:extLst>
      <p:ext uri="{BB962C8B-B14F-4D97-AF65-F5344CB8AC3E}">
        <p14:creationId xmlns:p14="http://schemas.microsoft.com/office/powerpoint/2010/main" val="124906084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D0E2EF-AB91-4245-B3AD-D5D6E3B0F44B}" type="slidenum">
              <a:rPr lang="en-US" smtClean="0"/>
              <a:pPr/>
              <a:t>45</a:t>
            </a:fld>
            <a:endParaRPr lang="en-US"/>
          </a:p>
        </p:txBody>
      </p:sp>
    </p:spTree>
    <p:extLst>
      <p:ext uri="{BB962C8B-B14F-4D97-AF65-F5344CB8AC3E}">
        <p14:creationId xmlns:p14="http://schemas.microsoft.com/office/powerpoint/2010/main" val="307768932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D0E2EF-AB91-4245-B3AD-D5D6E3B0F44B}" type="slidenum">
              <a:rPr lang="en-US" smtClean="0"/>
              <a:pPr/>
              <a:t>46</a:t>
            </a:fld>
            <a:endParaRPr lang="en-US"/>
          </a:p>
        </p:txBody>
      </p:sp>
    </p:spTree>
    <p:extLst>
      <p:ext uri="{BB962C8B-B14F-4D97-AF65-F5344CB8AC3E}">
        <p14:creationId xmlns:p14="http://schemas.microsoft.com/office/powerpoint/2010/main" val="252512150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45756575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89708863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D0E2EF-AB91-4245-B3AD-D5D6E3B0F44B}" type="slidenum">
              <a:rPr lang="en-US" smtClean="0"/>
              <a:pPr/>
              <a:t>49</a:t>
            </a:fld>
            <a:endParaRPr lang="en-US"/>
          </a:p>
        </p:txBody>
      </p:sp>
    </p:spTree>
    <p:extLst>
      <p:ext uri="{BB962C8B-B14F-4D97-AF65-F5344CB8AC3E}">
        <p14:creationId xmlns:p14="http://schemas.microsoft.com/office/powerpoint/2010/main" val="14115225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79866021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50951832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D0E2EF-AB91-4245-B3AD-D5D6E3B0F44B}" type="slidenum">
              <a:rPr lang="en-US" smtClean="0"/>
              <a:pPr/>
              <a:t>51</a:t>
            </a:fld>
            <a:endParaRPr lang="en-US"/>
          </a:p>
        </p:txBody>
      </p:sp>
    </p:spTree>
    <p:extLst>
      <p:ext uri="{BB962C8B-B14F-4D97-AF65-F5344CB8AC3E}">
        <p14:creationId xmlns:p14="http://schemas.microsoft.com/office/powerpoint/2010/main" val="178779988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D0E2EF-AB91-4245-B3AD-D5D6E3B0F44B}" type="slidenum">
              <a:rPr lang="en-US" smtClean="0"/>
              <a:pPr/>
              <a:t>52</a:t>
            </a:fld>
            <a:endParaRPr lang="en-US"/>
          </a:p>
        </p:txBody>
      </p:sp>
    </p:spTree>
    <p:extLst>
      <p:ext uri="{BB962C8B-B14F-4D97-AF65-F5344CB8AC3E}">
        <p14:creationId xmlns:p14="http://schemas.microsoft.com/office/powerpoint/2010/main" val="323904211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0D0E2EF-AB91-4245-B3AD-D5D6E3B0F44B}" type="slidenum">
              <a:rPr lang="en-US" smtClean="0"/>
              <a:pPr/>
              <a:t>53</a:t>
            </a:fld>
            <a:endParaRPr lang="en-US"/>
          </a:p>
        </p:txBody>
      </p:sp>
    </p:spTree>
    <p:extLst>
      <p:ext uri="{BB962C8B-B14F-4D97-AF65-F5344CB8AC3E}">
        <p14:creationId xmlns:p14="http://schemas.microsoft.com/office/powerpoint/2010/main" val="321323750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75018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03516153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67825831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22457559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93393775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a:extLst>
              <a:ext uri="{FF2B5EF4-FFF2-40B4-BE49-F238E27FC236}">
                <a16:creationId xmlns:a16="http://schemas.microsoft.com/office/drawing/2014/main" id="{15E19AA6-D7E9-4ADC-87F7-4BE79DD1D315}"/>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Notes Placeholder 2">
            <a:extLst>
              <a:ext uri="{FF2B5EF4-FFF2-40B4-BE49-F238E27FC236}">
                <a16:creationId xmlns:a16="http://schemas.microsoft.com/office/drawing/2014/main" id="{50E0DFC3-D89C-4937-A353-FA205EBDDA7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106500" name="Slide Number Placeholder 3">
            <a:extLst>
              <a:ext uri="{FF2B5EF4-FFF2-40B4-BE49-F238E27FC236}">
                <a16:creationId xmlns:a16="http://schemas.microsoft.com/office/drawing/2014/main" id="{DD2BFBFB-DF17-42AD-AEE8-78082B4A3EC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485C6ACD-8850-4931-8F75-68C380CB4B2A}" type="slidenum">
              <a:rPr lang="en-US" altLang="en-US" smtClean="0"/>
              <a:pPr fontAlgn="base">
                <a:spcBef>
                  <a:spcPct val="0"/>
                </a:spcBef>
                <a:spcAft>
                  <a:spcPct val="0"/>
                </a:spcAft>
              </a:pPr>
              <a:t>59</a:t>
            </a:fld>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2A00DDC-BA4A-3448-B193-7A4F211F66F9}" type="slidenum">
              <a:rPr lang="en-US" smtClean="0"/>
              <a:t>6</a:t>
            </a:fld>
            <a:endParaRPr lang="en-US"/>
          </a:p>
        </p:txBody>
      </p:sp>
    </p:spTree>
    <p:extLst>
      <p:ext uri="{BB962C8B-B14F-4D97-AF65-F5344CB8AC3E}">
        <p14:creationId xmlns:p14="http://schemas.microsoft.com/office/powerpoint/2010/main" val="77214943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88979149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6361625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2A00DDC-BA4A-3448-B193-7A4F211F66F9}" type="slidenum">
              <a:rPr lang="en-US" smtClean="0"/>
              <a:t>7</a:t>
            </a:fld>
            <a:endParaRPr lang="en-US"/>
          </a:p>
        </p:txBody>
      </p:sp>
    </p:spTree>
    <p:extLst>
      <p:ext uri="{BB962C8B-B14F-4D97-AF65-F5344CB8AC3E}">
        <p14:creationId xmlns:p14="http://schemas.microsoft.com/office/powerpoint/2010/main" val="29301429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2A00DDC-BA4A-3448-B193-7A4F211F66F9}" type="slidenum">
              <a:rPr lang="en-US" smtClean="0"/>
              <a:t>8</a:t>
            </a:fld>
            <a:endParaRPr lang="en-US"/>
          </a:p>
        </p:txBody>
      </p:sp>
    </p:spTree>
    <p:extLst>
      <p:ext uri="{BB962C8B-B14F-4D97-AF65-F5344CB8AC3E}">
        <p14:creationId xmlns:p14="http://schemas.microsoft.com/office/powerpoint/2010/main" val="18599011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dirty="0"/>
          </a:p>
        </p:txBody>
      </p:sp>
      <p:sp>
        <p:nvSpPr>
          <p:cNvPr id="4" name="Slide Number Placeholder 3"/>
          <p:cNvSpPr>
            <a:spLocks noGrp="1"/>
          </p:cNvSpPr>
          <p:nvPr>
            <p:ph type="sldNum" sz="quarter" idx="5"/>
          </p:nvPr>
        </p:nvSpPr>
        <p:spPr/>
        <p:txBody>
          <a:bodyPr/>
          <a:lstStyle/>
          <a:p>
            <a:fld id="{B2A00DDC-BA4A-3448-B193-7A4F211F66F9}" type="slidenum">
              <a:rPr lang="en-US" smtClean="0"/>
              <a:t>9</a:t>
            </a:fld>
            <a:endParaRPr lang="en-US"/>
          </a:p>
        </p:txBody>
      </p:sp>
    </p:spTree>
    <p:extLst>
      <p:ext uri="{BB962C8B-B14F-4D97-AF65-F5344CB8AC3E}">
        <p14:creationId xmlns:p14="http://schemas.microsoft.com/office/powerpoint/2010/main" val="196339571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emf"/><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emf"/><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emf"/><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Gra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AC7190C-050F-F1F7-E1FD-D2B59A54AF69}"/>
              </a:ext>
            </a:extLst>
          </p:cNvPr>
          <p:cNvSpPr>
            <a:spLocks/>
          </p:cNvSpPr>
          <p:nvPr userDrawn="1"/>
        </p:nvSpPr>
        <p:spPr>
          <a:xfrm>
            <a:off x="1588" y="361950"/>
            <a:ext cx="24384000" cy="11826875"/>
          </a:xfrm>
          <a:prstGeom prst="rect">
            <a:avLst/>
          </a:prstGeom>
          <a:solidFill>
            <a:srgbClr val="576F7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12800">
              <a:solidFill>
                <a:schemeClr val="bg1"/>
              </a:solidFill>
              <a:latin typeface="Times New Roman" panose="02020603050405020304" pitchFamily="18" charset="0"/>
              <a:cs typeface="Times New Roman" panose="02020603050405020304" pitchFamily="18" charset="0"/>
            </a:endParaRPr>
          </a:p>
        </p:txBody>
      </p:sp>
      <p:sp>
        <p:nvSpPr>
          <p:cNvPr id="3" name="Rectangle 2">
            <a:extLst>
              <a:ext uri="{FF2B5EF4-FFF2-40B4-BE49-F238E27FC236}">
                <a16:creationId xmlns:a16="http://schemas.microsoft.com/office/drawing/2014/main" id="{B26A3462-2C55-445B-17EB-4BD8BBCE3E32}"/>
              </a:ext>
            </a:extLst>
          </p:cNvPr>
          <p:cNvSpPr>
            <a:spLocks/>
          </p:cNvSpPr>
          <p:nvPr userDrawn="1"/>
        </p:nvSpPr>
        <p:spPr>
          <a:xfrm>
            <a:off x="1588" y="0"/>
            <a:ext cx="24384000"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12800">
              <a:latin typeface="Arial" panose="020B0604020202020204" pitchFamily="34" charset="0"/>
            </a:endParaRPr>
          </a:p>
        </p:txBody>
      </p:sp>
      <p:pic>
        <p:nvPicPr>
          <p:cNvPr id="4" name="Picture 8">
            <a:extLst>
              <a:ext uri="{FF2B5EF4-FFF2-40B4-BE49-F238E27FC236}">
                <a16:creationId xmlns:a16="http://schemas.microsoft.com/office/drawing/2014/main" id="{37EE9059-0CBF-8E6F-541F-A058580CB47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itle 1"/>
          <p:cNvSpPr>
            <a:spLocks noGrp="1"/>
          </p:cNvSpPr>
          <p:nvPr>
            <p:ph type="ctrTitle"/>
          </p:nvPr>
        </p:nvSpPr>
        <p:spPr>
          <a:xfrm>
            <a:off x="2269122" y="5029200"/>
            <a:ext cx="20496234" cy="3231728"/>
          </a:xfrm>
        </p:spPr>
        <p:txBody>
          <a:bodyPr lIns="0" tIns="0" rIns="0" bIns="0">
            <a:normAutofit/>
          </a:bodyPr>
          <a:lstStyle>
            <a:lvl1pPr>
              <a:defRPr sz="7200" b="0" i="0" baseline="0">
                <a:solidFill>
                  <a:schemeClr val="bg1"/>
                </a:solidFill>
                <a:latin typeface="Times New Roman" panose="02020603050405020304" pitchFamily="18" charset="0"/>
                <a:cs typeface="Times New Roman" panose="02020603050405020304" pitchFamily="18" charset="0"/>
              </a:defRPr>
            </a:lvl1pPr>
          </a:lstStyle>
          <a:p>
            <a:r>
              <a:rPr lang="en-US"/>
              <a:t>Click to edit Master title style</a:t>
            </a:r>
          </a:p>
        </p:txBody>
      </p:sp>
      <p:sp>
        <p:nvSpPr>
          <p:cNvPr id="8" name="Text Placeholder 7"/>
          <p:cNvSpPr>
            <a:spLocks noGrp="1"/>
          </p:cNvSpPr>
          <p:nvPr>
            <p:ph type="body" sz="quarter" idx="14"/>
          </p:nvPr>
        </p:nvSpPr>
        <p:spPr>
          <a:xfrm>
            <a:off x="2268538" y="8458200"/>
            <a:ext cx="2914649" cy="2968950"/>
          </a:xfrm>
        </p:spPr>
        <p:txBody>
          <a:bodyPr/>
          <a:lstStyle>
            <a:lvl1pPr>
              <a:defRPr sz="2400">
                <a:solidFill>
                  <a:schemeClr val="bg1"/>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a:t>Click to edit Master text styles</a:t>
            </a:r>
          </a:p>
        </p:txBody>
      </p:sp>
      <p:sp>
        <p:nvSpPr>
          <p:cNvPr id="32" name="Text Placeholder 7"/>
          <p:cNvSpPr>
            <a:spLocks noGrp="1"/>
          </p:cNvSpPr>
          <p:nvPr>
            <p:ph type="body" sz="quarter" idx="15"/>
          </p:nvPr>
        </p:nvSpPr>
        <p:spPr>
          <a:xfrm>
            <a:off x="5330714" y="8458200"/>
            <a:ext cx="2914649" cy="2968950"/>
          </a:xfrm>
        </p:spPr>
        <p:txBody>
          <a:bodyPr/>
          <a:lstStyle>
            <a:lvl1pPr>
              <a:defRPr sz="2400">
                <a:solidFill>
                  <a:schemeClr val="bg1"/>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a:t>Click to edit Master text styles</a:t>
            </a:r>
          </a:p>
        </p:txBody>
      </p:sp>
      <p:sp>
        <p:nvSpPr>
          <p:cNvPr id="5" name="Slide Number Placeholder 6">
            <a:extLst>
              <a:ext uri="{FF2B5EF4-FFF2-40B4-BE49-F238E27FC236}">
                <a16:creationId xmlns:a16="http://schemas.microsoft.com/office/drawing/2014/main" id="{47824367-B7DD-A386-47CE-5B46D9C30C33}"/>
              </a:ext>
            </a:extLst>
          </p:cNvPr>
          <p:cNvSpPr>
            <a:spLocks noGrp="1"/>
          </p:cNvSpPr>
          <p:nvPr>
            <p:ph type="sldNum" sz="quarter" idx="16"/>
          </p:nvPr>
        </p:nvSpPr>
        <p:spPr>
          <a:xfrm>
            <a:off x="22674263" y="12585700"/>
            <a:ext cx="950912" cy="733425"/>
          </a:xfrm>
        </p:spPr>
        <p:txBody>
          <a:bodyPr/>
          <a:lstStyle>
            <a:lvl1pPr algn="r">
              <a:defRPr>
                <a:solidFill>
                  <a:srgbClr val="576F7F"/>
                </a:solidFill>
              </a:defRPr>
            </a:lvl1pPr>
          </a:lstStyle>
          <a:p>
            <a:pPr>
              <a:defRPr/>
            </a:pPr>
            <a:fld id="{0584609C-FDFD-4B62-A69A-E97EAB68FC3B}" type="slidenum">
              <a:rPr lang="uk-UA"/>
              <a:pPr>
                <a:defRPr/>
              </a:pPr>
              <a:t>‹#›</a:t>
            </a:fld>
            <a:endParaRPr lang="uk-UA"/>
          </a:p>
        </p:txBody>
      </p:sp>
    </p:spTree>
    <p:extLst>
      <p:ext uri="{BB962C8B-B14F-4D97-AF65-F5344CB8AC3E}">
        <p14:creationId xmlns:p14="http://schemas.microsoft.com/office/powerpoint/2010/main" val="4855151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Text Slide — 01">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41BD014E-E4EF-7591-8A3C-02BB1C412567}"/>
              </a:ext>
            </a:extLst>
          </p:cNvPr>
          <p:cNvCxnSpPr/>
          <p:nvPr userDrawn="1"/>
        </p:nvCxnSpPr>
        <p:spPr>
          <a:xfrm>
            <a:off x="757238" y="12188825"/>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4" name="Rectangle 3">
            <a:extLst>
              <a:ext uri="{FF2B5EF4-FFF2-40B4-BE49-F238E27FC236}">
                <a16:creationId xmlns:a16="http://schemas.microsoft.com/office/drawing/2014/main" id="{B8F80F7F-F86C-0519-F33E-167CB38565C7}"/>
              </a:ext>
            </a:extLst>
          </p:cNvPr>
          <p:cNvSpPr>
            <a:spLocks/>
          </p:cNvSpPr>
          <p:nvPr userDrawn="1"/>
        </p:nvSpPr>
        <p:spPr>
          <a:xfrm>
            <a:off x="1588" y="0"/>
            <a:ext cx="24384000"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12800">
              <a:latin typeface="Arial" panose="020B0604020202020204" pitchFamily="34" charset="0"/>
            </a:endParaRPr>
          </a:p>
        </p:txBody>
      </p:sp>
      <p:pic>
        <p:nvPicPr>
          <p:cNvPr id="5" name="Picture 8">
            <a:extLst>
              <a:ext uri="{FF2B5EF4-FFF2-40B4-BE49-F238E27FC236}">
                <a16:creationId xmlns:a16="http://schemas.microsoft.com/office/drawing/2014/main" id="{BF31AEAD-E12D-79CE-F97D-1EB07AD5FAB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44587" y="1143000"/>
            <a:ext cx="10682747" cy="1219177"/>
          </a:xfrm>
        </p:spPr>
        <p:txBody>
          <a:bodyPr lIns="0" tIns="0" rIns="0" bIns="0">
            <a:normAutofit/>
          </a:bodyPr>
          <a:lstStyle>
            <a:lvl1pPr>
              <a:defRPr sz="6800" b="0" i="0" baseline="0">
                <a:solidFill>
                  <a:srgbClr val="576F7F"/>
                </a:solidFill>
                <a:latin typeface="Times New Roman" panose="02020603050405020304" pitchFamily="18" charset="0"/>
                <a:cs typeface="Times New Roman" panose="02020603050405020304" pitchFamily="18" charset="0"/>
              </a:defRPr>
            </a:lvl1pPr>
          </a:lstStyle>
          <a:p>
            <a:r>
              <a:rPr lang="tr-TR"/>
              <a:t>Click to edit Master title style</a:t>
            </a:r>
            <a:endParaRPr lang="en-US"/>
          </a:p>
        </p:txBody>
      </p:sp>
      <p:sp>
        <p:nvSpPr>
          <p:cNvPr id="22" name="Picture Placeholder 4"/>
          <p:cNvSpPr>
            <a:spLocks noGrp="1"/>
          </p:cNvSpPr>
          <p:nvPr>
            <p:ph type="pic" sz="quarter" idx="21"/>
          </p:nvPr>
        </p:nvSpPr>
        <p:spPr>
          <a:xfrm>
            <a:off x="12574588" y="1143001"/>
            <a:ext cx="10653252" cy="10287000"/>
          </a:xfrm>
          <a:prstGeom prst="rect">
            <a:avLst/>
          </a:prstGeom>
        </p:spPr>
        <p:txBody>
          <a:bodyPr rtlCol="0">
            <a:normAutofit/>
          </a:bodyPr>
          <a:lstStyle>
            <a:lvl1pPr>
              <a:defRPr/>
            </a:lvl1pPr>
          </a:lstStyle>
          <a:p>
            <a:pPr lvl="0"/>
            <a:endParaRPr lang="en-US" noProof="0"/>
          </a:p>
        </p:txBody>
      </p:sp>
      <p:sp>
        <p:nvSpPr>
          <p:cNvPr id="23" name="Text Placeholder 7"/>
          <p:cNvSpPr>
            <a:spLocks noGrp="1"/>
          </p:cNvSpPr>
          <p:nvPr>
            <p:ph type="body" sz="quarter" idx="15"/>
          </p:nvPr>
        </p:nvSpPr>
        <p:spPr>
          <a:xfrm>
            <a:off x="1144586" y="3152752"/>
            <a:ext cx="10682748" cy="3860491"/>
          </a:xfrm>
        </p:spPr>
        <p:txBody>
          <a:bodyPr/>
          <a:lstStyle>
            <a:lvl1pPr>
              <a:defRPr sz="4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
        <p:nvSpPr>
          <p:cNvPr id="24" name="Text Placeholder 7"/>
          <p:cNvSpPr>
            <a:spLocks noGrp="1"/>
          </p:cNvSpPr>
          <p:nvPr>
            <p:ph type="body" sz="quarter" idx="16"/>
          </p:nvPr>
        </p:nvSpPr>
        <p:spPr>
          <a:xfrm>
            <a:off x="1144586" y="7781903"/>
            <a:ext cx="10682748" cy="3648098"/>
          </a:xfrm>
        </p:spPr>
        <p:txBody>
          <a:bodyPr/>
          <a:lstStyle>
            <a:lvl1pPr marL="457200" indent="-457200">
              <a:buFont typeface="Arial" panose="020B0604020202020204" pitchFamily="34" charset="0"/>
              <a:buChar char="•"/>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
        <p:nvSpPr>
          <p:cNvPr id="6" name="Slide Number Placeholder 6">
            <a:extLst>
              <a:ext uri="{FF2B5EF4-FFF2-40B4-BE49-F238E27FC236}">
                <a16:creationId xmlns:a16="http://schemas.microsoft.com/office/drawing/2014/main" id="{2A637D83-8E1E-35C3-5C02-40FA9F69E194}"/>
              </a:ext>
            </a:extLst>
          </p:cNvPr>
          <p:cNvSpPr>
            <a:spLocks noGrp="1"/>
          </p:cNvSpPr>
          <p:nvPr>
            <p:ph type="sldNum" sz="quarter" idx="22"/>
          </p:nvPr>
        </p:nvSpPr>
        <p:spPr>
          <a:xfrm>
            <a:off x="22674263" y="12585700"/>
            <a:ext cx="950912" cy="733425"/>
          </a:xfrm>
        </p:spPr>
        <p:txBody>
          <a:bodyPr/>
          <a:lstStyle>
            <a:lvl1pPr algn="r">
              <a:defRPr>
                <a:solidFill>
                  <a:srgbClr val="576F7F"/>
                </a:solidFill>
              </a:defRPr>
            </a:lvl1pPr>
          </a:lstStyle>
          <a:p>
            <a:pPr>
              <a:defRPr/>
            </a:pPr>
            <a:fld id="{CB8E7FAD-604E-4689-ACD8-91E3987E0A96}" type="slidenum">
              <a:rPr lang="uk-UA"/>
              <a:pPr>
                <a:defRPr/>
              </a:pPr>
              <a:t>‹#›</a:t>
            </a:fld>
            <a:endParaRPr lang="uk-UA"/>
          </a:p>
        </p:txBody>
      </p:sp>
    </p:spTree>
    <p:extLst>
      <p:ext uri="{BB962C8B-B14F-4D97-AF65-F5344CB8AC3E}">
        <p14:creationId xmlns:p14="http://schemas.microsoft.com/office/powerpoint/2010/main" val="24893113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Text Slide — 02">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1651E4DB-DCA3-D5D8-D573-B73B405FCDA9}"/>
              </a:ext>
            </a:extLst>
          </p:cNvPr>
          <p:cNvCxnSpPr/>
          <p:nvPr userDrawn="1"/>
        </p:nvCxnSpPr>
        <p:spPr>
          <a:xfrm>
            <a:off x="757238" y="12188825"/>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4" name="Rectangle 3">
            <a:extLst>
              <a:ext uri="{FF2B5EF4-FFF2-40B4-BE49-F238E27FC236}">
                <a16:creationId xmlns:a16="http://schemas.microsoft.com/office/drawing/2014/main" id="{739EAC6F-205F-FB95-A00D-9B9046E74939}"/>
              </a:ext>
            </a:extLst>
          </p:cNvPr>
          <p:cNvSpPr>
            <a:spLocks/>
          </p:cNvSpPr>
          <p:nvPr userDrawn="1"/>
        </p:nvSpPr>
        <p:spPr>
          <a:xfrm>
            <a:off x="1588" y="0"/>
            <a:ext cx="24384000"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12800">
              <a:latin typeface="Arial" panose="020B0604020202020204" pitchFamily="34" charset="0"/>
            </a:endParaRPr>
          </a:p>
        </p:txBody>
      </p:sp>
      <p:pic>
        <p:nvPicPr>
          <p:cNvPr id="5" name="Picture 8">
            <a:extLst>
              <a:ext uri="{FF2B5EF4-FFF2-40B4-BE49-F238E27FC236}">
                <a16:creationId xmlns:a16="http://schemas.microsoft.com/office/drawing/2014/main" id="{BFBDE7BD-A481-1DEF-3F9A-FB7386683A4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44587" y="1143000"/>
            <a:ext cx="22097999" cy="1219177"/>
          </a:xfrm>
        </p:spPr>
        <p:txBody>
          <a:bodyPr lIns="0" tIns="0" rIns="0" bIns="0">
            <a:normAutofit/>
          </a:bodyPr>
          <a:lstStyle>
            <a:lvl1pPr>
              <a:defRPr sz="6800" b="0" i="0" baseline="0">
                <a:solidFill>
                  <a:srgbClr val="576F7F"/>
                </a:solidFill>
                <a:latin typeface="Times New Roman" panose="02020603050405020304" pitchFamily="18" charset="0"/>
                <a:cs typeface="Times New Roman" panose="02020603050405020304" pitchFamily="18" charset="0"/>
              </a:defRPr>
            </a:lvl1p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endParaRPr lang="en-US"/>
          </a:p>
        </p:txBody>
      </p:sp>
      <p:sp>
        <p:nvSpPr>
          <p:cNvPr id="24" name="Picture Placeholder 4"/>
          <p:cNvSpPr>
            <a:spLocks noGrp="1"/>
          </p:cNvSpPr>
          <p:nvPr>
            <p:ph type="pic" sz="quarter" idx="21"/>
          </p:nvPr>
        </p:nvSpPr>
        <p:spPr>
          <a:xfrm>
            <a:off x="1144588" y="3124175"/>
            <a:ext cx="22083252" cy="4648213"/>
          </a:xfrm>
          <a:prstGeom prst="rect">
            <a:avLst/>
          </a:prstGeom>
        </p:spPr>
        <p:txBody>
          <a:bodyPr rtlCol="0">
            <a:normAutofit/>
          </a:bodyPr>
          <a:lstStyle>
            <a:lvl1pPr>
              <a:defRPr/>
            </a:lvl1pPr>
          </a:lstStyle>
          <a:p>
            <a:pPr lvl="0"/>
            <a:endParaRPr lang="en-US" noProof="0"/>
          </a:p>
        </p:txBody>
      </p:sp>
      <p:sp>
        <p:nvSpPr>
          <p:cNvPr id="28" name="Text Placeholder 7"/>
          <p:cNvSpPr>
            <a:spLocks noGrp="1"/>
          </p:cNvSpPr>
          <p:nvPr>
            <p:ph type="body" sz="quarter" idx="17"/>
          </p:nvPr>
        </p:nvSpPr>
        <p:spPr>
          <a:xfrm>
            <a:off x="12574586" y="8531537"/>
            <a:ext cx="10682748" cy="2898463"/>
          </a:xfrm>
        </p:spPr>
        <p:txBody>
          <a:bodyPr/>
          <a:lstStyle>
            <a:lvl1pPr marL="457200" indent="-457200">
              <a:buFont typeface="Arial" panose="020B0604020202020204" pitchFamily="34" charset="0"/>
              <a:buChar char="•"/>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a:t>Click to edit Master text styles</a:t>
            </a:r>
          </a:p>
        </p:txBody>
      </p:sp>
      <p:sp>
        <p:nvSpPr>
          <p:cNvPr id="29" name="Text Placeholder 7"/>
          <p:cNvSpPr>
            <a:spLocks noGrp="1"/>
          </p:cNvSpPr>
          <p:nvPr>
            <p:ph type="body" sz="quarter" idx="15"/>
          </p:nvPr>
        </p:nvSpPr>
        <p:spPr>
          <a:xfrm>
            <a:off x="1144586" y="8531537"/>
            <a:ext cx="10682748" cy="2898463"/>
          </a:xfrm>
        </p:spPr>
        <p:txBody>
          <a:bodyPr/>
          <a:lstStyle>
            <a:lvl1pPr>
              <a:defRPr sz="4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a:t>Click to edit Master text styles</a:t>
            </a:r>
          </a:p>
        </p:txBody>
      </p:sp>
      <p:sp>
        <p:nvSpPr>
          <p:cNvPr id="6" name="Slide Number Placeholder 6">
            <a:extLst>
              <a:ext uri="{FF2B5EF4-FFF2-40B4-BE49-F238E27FC236}">
                <a16:creationId xmlns:a16="http://schemas.microsoft.com/office/drawing/2014/main" id="{171996A7-DC38-CCFB-81A8-DFE198F897E5}"/>
              </a:ext>
            </a:extLst>
          </p:cNvPr>
          <p:cNvSpPr>
            <a:spLocks noGrp="1"/>
          </p:cNvSpPr>
          <p:nvPr>
            <p:ph type="sldNum" sz="quarter" idx="22"/>
          </p:nvPr>
        </p:nvSpPr>
        <p:spPr>
          <a:xfrm>
            <a:off x="22674263" y="12585700"/>
            <a:ext cx="950912" cy="733425"/>
          </a:xfrm>
        </p:spPr>
        <p:txBody>
          <a:bodyPr/>
          <a:lstStyle>
            <a:lvl1pPr algn="r">
              <a:defRPr>
                <a:solidFill>
                  <a:srgbClr val="576F7F"/>
                </a:solidFill>
              </a:defRPr>
            </a:lvl1pPr>
          </a:lstStyle>
          <a:p>
            <a:pPr>
              <a:defRPr/>
            </a:pPr>
            <a:fld id="{EA86F2B8-36B7-4222-BD63-839744F9C781}" type="slidenum">
              <a:rPr lang="uk-UA"/>
              <a:pPr>
                <a:defRPr/>
              </a:pPr>
              <a:t>‹#›</a:t>
            </a:fld>
            <a:endParaRPr lang="uk-UA"/>
          </a:p>
        </p:txBody>
      </p:sp>
    </p:spTree>
    <p:extLst>
      <p:ext uri="{BB962C8B-B14F-4D97-AF65-F5344CB8AC3E}">
        <p14:creationId xmlns:p14="http://schemas.microsoft.com/office/powerpoint/2010/main" val="3843946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mage/Text Slide — 03">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AF8AF450-9E1A-A29A-AA95-D9A43FEE510F}"/>
              </a:ext>
            </a:extLst>
          </p:cNvPr>
          <p:cNvCxnSpPr/>
          <p:nvPr userDrawn="1"/>
        </p:nvCxnSpPr>
        <p:spPr>
          <a:xfrm>
            <a:off x="757238" y="12188825"/>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4" name="Rectangle 3">
            <a:extLst>
              <a:ext uri="{FF2B5EF4-FFF2-40B4-BE49-F238E27FC236}">
                <a16:creationId xmlns:a16="http://schemas.microsoft.com/office/drawing/2014/main" id="{AAD74E5D-D9A8-CEF3-21BB-F5BB16B73357}"/>
              </a:ext>
            </a:extLst>
          </p:cNvPr>
          <p:cNvSpPr>
            <a:spLocks/>
          </p:cNvSpPr>
          <p:nvPr userDrawn="1"/>
        </p:nvSpPr>
        <p:spPr>
          <a:xfrm>
            <a:off x="1588" y="0"/>
            <a:ext cx="24384000"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12800">
              <a:latin typeface="Arial" panose="020B0604020202020204" pitchFamily="34" charset="0"/>
            </a:endParaRPr>
          </a:p>
        </p:txBody>
      </p:sp>
      <p:pic>
        <p:nvPicPr>
          <p:cNvPr id="5" name="Picture 7">
            <a:extLst>
              <a:ext uri="{FF2B5EF4-FFF2-40B4-BE49-F238E27FC236}">
                <a16:creationId xmlns:a16="http://schemas.microsoft.com/office/drawing/2014/main" id="{99F6EBA8-16AB-FF39-92E2-7624E880837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44587" y="1143000"/>
            <a:ext cx="22097999" cy="1219177"/>
          </a:xfrm>
        </p:spPr>
        <p:txBody>
          <a:bodyPr lIns="0" tIns="0" rIns="0" bIns="0">
            <a:normAutofit/>
          </a:bodyPr>
          <a:lstStyle>
            <a:lvl1pPr>
              <a:defRPr sz="6800" b="0" i="0" baseline="0">
                <a:solidFill>
                  <a:srgbClr val="576F7F"/>
                </a:solidFill>
                <a:latin typeface="Times New Roman" panose="02020603050405020304" pitchFamily="18" charset="0"/>
                <a:cs typeface="Times New Roman" panose="02020603050405020304" pitchFamily="18" charset="0"/>
              </a:defRPr>
            </a:lvl1p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endParaRPr lang="en-US"/>
          </a:p>
        </p:txBody>
      </p:sp>
      <p:sp>
        <p:nvSpPr>
          <p:cNvPr id="24" name="Picture Placeholder 4"/>
          <p:cNvSpPr>
            <a:spLocks noGrp="1"/>
          </p:cNvSpPr>
          <p:nvPr>
            <p:ph type="pic" sz="quarter" idx="21"/>
          </p:nvPr>
        </p:nvSpPr>
        <p:spPr>
          <a:xfrm>
            <a:off x="1144588" y="3124175"/>
            <a:ext cx="10668000" cy="4648213"/>
          </a:xfrm>
          <a:prstGeom prst="rect">
            <a:avLst/>
          </a:prstGeom>
        </p:spPr>
        <p:txBody>
          <a:bodyPr rtlCol="0">
            <a:normAutofit/>
          </a:bodyPr>
          <a:lstStyle>
            <a:lvl1pPr>
              <a:defRPr/>
            </a:lvl1pPr>
          </a:lstStyle>
          <a:p>
            <a:pPr lvl="0"/>
            <a:endParaRPr lang="en-US" noProof="0"/>
          </a:p>
        </p:txBody>
      </p:sp>
      <p:sp>
        <p:nvSpPr>
          <p:cNvPr id="16" name="Picture Placeholder 4"/>
          <p:cNvSpPr>
            <a:spLocks noGrp="1"/>
          </p:cNvSpPr>
          <p:nvPr>
            <p:ph type="pic" sz="quarter" idx="22"/>
          </p:nvPr>
        </p:nvSpPr>
        <p:spPr>
          <a:xfrm>
            <a:off x="12592876" y="3124175"/>
            <a:ext cx="10668000" cy="4648213"/>
          </a:xfrm>
          <a:prstGeom prst="rect">
            <a:avLst/>
          </a:prstGeom>
        </p:spPr>
        <p:txBody>
          <a:bodyPr rtlCol="0">
            <a:normAutofit/>
          </a:bodyPr>
          <a:lstStyle>
            <a:lvl1pPr>
              <a:defRPr/>
            </a:lvl1pPr>
          </a:lstStyle>
          <a:p>
            <a:pPr lvl="0"/>
            <a:endParaRPr lang="en-US" noProof="0"/>
          </a:p>
        </p:txBody>
      </p:sp>
      <p:sp>
        <p:nvSpPr>
          <p:cNvPr id="20" name="Text Placeholder 7"/>
          <p:cNvSpPr>
            <a:spLocks noGrp="1"/>
          </p:cNvSpPr>
          <p:nvPr>
            <p:ph type="body" sz="quarter" idx="16"/>
          </p:nvPr>
        </p:nvSpPr>
        <p:spPr>
          <a:xfrm>
            <a:off x="1144586" y="8531537"/>
            <a:ext cx="10682748" cy="2898463"/>
          </a:xfrm>
        </p:spPr>
        <p:txBody>
          <a:bodyPr/>
          <a:lstStyle>
            <a:lvl1pPr marL="0" indent="0">
              <a:buFont typeface="Arial" panose="020B0604020202020204" pitchFamily="34" charset="0"/>
              <a:buNone/>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
        <p:nvSpPr>
          <p:cNvPr id="21" name="Text Placeholder 7"/>
          <p:cNvSpPr>
            <a:spLocks noGrp="1"/>
          </p:cNvSpPr>
          <p:nvPr>
            <p:ph type="body" sz="quarter" idx="17"/>
          </p:nvPr>
        </p:nvSpPr>
        <p:spPr>
          <a:xfrm>
            <a:off x="12574586" y="8531537"/>
            <a:ext cx="10682748" cy="2898463"/>
          </a:xfrm>
        </p:spPr>
        <p:txBody>
          <a:bodyPr/>
          <a:lstStyle>
            <a:lvl1pPr marL="0" indent="0">
              <a:buFont typeface="Arial" panose="020B0604020202020204" pitchFamily="34" charset="0"/>
              <a:buNone/>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a:t>Click to edit Master text styles</a:t>
            </a:r>
          </a:p>
        </p:txBody>
      </p:sp>
      <p:sp>
        <p:nvSpPr>
          <p:cNvPr id="6" name="Slide Number Placeholder 6">
            <a:extLst>
              <a:ext uri="{FF2B5EF4-FFF2-40B4-BE49-F238E27FC236}">
                <a16:creationId xmlns:a16="http://schemas.microsoft.com/office/drawing/2014/main" id="{52353791-4683-4576-E634-E129FED8F2B2}"/>
              </a:ext>
            </a:extLst>
          </p:cNvPr>
          <p:cNvSpPr>
            <a:spLocks noGrp="1"/>
          </p:cNvSpPr>
          <p:nvPr>
            <p:ph type="sldNum" sz="quarter" idx="23"/>
          </p:nvPr>
        </p:nvSpPr>
        <p:spPr>
          <a:xfrm>
            <a:off x="22674263" y="12585700"/>
            <a:ext cx="950912" cy="733425"/>
          </a:xfrm>
        </p:spPr>
        <p:txBody>
          <a:bodyPr/>
          <a:lstStyle>
            <a:lvl1pPr algn="r">
              <a:defRPr>
                <a:solidFill>
                  <a:srgbClr val="576F7F"/>
                </a:solidFill>
              </a:defRPr>
            </a:lvl1pPr>
          </a:lstStyle>
          <a:p>
            <a:pPr>
              <a:defRPr/>
            </a:pPr>
            <a:fld id="{93FC444C-D007-4D3F-B3AD-3199A0A8ACDE}" type="slidenum">
              <a:rPr lang="uk-UA"/>
              <a:pPr>
                <a:defRPr/>
              </a:pPr>
              <a:t>‹#›</a:t>
            </a:fld>
            <a:endParaRPr lang="uk-UA"/>
          </a:p>
        </p:txBody>
      </p:sp>
    </p:spTree>
    <p:extLst>
      <p:ext uri="{BB962C8B-B14F-4D97-AF65-F5344CB8AC3E}">
        <p14:creationId xmlns:p14="http://schemas.microsoft.com/office/powerpoint/2010/main" val="30804962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mage/Text Slide — 04">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F7ED1866-D9E0-4668-B9AD-FDEABD339940}"/>
              </a:ext>
            </a:extLst>
          </p:cNvPr>
          <p:cNvCxnSpPr/>
          <p:nvPr userDrawn="1"/>
        </p:nvCxnSpPr>
        <p:spPr>
          <a:xfrm>
            <a:off x="757238" y="12188825"/>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4" name="Rectangle 3">
            <a:extLst>
              <a:ext uri="{FF2B5EF4-FFF2-40B4-BE49-F238E27FC236}">
                <a16:creationId xmlns:a16="http://schemas.microsoft.com/office/drawing/2014/main" id="{042E42CD-C745-E1D8-E35B-181EACD1634A}"/>
              </a:ext>
            </a:extLst>
          </p:cNvPr>
          <p:cNvSpPr>
            <a:spLocks/>
          </p:cNvSpPr>
          <p:nvPr userDrawn="1"/>
        </p:nvSpPr>
        <p:spPr>
          <a:xfrm>
            <a:off x="1588" y="0"/>
            <a:ext cx="24384000"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12800">
              <a:latin typeface="Arial" panose="020B0604020202020204" pitchFamily="34" charset="0"/>
            </a:endParaRPr>
          </a:p>
        </p:txBody>
      </p:sp>
      <p:pic>
        <p:nvPicPr>
          <p:cNvPr id="5" name="Picture 8">
            <a:extLst>
              <a:ext uri="{FF2B5EF4-FFF2-40B4-BE49-F238E27FC236}">
                <a16:creationId xmlns:a16="http://schemas.microsoft.com/office/drawing/2014/main" id="{EB5DCB3B-9C89-B982-DD61-C52E9472D66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44587" y="1143000"/>
            <a:ext cx="22097999" cy="1219177"/>
          </a:xfrm>
        </p:spPr>
        <p:txBody>
          <a:bodyPr lIns="0" tIns="0" rIns="0" bIns="0">
            <a:normAutofit/>
          </a:bodyPr>
          <a:lstStyle>
            <a:lvl1pPr>
              <a:defRPr sz="6800" b="0" i="0" baseline="0">
                <a:solidFill>
                  <a:srgbClr val="576F7F"/>
                </a:solidFill>
                <a:latin typeface="Times New Roman" panose="02020603050405020304" pitchFamily="18" charset="0"/>
                <a:cs typeface="Times New Roman" panose="02020603050405020304" pitchFamily="18" charset="0"/>
              </a:defRPr>
            </a:lvl1p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endParaRPr lang="en-US"/>
          </a:p>
        </p:txBody>
      </p:sp>
      <p:sp>
        <p:nvSpPr>
          <p:cNvPr id="24" name="Picture Placeholder 4"/>
          <p:cNvSpPr>
            <a:spLocks noGrp="1"/>
          </p:cNvSpPr>
          <p:nvPr>
            <p:ph type="pic" sz="quarter" idx="21"/>
          </p:nvPr>
        </p:nvSpPr>
        <p:spPr>
          <a:xfrm>
            <a:off x="1144588" y="3124175"/>
            <a:ext cx="6858000" cy="4648213"/>
          </a:xfrm>
          <a:prstGeom prst="rect">
            <a:avLst/>
          </a:prstGeom>
        </p:spPr>
        <p:txBody>
          <a:bodyPr rtlCol="0">
            <a:normAutofit/>
          </a:bodyPr>
          <a:lstStyle>
            <a:lvl1pPr>
              <a:defRPr/>
            </a:lvl1pPr>
          </a:lstStyle>
          <a:p>
            <a:pPr lvl="0"/>
            <a:endParaRPr lang="en-US" noProof="0"/>
          </a:p>
        </p:txBody>
      </p:sp>
      <p:sp>
        <p:nvSpPr>
          <p:cNvPr id="25" name="Picture Placeholder 4"/>
          <p:cNvSpPr>
            <a:spLocks noGrp="1"/>
          </p:cNvSpPr>
          <p:nvPr>
            <p:ph type="pic" sz="quarter" idx="23"/>
          </p:nvPr>
        </p:nvSpPr>
        <p:spPr>
          <a:xfrm>
            <a:off x="8764587" y="3124175"/>
            <a:ext cx="6858000" cy="4648213"/>
          </a:xfrm>
          <a:prstGeom prst="rect">
            <a:avLst/>
          </a:prstGeom>
        </p:spPr>
        <p:txBody>
          <a:bodyPr rtlCol="0">
            <a:normAutofit/>
          </a:bodyPr>
          <a:lstStyle>
            <a:lvl1pPr>
              <a:defRPr/>
            </a:lvl1pPr>
          </a:lstStyle>
          <a:p>
            <a:pPr lvl="0"/>
            <a:endParaRPr lang="en-US" noProof="0"/>
          </a:p>
        </p:txBody>
      </p:sp>
      <p:sp>
        <p:nvSpPr>
          <p:cNvPr id="30" name="Picture Placeholder 4"/>
          <p:cNvSpPr>
            <a:spLocks noGrp="1"/>
          </p:cNvSpPr>
          <p:nvPr>
            <p:ph type="pic" sz="quarter" idx="25"/>
          </p:nvPr>
        </p:nvSpPr>
        <p:spPr>
          <a:xfrm>
            <a:off x="16384587" y="3124175"/>
            <a:ext cx="6858000" cy="4648213"/>
          </a:xfrm>
          <a:prstGeom prst="rect">
            <a:avLst/>
          </a:prstGeom>
        </p:spPr>
        <p:txBody>
          <a:bodyPr rtlCol="0">
            <a:normAutofit/>
          </a:bodyPr>
          <a:lstStyle>
            <a:lvl1pPr>
              <a:defRPr/>
            </a:lvl1pPr>
          </a:lstStyle>
          <a:p>
            <a:pPr lvl="0"/>
            <a:endParaRPr lang="en-US" noProof="0"/>
          </a:p>
        </p:txBody>
      </p:sp>
      <p:sp>
        <p:nvSpPr>
          <p:cNvPr id="31" name="Text Placeholder 7"/>
          <p:cNvSpPr>
            <a:spLocks noGrp="1"/>
          </p:cNvSpPr>
          <p:nvPr>
            <p:ph type="body" sz="quarter" idx="16"/>
          </p:nvPr>
        </p:nvSpPr>
        <p:spPr>
          <a:xfrm>
            <a:off x="1144586" y="8531537"/>
            <a:ext cx="6858002" cy="2898463"/>
          </a:xfrm>
        </p:spPr>
        <p:txBody>
          <a:bodyPr/>
          <a:lstStyle>
            <a:lvl1pPr marL="0" indent="0">
              <a:buFont typeface="Arial" panose="020B0604020202020204" pitchFamily="34" charset="0"/>
              <a:buNone/>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
        <p:nvSpPr>
          <p:cNvPr id="32" name="Text Placeholder 7"/>
          <p:cNvSpPr>
            <a:spLocks noGrp="1"/>
          </p:cNvSpPr>
          <p:nvPr>
            <p:ph type="body" sz="quarter" idx="26"/>
          </p:nvPr>
        </p:nvSpPr>
        <p:spPr>
          <a:xfrm>
            <a:off x="8774111" y="8531537"/>
            <a:ext cx="6858002" cy="2898463"/>
          </a:xfrm>
        </p:spPr>
        <p:txBody>
          <a:bodyPr/>
          <a:lstStyle>
            <a:lvl1pPr marL="0" indent="0">
              <a:buFont typeface="Arial" panose="020B0604020202020204" pitchFamily="34" charset="0"/>
              <a:buNone/>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a:t>Click to edit Master text styles</a:t>
            </a:r>
          </a:p>
        </p:txBody>
      </p:sp>
      <p:sp>
        <p:nvSpPr>
          <p:cNvPr id="33" name="Text Placeholder 7"/>
          <p:cNvSpPr>
            <a:spLocks noGrp="1"/>
          </p:cNvSpPr>
          <p:nvPr>
            <p:ph type="body" sz="quarter" idx="27"/>
          </p:nvPr>
        </p:nvSpPr>
        <p:spPr>
          <a:xfrm>
            <a:off x="16375061" y="8531537"/>
            <a:ext cx="6858002" cy="2898463"/>
          </a:xfrm>
        </p:spPr>
        <p:txBody>
          <a:bodyPr/>
          <a:lstStyle>
            <a:lvl1pPr marL="0" indent="0">
              <a:buFont typeface="Arial" panose="020B0604020202020204" pitchFamily="34" charset="0"/>
              <a:buNone/>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
        <p:nvSpPr>
          <p:cNvPr id="6" name="Slide Number Placeholder 6">
            <a:extLst>
              <a:ext uri="{FF2B5EF4-FFF2-40B4-BE49-F238E27FC236}">
                <a16:creationId xmlns:a16="http://schemas.microsoft.com/office/drawing/2014/main" id="{B07140DB-5E98-F9FB-C100-3F85F141173B}"/>
              </a:ext>
            </a:extLst>
          </p:cNvPr>
          <p:cNvSpPr>
            <a:spLocks noGrp="1"/>
          </p:cNvSpPr>
          <p:nvPr>
            <p:ph type="sldNum" sz="quarter" idx="28"/>
          </p:nvPr>
        </p:nvSpPr>
        <p:spPr>
          <a:xfrm>
            <a:off x="22674263" y="12585700"/>
            <a:ext cx="950912" cy="733425"/>
          </a:xfrm>
        </p:spPr>
        <p:txBody>
          <a:bodyPr/>
          <a:lstStyle>
            <a:lvl1pPr algn="r">
              <a:defRPr>
                <a:solidFill>
                  <a:srgbClr val="576F7F"/>
                </a:solidFill>
              </a:defRPr>
            </a:lvl1pPr>
          </a:lstStyle>
          <a:p>
            <a:pPr>
              <a:defRPr/>
            </a:pPr>
            <a:fld id="{5C468EED-16AA-49BF-B4F8-7E0409032EE9}" type="slidenum">
              <a:rPr lang="uk-UA"/>
              <a:pPr>
                <a:defRPr/>
              </a:pPr>
              <a:t>‹#›</a:t>
            </a:fld>
            <a:endParaRPr lang="uk-UA"/>
          </a:p>
        </p:txBody>
      </p:sp>
    </p:spTree>
    <p:extLst>
      <p:ext uri="{BB962C8B-B14F-4D97-AF65-F5344CB8AC3E}">
        <p14:creationId xmlns:p14="http://schemas.microsoft.com/office/powerpoint/2010/main" val="42932768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mage/Text Slide — 05">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AD4B74F0-5475-8DAE-A449-C797098683FD}"/>
              </a:ext>
            </a:extLst>
          </p:cNvPr>
          <p:cNvCxnSpPr/>
          <p:nvPr userDrawn="1"/>
        </p:nvCxnSpPr>
        <p:spPr>
          <a:xfrm>
            <a:off x="757238" y="12188825"/>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4" name="Rectangle 3">
            <a:extLst>
              <a:ext uri="{FF2B5EF4-FFF2-40B4-BE49-F238E27FC236}">
                <a16:creationId xmlns:a16="http://schemas.microsoft.com/office/drawing/2014/main" id="{A67E7110-5B5C-DDA1-2ED7-F1EA9652CD33}"/>
              </a:ext>
            </a:extLst>
          </p:cNvPr>
          <p:cNvSpPr>
            <a:spLocks/>
          </p:cNvSpPr>
          <p:nvPr userDrawn="1"/>
        </p:nvSpPr>
        <p:spPr>
          <a:xfrm>
            <a:off x="1588" y="0"/>
            <a:ext cx="24384000"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12800">
              <a:latin typeface="Arial" panose="020B0604020202020204" pitchFamily="34" charset="0"/>
            </a:endParaRPr>
          </a:p>
        </p:txBody>
      </p:sp>
      <p:pic>
        <p:nvPicPr>
          <p:cNvPr id="5" name="Picture 8">
            <a:extLst>
              <a:ext uri="{FF2B5EF4-FFF2-40B4-BE49-F238E27FC236}">
                <a16:creationId xmlns:a16="http://schemas.microsoft.com/office/drawing/2014/main" id="{A073D98F-5A97-0957-0207-F67E9B1A30F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44587" y="1143000"/>
            <a:ext cx="22097999" cy="1219177"/>
          </a:xfrm>
        </p:spPr>
        <p:txBody>
          <a:bodyPr lIns="0" tIns="0" rIns="0" bIns="0">
            <a:normAutofit/>
          </a:bodyPr>
          <a:lstStyle>
            <a:lvl1pPr>
              <a:defRPr sz="6800" b="0" i="0" baseline="0">
                <a:solidFill>
                  <a:srgbClr val="576F7F"/>
                </a:solidFill>
                <a:latin typeface="Times New Roman" panose="02020603050405020304" pitchFamily="18" charset="0"/>
                <a:cs typeface="Times New Roman" panose="02020603050405020304" pitchFamily="18" charset="0"/>
              </a:defRPr>
            </a:lvl1p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endParaRPr lang="en-US"/>
          </a:p>
        </p:txBody>
      </p:sp>
      <p:sp>
        <p:nvSpPr>
          <p:cNvPr id="20" name="Content Placeholder 4"/>
          <p:cNvSpPr>
            <a:spLocks noGrp="1"/>
          </p:cNvSpPr>
          <p:nvPr>
            <p:ph sz="quarter" idx="16"/>
          </p:nvPr>
        </p:nvSpPr>
        <p:spPr>
          <a:xfrm>
            <a:off x="1144587" y="3121326"/>
            <a:ext cx="10667999" cy="8305799"/>
          </a:xfrm>
          <a:prstGeom prst="rect">
            <a:avLst/>
          </a:prstGeom>
        </p:spPr>
        <p:txBody>
          <a:bodyPr/>
          <a:lstStyle>
            <a:lvl1pPr>
              <a:tabLst>
                <a:tab pos="114300" algn="l"/>
              </a:tabLst>
              <a:defRPr sz="4800">
                <a:solidFill>
                  <a:srgbClr val="576F7F"/>
                </a:solidFill>
              </a:defRPr>
            </a:lvl1pPr>
            <a:lvl2pPr marL="114300" indent="-114300">
              <a:tabLst/>
              <a:defRPr sz="1000">
                <a:solidFill>
                  <a:schemeClr val="bg1">
                    <a:lumMod val="50000"/>
                  </a:schemeClr>
                </a:solidFill>
              </a:defRPr>
            </a:lvl2pPr>
            <a:lvl3pPr marL="230188" indent="-115888">
              <a:tabLst/>
              <a:defRPr sz="1000">
                <a:solidFill>
                  <a:schemeClr val="bg1">
                    <a:lumMod val="50000"/>
                  </a:schemeClr>
                </a:solidFill>
              </a:defRPr>
            </a:lvl3pPr>
          </a:lstStyle>
          <a:p>
            <a:pPr lvl="0"/>
            <a:r>
              <a:rPr lang="en-US"/>
              <a:t>Click to edit Master text styles</a:t>
            </a:r>
          </a:p>
        </p:txBody>
      </p:sp>
      <p:sp>
        <p:nvSpPr>
          <p:cNvPr id="21" name="Text Placeholder 7"/>
          <p:cNvSpPr>
            <a:spLocks noGrp="1"/>
          </p:cNvSpPr>
          <p:nvPr>
            <p:ph type="body" sz="quarter" idx="17"/>
          </p:nvPr>
        </p:nvSpPr>
        <p:spPr>
          <a:xfrm>
            <a:off x="12574588" y="3121326"/>
            <a:ext cx="10667998" cy="8305798"/>
          </a:xfrm>
        </p:spPr>
        <p:txBody>
          <a:bodyPr/>
          <a:lstStyle>
            <a:lvl1pPr marL="457200" indent="-457200">
              <a:buFont typeface="Arial" panose="020B0604020202020204" pitchFamily="34" charset="0"/>
              <a:buChar char="•"/>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
        <p:nvSpPr>
          <p:cNvPr id="6" name="Slide Number Placeholder 6">
            <a:extLst>
              <a:ext uri="{FF2B5EF4-FFF2-40B4-BE49-F238E27FC236}">
                <a16:creationId xmlns:a16="http://schemas.microsoft.com/office/drawing/2014/main" id="{0652C3B9-F03F-2F2F-D8BB-A2A3733A4170}"/>
              </a:ext>
            </a:extLst>
          </p:cNvPr>
          <p:cNvSpPr>
            <a:spLocks noGrp="1"/>
          </p:cNvSpPr>
          <p:nvPr>
            <p:ph type="sldNum" sz="quarter" idx="18"/>
          </p:nvPr>
        </p:nvSpPr>
        <p:spPr>
          <a:xfrm>
            <a:off x="22674263" y="12585700"/>
            <a:ext cx="950912" cy="733425"/>
          </a:xfrm>
        </p:spPr>
        <p:txBody>
          <a:bodyPr/>
          <a:lstStyle>
            <a:lvl1pPr algn="r">
              <a:defRPr>
                <a:solidFill>
                  <a:srgbClr val="576F7F"/>
                </a:solidFill>
              </a:defRPr>
            </a:lvl1pPr>
          </a:lstStyle>
          <a:p>
            <a:pPr>
              <a:defRPr/>
            </a:pPr>
            <a:fld id="{FF245DD3-F365-488D-B840-4E7B39126503}" type="slidenum">
              <a:rPr lang="uk-UA"/>
              <a:pPr>
                <a:defRPr/>
              </a:pPr>
              <a:t>‹#›</a:t>
            </a:fld>
            <a:endParaRPr lang="uk-UA"/>
          </a:p>
        </p:txBody>
      </p:sp>
    </p:spTree>
    <p:extLst>
      <p:ext uri="{BB962C8B-B14F-4D97-AF65-F5344CB8AC3E}">
        <p14:creationId xmlns:p14="http://schemas.microsoft.com/office/powerpoint/2010/main" val="9746962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2" name="Picture 4">
            <a:extLst>
              <a:ext uri="{FF2B5EF4-FFF2-40B4-BE49-F238E27FC236}">
                <a16:creationId xmlns:a16="http://schemas.microsoft.com/office/drawing/2014/main" id="{74B91494-2B0A-B06D-1455-B01EB70B55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Straight Connector 2">
            <a:extLst>
              <a:ext uri="{FF2B5EF4-FFF2-40B4-BE49-F238E27FC236}">
                <a16:creationId xmlns:a16="http://schemas.microsoft.com/office/drawing/2014/main" id="{AC8E8367-7A31-B041-9436-D9FAEFB4AF7B}"/>
              </a:ext>
            </a:extLst>
          </p:cNvPr>
          <p:cNvCxnSpPr/>
          <p:nvPr userDrawn="1"/>
        </p:nvCxnSpPr>
        <p:spPr>
          <a:xfrm>
            <a:off x="757238" y="12188825"/>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4" name="Rectangle 3">
            <a:extLst>
              <a:ext uri="{FF2B5EF4-FFF2-40B4-BE49-F238E27FC236}">
                <a16:creationId xmlns:a16="http://schemas.microsoft.com/office/drawing/2014/main" id="{44ADB204-CDC6-F434-822A-C5F8F4F1A1A9}"/>
              </a:ext>
            </a:extLst>
          </p:cNvPr>
          <p:cNvSpPr>
            <a:spLocks/>
          </p:cNvSpPr>
          <p:nvPr userDrawn="1"/>
        </p:nvSpPr>
        <p:spPr>
          <a:xfrm>
            <a:off x="1588" y="0"/>
            <a:ext cx="24384000"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12800">
              <a:latin typeface="Arial" panose="020B0604020202020204" pitchFamily="34" charset="0"/>
            </a:endParaRPr>
          </a:p>
        </p:txBody>
      </p:sp>
      <p:sp>
        <p:nvSpPr>
          <p:cNvPr id="5" name="Slide Number Placeholder 6">
            <a:extLst>
              <a:ext uri="{FF2B5EF4-FFF2-40B4-BE49-F238E27FC236}">
                <a16:creationId xmlns:a16="http://schemas.microsoft.com/office/drawing/2014/main" id="{44172F18-0728-719D-0E60-9CD2D4CFF637}"/>
              </a:ext>
            </a:extLst>
          </p:cNvPr>
          <p:cNvSpPr>
            <a:spLocks noGrp="1"/>
          </p:cNvSpPr>
          <p:nvPr>
            <p:ph type="sldNum" sz="quarter" idx="10"/>
          </p:nvPr>
        </p:nvSpPr>
        <p:spPr>
          <a:xfrm>
            <a:off x="22674263" y="12585700"/>
            <a:ext cx="950912" cy="733425"/>
          </a:xfrm>
        </p:spPr>
        <p:txBody>
          <a:bodyPr/>
          <a:lstStyle>
            <a:lvl1pPr algn="r">
              <a:defRPr>
                <a:solidFill>
                  <a:srgbClr val="576F7F"/>
                </a:solidFill>
              </a:defRPr>
            </a:lvl1pPr>
          </a:lstStyle>
          <a:p>
            <a:pPr>
              <a:defRPr/>
            </a:pPr>
            <a:fld id="{EE5D382B-4A81-4602-9707-3EB257CB4493}" type="slidenum">
              <a:rPr lang="uk-UA"/>
              <a:pPr>
                <a:defRPr/>
              </a:pPr>
              <a:t>‹#›</a:t>
            </a:fld>
            <a:endParaRPr lang="uk-UA"/>
          </a:p>
        </p:txBody>
      </p:sp>
    </p:spTree>
    <p:extLst>
      <p:ext uri="{BB962C8B-B14F-4D97-AF65-F5344CB8AC3E}">
        <p14:creationId xmlns:p14="http://schemas.microsoft.com/office/powerpoint/2010/main" val="23583634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Title Slide — Gray">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userDrawn="1"/>
        </p:nvSpPr>
        <p:spPr>
          <a:xfrm>
            <a:off x="1589" y="362174"/>
            <a:ext cx="24384001" cy="11826976"/>
          </a:xfrm>
          <a:prstGeom prst="rect">
            <a:avLst/>
          </a:prstGeom>
          <a:solidFill>
            <a:srgbClr val="576F7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600">
              <a:solidFill>
                <a:schemeClr val="bg1"/>
              </a:solidFill>
              <a:latin typeface="Arial" panose="020B0604020202020204" pitchFamily="34" charset="0"/>
            </a:endParaRPr>
          </a:p>
        </p:txBody>
      </p:sp>
      <p:sp>
        <p:nvSpPr>
          <p:cNvPr id="12" name="Rectangle 11">
            <a:extLst>
              <a:ext uri="{FF2B5EF4-FFF2-40B4-BE49-F238E27FC236}">
                <a16:creationId xmlns:a16="http://schemas.microsoft.com/office/drawing/2014/main" id="{CFE308F9-BC56-5F47-879A-9003E64704B1}"/>
              </a:ext>
            </a:extLst>
          </p:cNvPr>
          <p:cNvSpPr>
            <a:spLocks/>
          </p:cNvSpPr>
          <p:nvPr userDrawn="1"/>
        </p:nvSpPr>
        <p:spPr>
          <a:xfrm>
            <a:off x="1589" y="0"/>
            <a:ext cx="24384001"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600">
              <a:latin typeface="Arial" panose="020B0604020202020204" pitchFamily="34" charset="0"/>
            </a:endParaRPr>
          </a:p>
        </p:txBody>
      </p:sp>
      <p:sp>
        <p:nvSpPr>
          <p:cNvPr id="17" name="Title 1">
            <a:extLst>
              <a:ext uri="{FF2B5EF4-FFF2-40B4-BE49-F238E27FC236}">
                <a16:creationId xmlns:a16="http://schemas.microsoft.com/office/drawing/2014/main" id="{723EBEA2-C871-924D-9669-D4CEBEA34A2B}"/>
              </a:ext>
            </a:extLst>
          </p:cNvPr>
          <p:cNvSpPr>
            <a:spLocks noGrp="1"/>
          </p:cNvSpPr>
          <p:nvPr>
            <p:ph type="ctrTitle" hasCustomPrompt="1"/>
          </p:nvPr>
        </p:nvSpPr>
        <p:spPr>
          <a:xfrm>
            <a:off x="2269125" y="5029200"/>
            <a:ext cx="20496234" cy="3231728"/>
          </a:xfrm>
        </p:spPr>
        <p:txBody>
          <a:bodyPr lIns="0" tIns="0" rIns="0" bIns="0">
            <a:normAutofit/>
          </a:bodyPr>
          <a:lstStyle>
            <a:lvl1pPr>
              <a:defRPr sz="5400" b="0" i="0" baseline="0">
                <a:solidFill>
                  <a:schemeClr val="bg1"/>
                </a:solidFill>
                <a:latin typeface="Times New Roman" panose="02020603050405020304" pitchFamily="18" charset="0"/>
                <a:cs typeface="Times New Roman" panose="02020603050405020304" pitchFamily="18" charset="0"/>
              </a:defRPr>
            </a:lvl1p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br>
              <a:rPr lang="en-US"/>
            </a:br>
            <a:r>
              <a:rPr lang="en-US"/>
              <a:t>2nd line</a:t>
            </a:r>
          </a:p>
        </p:txBody>
      </p:sp>
      <p:sp>
        <p:nvSpPr>
          <p:cNvPr id="8" name="Text Placeholder 7">
            <a:extLst>
              <a:ext uri="{FF2B5EF4-FFF2-40B4-BE49-F238E27FC236}">
                <a16:creationId xmlns:a16="http://schemas.microsoft.com/office/drawing/2014/main" id="{C73C284A-D09B-B543-AF7E-5F419F34CE5B}"/>
              </a:ext>
            </a:extLst>
          </p:cNvPr>
          <p:cNvSpPr>
            <a:spLocks noGrp="1"/>
          </p:cNvSpPr>
          <p:nvPr>
            <p:ph type="body" sz="quarter" idx="14"/>
          </p:nvPr>
        </p:nvSpPr>
        <p:spPr>
          <a:xfrm>
            <a:off x="2268541" y="8458203"/>
            <a:ext cx="2914649" cy="2968950"/>
          </a:xfrm>
        </p:spPr>
        <p:txBody>
          <a:bodyPr>
            <a:normAutofit/>
          </a:bodyPr>
          <a:lstStyle>
            <a:lvl1pPr>
              <a:defRPr sz="1800">
                <a:solidFill>
                  <a:schemeClr val="bg1"/>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1828822"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
        <p:nvSpPr>
          <p:cNvPr id="32" name="Text Placeholder 7">
            <a:extLst>
              <a:ext uri="{FF2B5EF4-FFF2-40B4-BE49-F238E27FC236}">
                <a16:creationId xmlns:a16="http://schemas.microsoft.com/office/drawing/2014/main" id="{81E09265-B90B-4F4C-A68D-386E7DC88C22}"/>
              </a:ext>
            </a:extLst>
          </p:cNvPr>
          <p:cNvSpPr>
            <a:spLocks noGrp="1"/>
          </p:cNvSpPr>
          <p:nvPr>
            <p:ph type="body" sz="quarter" idx="15"/>
          </p:nvPr>
        </p:nvSpPr>
        <p:spPr>
          <a:xfrm>
            <a:off x="5330717" y="8458203"/>
            <a:ext cx="2914649" cy="2968950"/>
          </a:xfrm>
        </p:spPr>
        <p:txBody>
          <a:bodyPr>
            <a:normAutofit/>
          </a:bodyPr>
          <a:lstStyle>
            <a:lvl1pPr>
              <a:defRPr sz="1800">
                <a:solidFill>
                  <a:schemeClr val="bg1"/>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1828822"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pic>
        <p:nvPicPr>
          <p:cNvPr id="2" name="Picture 1">
            <a:extLst>
              <a:ext uri="{FF2B5EF4-FFF2-40B4-BE49-F238E27FC236}">
                <a16:creationId xmlns:a16="http://schemas.microsoft.com/office/drawing/2014/main" id="{51086869-41F4-FD3D-5725-EDB598E4BF63}"/>
              </a:ext>
            </a:extLst>
          </p:cNvPr>
          <p:cNvPicPr>
            <a:picLocks noChangeAspect="1"/>
          </p:cNvPicPr>
          <p:nvPr userDrawn="1"/>
        </p:nvPicPr>
        <p:blipFill>
          <a:blip r:embed="rId2"/>
          <a:stretch>
            <a:fillRect/>
          </a:stretch>
        </p:blipFill>
        <p:spPr>
          <a:xfrm>
            <a:off x="769935" y="12455709"/>
            <a:ext cx="4068704" cy="898122"/>
          </a:xfrm>
          <a:prstGeom prst="rect">
            <a:avLst/>
          </a:prstGeom>
        </p:spPr>
      </p:pic>
      <p:sp>
        <p:nvSpPr>
          <p:cNvPr id="3" name="Slide Number Placeholder 6">
            <a:extLst>
              <a:ext uri="{FF2B5EF4-FFF2-40B4-BE49-F238E27FC236}">
                <a16:creationId xmlns:a16="http://schemas.microsoft.com/office/drawing/2014/main" id="{8270E6DE-4FE3-6344-FB48-4CD9A641AEF3}"/>
              </a:ext>
            </a:extLst>
          </p:cNvPr>
          <p:cNvSpPr>
            <a:spLocks noGrp="1"/>
          </p:cNvSpPr>
          <p:nvPr>
            <p:ph type="sldNum" sz="quarter" idx="22"/>
          </p:nvPr>
        </p:nvSpPr>
        <p:spPr>
          <a:xfrm>
            <a:off x="22674263" y="12585700"/>
            <a:ext cx="950912" cy="733425"/>
          </a:xfrm>
        </p:spPr>
        <p:txBody>
          <a:bodyPr/>
          <a:lstStyle>
            <a:lvl1pPr algn="r">
              <a:defRPr>
                <a:solidFill>
                  <a:srgbClr val="576F7F"/>
                </a:solidFill>
              </a:defRPr>
            </a:lvl1pPr>
          </a:lstStyle>
          <a:p>
            <a:pPr>
              <a:defRPr/>
            </a:pPr>
            <a:fld id="{F5BB33BC-A523-4257-96C1-05BF0327D504}" type="slidenum">
              <a:rPr lang="uk-UA"/>
              <a:pPr>
                <a:defRPr/>
              </a:pPr>
              <a:t>‹#›</a:t>
            </a:fld>
            <a:endParaRPr lang="uk-UA"/>
          </a:p>
        </p:txBody>
      </p:sp>
    </p:spTree>
    <p:extLst>
      <p:ext uri="{BB962C8B-B14F-4D97-AF65-F5344CB8AC3E}">
        <p14:creationId xmlns:p14="http://schemas.microsoft.com/office/powerpoint/2010/main" val="145927318"/>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Image/Text Slide — 03">
    <p:spTree>
      <p:nvGrpSpPr>
        <p:cNvPr id="1" name=""/>
        <p:cNvGrpSpPr/>
        <p:nvPr/>
      </p:nvGrpSpPr>
      <p:grpSpPr>
        <a:xfrm>
          <a:off x="0" y="0"/>
          <a:ext cx="0" cy="0"/>
          <a:chOff x="0" y="0"/>
          <a:chExt cx="0" cy="0"/>
        </a:xfrm>
      </p:grpSpPr>
      <p:sp>
        <p:nvSpPr>
          <p:cNvPr id="2" name="Title 1"/>
          <p:cNvSpPr>
            <a:spLocks noGrp="1"/>
          </p:cNvSpPr>
          <p:nvPr>
            <p:ph type="ctrTitle"/>
          </p:nvPr>
        </p:nvSpPr>
        <p:spPr>
          <a:xfrm>
            <a:off x="1144588" y="1143001"/>
            <a:ext cx="22097999" cy="1219178"/>
          </a:xfrm>
        </p:spPr>
        <p:txBody>
          <a:bodyPr lIns="0" tIns="0" rIns="0" bIns="0">
            <a:normAutofit/>
          </a:bodyPr>
          <a:lstStyle>
            <a:lvl1pPr>
              <a:defRPr sz="6798" b="0" i="0" baseline="0">
                <a:solidFill>
                  <a:srgbClr val="576F7F"/>
                </a:solidFill>
                <a:latin typeface="Times New Roman" panose="02020603050405020304" pitchFamily="18" charset="0"/>
                <a:cs typeface="Times New Roman" panose="02020603050405020304" pitchFamily="18" charset="0"/>
              </a:defRPr>
            </a:lvl1p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endParaRPr lang="en-US"/>
          </a:p>
        </p:txBody>
      </p:sp>
      <p:cxnSp>
        <p:nvCxnSpPr>
          <p:cNvPr id="7" name="Straight Connector 6"/>
          <p:cNvCxnSpPr/>
          <p:nvPr userDrawn="1"/>
        </p:nvCxnSpPr>
        <p:spPr>
          <a:xfrm>
            <a:off x="757241" y="12189150"/>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2" name="Rectangle 11">
            <a:extLst>
              <a:ext uri="{FF2B5EF4-FFF2-40B4-BE49-F238E27FC236}">
                <a16:creationId xmlns:a16="http://schemas.microsoft.com/office/drawing/2014/main" id="{CFE308F9-BC56-5F47-879A-9003E64704B1}"/>
              </a:ext>
            </a:extLst>
          </p:cNvPr>
          <p:cNvSpPr>
            <a:spLocks/>
          </p:cNvSpPr>
          <p:nvPr userDrawn="1"/>
        </p:nvSpPr>
        <p:spPr>
          <a:xfrm>
            <a:off x="1587" y="0"/>
            <a:ext cx="24384001"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798">
              <a:latin typeface="Arial" panose="020B0604020202020204" pitchFamily="34" charset="0"/>
            </a:endParaRP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4" y="12586393"/>
            <a:ext cx="950812" cy="732366"/>
          </a:xfrm>
        </p:spPr>
        <p:txBody>
          <a:bodyPr/>
          <a:lstStyle>
            <a:lvl1pPr algn="r">
              <a:defRPr>
                <a:solidFill>
                  <a:srgbClr val="576F7F"/>
                </a:solidFill>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4" y="12455707"/>
            <a:ext cx="3810000" cy="898122"/>
          </a:xfrm>
          <a:prstGeom prst="rect">
            <a:avLst/>
          </a:prstGeom>
        </p:spPr>
      </p:pic>
      <p:sp>
        <p:nvSpPr>
          <p:cNvPr id="24" name="Picture Placeholder 4">
            <a:extLst>
              <a:ext uri="{FF2B5EF4-FFF2-40B4-BE49-F238E27FC236}">
                <a16:creationId xmlns:a16="http://schemas.microsoft.com/office/drawing/2014/main" id="{3D023766-93E8-6C43-9772-CDA7FC6144F7}"/>
              </a:ext>
            </a:extLst>
          </p:cNvPr>
          <p:cNvSpPr>
            <a:spLocks noGrp="1"/>
          </p:cNvSpPr>
          <p:nvPr>
            <p:ph type="pic" sz="quarter" idx="21"/>
          </p:nvPr>
        </p:nvSpPr>
        <p:spPr>
          <a:xfrm>
            <a:off x="1144587" y="3124177"/>
            <a:ext cx="10668001" cy="4648214"/>
          </a:xfrm>
          <a:prstGeom prst="rect">
            <a:avLst/>
          </a:prstGeom>
        </p:spPr>
        <p:txBody>
          <a:bodyPr/>
          <a:lstStyle/>
          <a:p>
            <a:endParaRPr lang="en-US"/>
          </a:p>
        </p:txBody>
      </p:sp>
      <p:sp>
        <p:nvSpPr>
          <p:cNvPr id="16" name="Picture Placeholder 4">
            <a:extLst>
              <a:ext uri="{FF2B5EF4-FFF2-40B4-BE49-F238E27FC236}">
                <a16:creationId xmlns:a16="http://schemas.microsoft.com/office/drawing/2014/main" id="{8B25342B-08E1-464F-AC27-5A6519898803}"/>
              </a:ext>
            </a:extLst>
          </p:cNvPr>
          <p:cNvSpPr>
            <a:spLocks noGrp="1"/>
          </p:cNvSpPr>
          <p:nvPr>
            <p:ph type="pic" sz="quarter" idx="22"/>
          </p:nvPr>
        </p:nvSpPr>
        <p:spPr>
          <a:xfrm>
            <a:off x="12592875" y="3124177"/>
            <a:ext cx="10668001" cy="4648214"/>
          </a:xfrm>
          <a:prstGeom prst="rect">
            <a:avLst/>
          </a:prstGeom>
        </p:spPr>
        <p:txBody>
          <a:bodyPr/>
          <a:lstStyle/>
          <a:p>
            <a:endParaRPr lang="en-US"/>
          </a:p>
        </p:txBody>
      </p:sp>
      <p:sp>
        <p:nvSpPr>
          <p:cNvPr id="20" name="Text Placeholder 7">
            <a:extLst>
              <a:ext uri="{FF2B5EF4-FFF2-40B4-BE49-F238E27FC236}">
                <a16:creationId xmlns:a16="http://schemas.microsoft.com/office/drawing/2014/main" id="{7AFEBE52-7AC4-8A4F-A882-82DC4FA897C6}"/>
              </a:ext>
            </a:extLst>
          </p:cNvPr>
          <p:cNvSpPr>
            <a:spLocks noGrp="1"/>
          </p:cNvSpPr>
          <p:nvPr>
            <p:ph type="body" sz="quarter" idx="16"/>
          </p:nvPr>
        </p:nvSpPr>
        <p:spPr>
          <a:xfrm>
            <a:off x="1144586" y="8531538"/>
            <a:ext cx="10682749" cy="2898464"/>
          </a:xfrm>
        </p:spPr>
        <p:txBody>
          <a:bodyPr>
            <a:normAutofit/>
          </a:bodyPr>
          <a:lstStyle>
            <a:lvl1pPr marL="0" indent="0">
              <a:buFont typeface="Arial" panose="020B0604020202020204" pitchFamily="34" charset="0"/>
              <a:buNone/>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7942"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
        <p:nvSpPr>
          <p:cNvPr id="21" name="Text Placeholder 7">
            <a:extLst>
              <a:ext uri="{FF2B5EF4-FFF2-40B4-BE49-F238E27FC236}">
                <a16:creationId xmlns:a16="http://schemas.microsoft.com/office/drawing/2014/main" id="{1BCA72C9-9805-E34B-BBDE-3CF10D461ABA}"/>
              </a:ext>
            </a:extLst>
          </p:cNvPr>
          <p:cNvSpPr>
            <a:spLocks noGrp="1"/>
          </p:cNvSpPr>
          <p:nvPr>
            <p:ph type="body" sz="quarter" idx="17"/>
          </p:nvPr>
        </p:nvSpPr>
        <p:spPr>
          <a:xfrm>
            <a:off x="12574586" y="8531538"/>
            <a:ext cx="10682749" cy="2898464"/>
          </a:xfrm>
        </p:spPr>
        <p:txBody>
          <a:bodyPr>
            <a:normAutofit/>
          </a:bodyPr>
          <a:lstStyle>
            <a:lvl1pPr marL="0" indent="0">
              <a:buFont typeface="Arial" panose="020B0604020202020204" pitchFamily="34" charset="0"/>
              <a:buNone/>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7942"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Tree>
    <p:extLst>
      <p:ext uri="{BB962C8B-B14F-4D97-AF65-F5344CB8AC3E}">
        <p14:creationId xmlns:p14="http://schemas.microsoft.com/office/powerpoint/2010/main" val="2419348970"/>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p15:clr>
            <a:srgbClr val="FBAE40"/>
          </p15:clr>
        </p15:guide>
        <p15:guide id="11" pos="744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Divider Slide — Yello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userDrawn="1"/>
        </p:nvSpPr>
        <p:spPr>
          <a:xfrm>
            <a:off x="1587" y="362174"/>
            <a:ext cx="24384001" cy="11826976"/>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798" b="0" cap="none" spc="0">
              <a:ln>
                <a:noFill/>
              </a:ln>
              <a:solidFill>
                <a:schemeClr val="tx1"/>
              </a:solidFill>
              <a:effectLst/>
              <a:latin typeface="Arial" panose="020B0604020202020204" pitchFamily="34" charset="0"/>
            </a:endParaRPr>
          </a:p>
        </p:txBody>
      </p:sp>
      <p:sp>
        <p:nvSpPr>
          <p:cNvPr id="12" name="Rectangle 11">
            <a:extLst>
              <a:ext uri="{FF2B5EF4-FFF2-40B4-BE49-F238E27FC236}">
                <a16:creationId xmlns:a16="http://schemas.microsoft.com/office/drawing/2014/main" id="{CFE308F9-BC56-5F47-879A-9003E64704B1}"/>
              </a:ext>
            </a:extLst>
          </p:cNvPr>
          <p:cNvSpPr>
            <a:spLocks/>
          </p:cNvSpPr>
          <p:nvPr userDrawn="1"/>
        </p:nvSpPr>
        <p:spPr>
          <a:xfrm>
            <a:off x="1587" y="0"/>
            <a:ext cx="24384001" cy="381000"/>
          </a:xfrm>
          <a:prstGeom prst="rect">
            <a:avLst/>
          </a:prstGeom>
          <a:solidFill>
            <a:srgbClr val="576F7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798">
              <a:latin typeface="Arial" panose="020B0604020202020204" pitchFamily="34" charset="0"/>
            </a:endParaRP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4" y="12586393"/>
            <a:ext cx="950812" cy="732366"/>
          </a:xfrm>
        </p:spPr>
        <p:txBody>
          <a:bodyPr/>
          <a:lstStyle>
            <a:lvl1pPr algn="r">
              <a:defRPr>
                <a:solidFill>
                  <a:srgbClr val="576F7F"/>
                </a:solidFill>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4" y="12455707"/>
            <a:ext cx="3810000" cy="898122"/>
          </a:xfrm>
          <a:prstGeom prst="rect">
            <a:avLst/>
          </a:prstGeom>
        </p:spPr>
      </p:pic>
      <p:sp>
        <p:nvSpPr>
          <p:cNvPr id="21" name="Title 1">
            <a:extLst>
              <a:ext uri="{FF2B5EF4-FFF2-40B4-BE49-F238E27FC236}">
                <a16:creationId xmlns:a16="http://schemas.microsoft.com/office/drawing/2014/main" id="{F7B7FAD3-3A70-6441-A8ED-D420541B3A87}"/>
              </a:ext>
            </a:extLst>
          </p:cNvPr>
          <p:cNvSpPr>
            <a:spLocks noGrp="1"/>
          </p:cNvSpPr>
          <p:nvPr>
            <p:ph type="ctrTitle" hasCustomPrompt="1"/>
          </p:nvPr>
        </p:nvSpPr>
        <p:spPr>
          <a:xfrm>
            <a:off x="2269123" y="5531272"/>
            <a:ext cx="20496234" cy="3231728"/>
          </a:xfrm>
        </p:spPr>
        <p:txBody>
          <a:bodyPr lIns="0" tIns="0" rIns="0" bIns="0">
            <a:normAutofit/>
          </a:bodyPr>
          <a:lstStyle>
            <a:lvl1pPr>
              <a:defRPr sz="7198" b="0" i="0" baseline="0">
                <a:solidFill>
                  <a:schemeClr val="tx1"/>
                </a:solidFill>
                <a:latin typeface="Times New Roman" panose="02020603050405020304" pitchFamily="18" charset="0"/>
                <a:cs typeface="Times New Roman" panose="02020603050405020304" pitchFamily="18" charset="0"/>
              </a:defRPr>
            </a:lvl1p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br>
              <a:rPr lang="en-US"/>
            </a:br>
            <a:r>
              <a:rPr lang="en-US"/>
              <a:t>2nd line</a:t>
            </a:r>
          </a:p>
        </p:txBody>
      </p:sp>
    </p:spTree>
    <p:extLst>
      <p:ext uri="{BB962C8B-B14F-4D97-AF65-F5344CB8AC3E}">
        <p14:creationId xmlns:p14="http://schemas.microsoft.com/office/powerpoint/2010/main" val="340681821"/>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grpSp>
        <p:nvGrpSpPr>
          <p:cNvPr id="4" name="Group 6">
            <a:extLst>
              <a:ext uri="{FF2B5EF4-FFF2-40B4-BE49-F238E27FC236}">
                <a16:creationId xmlns:a16="http://schemas.microsoft.com/office/drawing/2014/main" id="{F78C2A0A-02EB-4A42-8232-8325931EE19F}"/>
              </a:ext>
            </a:extLst>
          </p:cNvPr>
          <p:cNvGrpSpPr>
            <a:grpSpLocks/>
          </p:cNvGrpSpPr>
          <p:nvPr userDrawn="1"/>
        </p:nvGrpSpPr>
        <p:grpSpPr bwMode="auto">
          <a:xfrm>
            <a:off x="0" y="0"/>
            <a:ext cx="24387175" cy="2743200"/>
            <a:chOff x="0" y="0"/>
            <a:chExt cx="9144000" cy="1371600"/>
          </a:xfrm>
        </p:grpSpPr>
        <p:sp>
          <p:nvSpPr>
            <p:cNvPr id="5" name="Rectangle 4">
              <a:extLst>
                <a:ext uri="{FF2B5EF4-FFF2-40B4-BE49-F238E27FC236}">
                  <a16:creationId xmlns:a16="http://schemas.microsoft.com/office/drawing/2014/main" id="{4C380AD1-90B9-4CE6-9697-3D2B5E10B4B7}"/>
                </a:ext>
              </a:extLst>
            </p:cNvPr>
            <p:cNvSpPr/>
            <p:nvPr userDrawn="1"/>
          </p:nvSpPr>
          <p:spPr>
            <a:xfrm>
              <a:off x="0" y="0"/>
              <a:ext cx="9144000" cy="1371600"/>
            </a:xfrm>
            <a:prstGeom prst="rect">
              <a:avLst/>
            </a:prstGeom>
            <a:solidFill>
              <a:srgbClr val="00A9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9600">
                <a:latin typeface="Arial" panose="020B0604020202020204" pitchFamily="34" charset="0"/>
              </a:endParaRPr>
            </a:p>
          </p:txBody>
        </p:sp>
        <p:sp>
          <p:nvSpPr>
            <p:cNvPr id="6" name="Rectangle 5">
              <a:extLst>
                <a:ext uri="{FF2B5EF4-FFF2-40B4-BE49-F238E27FC236}">
                  <a16:creationId xmlns:a16="http://schemas.microsoft.com/office/drawing/2014/main" id="{3BE7C3D6-2662-48E6-BD99-3F49857F5D9E}"/>
                </a:ext>
              </a:extLst>
            </p:cNvPr>
            <p:cNvSpPr/>
            <p:nvPr userDrawn="1"/>
          </p:nvSpPr>
          <p:spPr>
            <a:xfrm>
              <a:off x="0" y="0"/>
              <a:ext cx="9144000" cy="1308100"/>
            </a:xfrm>
            <a:prstGeom prst="rect">
              <a:avLst/>
            </a:prstGeom>
            <a:solidFill>
              <a:srgbClr val="1A3B7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9600">
                <a:latin typeface="Arial" panose="020B0604020202020204" pitchFamily="34" charset="0"/>
              </a:endParaRPr>
            </a:p>
          </p:txBody>
        </p:sp>
      </p:grpSp>
      <p:pic>
        <p:nvPicPr>
          <p:cNvPr id="7" name="Picture 9">
            <a:extLst>
              <a:ext uri="{FF2B5EF4-FFF2-40B4-BE49-F238E27FC236}">
                <a16:creationId xmlns:a16="http://schemas.microsoft.com/office/drawing/2014/main" id="{FED461FF-F5B5-41BF-B234-7DDF206AE0B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31455" y="12747626"/>
            <a:ext cx="3471785"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667D6ADC-F6AA-4023-8C2E-68A13DD46B67}"/>
              </a:ext>
            </a:extLst>
          </p:cNvPr>
          <p:cNvSpPr>
            <a:spLocks noGrp="1"/>
          </p:cNvSpPr>
          <p:nvPr>
            <p:ph type="title"/>
          </p:nvPr>
        </p:nvSpPr>
        <p:spPr/>
        <p:txBody>
          <a:bodyPr/>
          <a:lstStyle>
            <a:lvl1pPr>
              <a:lnSpc>
                <a:spcPts val="6800"/>
              </a:lnSpc>
              <a:defRPr/>
            </a:lvl1pPr>
          </a:lstStyle>
          <a:p>
            <a:r>
              <a:rPr lang="en-US"/>
              <a:t>Click to edit Master title style</a:t>
            </a:r>
          </a:p>
        </p:txBody>
      </p:sp>
      <p:sp>
        <p:nvSpPr>
          <p:cNvPr id="3" name="Content Placeholder 2">
            <a:extLst>
              <a:ext uri="{FF2B5EF4-FFF2-40B4-BE49-F238E27FC236}">
                <a16:creationId xmlns:a16="http://schemas.microsoft.com/office/drawing/2014/main" id="{1A9E19F6-6D0E-476D-A32E-C2289CA9B4C5}"/>
              </a:ext>
            </a:extLst>
          </p:cNvPr>
          <p:cNvSpPr>
            <a:spLocks noGrp="1"/>
          </p:cNvSpPr>
          <p:nvPr>
            <p:ph idx="1"/>
          </p:nvPr>
        </p:nvSpPr>
        <p:spPr>
          <a:xfrm>
            <a:off x="1011176" y="3657600"/>
            <a:ext cx="22454046" cy="9128760"/>
          </a:xfrm>
        </p:spPr>
        <p:txBody>
          <a:bodyPr lIns="0">
            <a:noAutofit/>
          </a:bodyPr>
          <a:lstStyle>
            <a:lvl1pPr marL="640080">
              <a:buClr>
                <a:srgbClr val="19568B"/>
              </a:buClr>
              <a:defRPr sz="4800"/>
            </a:lvl1pPr>
            <a:lvl2pPr marL="1133856">
              <a:defRPr sz="4400"/>
            </a:lvl2pPr>
            <a:lvl3pPr marL="1828800" indent="-457200">
              <a:buFont typeface="Courier New" panose="02070309020205020404" pitchFamily="49" charset="0"/>
              <a:buChar char="o"/>
              <a:defRPr sz="4000"/>
            </a:lvl3pPr>
          </a:lstStyle>
          <a:p>
            <a:pPr lvl="0"/>
            <a:r>
              <a:rPr lang="en-US"/>
              <a:t>Edit Master text styles</a:t>
            </a:r>
          </a:p>
          <a:p>
            <a:pPr lvl="1"/>
            <a:r>
              <a:rPr lang="en-US"/>
              <a:t>Second level</a:t>
            </a:r>
          </a:p>
          <a:p>
            <a:pPr lvl="2"/>
            <a:r>
              <a:rPr lang="en-US"/>
              <a:t>Third level</a:t>
            </a:r>
          </a:p>
        </p:txBody>
      </p:sp>
      <p:sp>
        <p:nvSpPr>
          <p:cNvPr id="8" name="Slide Number Placeholder 5">
            <a:extLst>
              <a:ext uri="{FF2B5EF4-FFF2-40B4-BE49-F238E27FC236}">
                <a16:creationId xmlns:a16="http://schemas.microsoft.com/office/drawing/2014/main" id="{A8EF9D77-8EB9-4385-9E1F-9CD1FF85A110}"/>
              </a:ext>
            </a:extLst>
          </p:cNvPr>
          <p:cNvSpPr>
            <a:spLocks noGrp="1"/>
          </p:cNvSpPr>
          <p:nvPr>
            <p:ph type="sldNum" sz="quarter" idx="10"/>
          </p:nvPr>
        </p:nvSpPr>
        <p:spPr>
          <a:xfrm>
            <a:off x="21114385" y="13046077"/>
            <a:ext cx="2341337" cy="473074"/>
          </a:xfrm>
        </p:spPr>
        <p:txBody>
          <a:bodyPr/>
          <a:lstStyle>
            <a:lvl1pPr algn="r">
              <a:defRPr sz="2000">
                <a:solidFill>
                  <a:schemeClr val="tx1"/>
                </a:solidFill>
                <a:latin typeface="Segoe UI" panose="020B0502040204020203" pitchFamily="34" charset="0"/>
                <a:cs typeface="Segoe UI" panose="020B0502040204020203" pitchFamily="34" charset="0"/>
              </a:defRPr>
            </a:lvl1pPr>
          </a:lstStyle>
          <a:p>
            <a:pPr>
              <a:defRPr/>
            </a:pPr>
            <a:fld id="{4237768F-1DCC-498A-AA7C-60941ED38FCE}" type="slidenum">
              <a:rPr lang="en-US"/>
              <a:pPr>
                <a:defRPr/>
              </a:pPr>
              <a:t>‹#›</a:t>
            </a:fld>
            <a:endParaRPr lang="en-US"/>
          </a:p>
        </p:txBody>
      </p:sp>
    </p:spTree>
    <p:extLst>
      <p:ext uri="{BB962C8B-B14F-4D97-AF65-F5344CB8AC3E}">
        <p14:creationId xmlns:p14="http://schemas.microsoft.com/office/powerpoint/2010/main" val="1861139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Yellow">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FB53315-C3D9-0E8A-D7C9-83A73AF6D7BB}"/>
              </a:ext>
            </a:extLst>
          </p:cNvPr>
          <p:cNvSpPr>
            <a:spLocks/>
          </p:cNvSpPr>
          <p:nvPr userDrawn="1"/>
        </p:nvSpPr>
        <p:spPr>
          <a:xfrm>
            <a:off x="1588" y="361950"/>
            <a:ext cx="24384000" cy="11826875"/>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12800">
              <a:latin typeface="Arial" panose="020B0604020202020204" pitchFamily="34" charset="0"/>
            </a:endParaRPr>
          </a:p>
        </p:txBody>
      </p:sp>
      <p:sp>
        <p:nvSpPr>
          <p:cNvPr id="3" name="Rectangle 2">
            <a:extLst>
              <a:ext uri="{FF2B5EF4-FFF2-40B4-BE49-F238E27FC236}">
                <a16:creationId xmlns:a16="http://schemas.microsoft.com/office/drawing/2014/main" id="{5CDC43DE-2D5A-C6A4-1401-8C1570431903}"/>
              </a:ext>
            </a:extLst>
          </p:cNvPr>
          <p:cNvSpPr>
            <a:spLocks/>
          </p:cNvSpPr>
          <p:nvPr userDrawn="1"/>
        </p:nvSpPr>
        <p:spPr>
          <a:xfrm>
            <a:off x="1588" y="0"/>
            <a:ext cx="24384000" cy="381000"/>
          </a:xfrm>
          <a:prstGeom prst="rect">
            <a:avLst/>
          </a:prstGeom>
          <a:solidFill>
            <a:srgbClr val="576F7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12800">
              <a:latin typeface="Arial" panose="020B0604020202020204" pitchFamily="34" charset="0"/>
            </a:endParaRPr>
          </a:p>
        </p:txBody>
      </p:sp>
      <p:pic>
        <p:nvPicPr>
          <p:cNvPr id="4" name="Picture 8">
            <a:extLst>
              <a:ext uri="{FF2B5EF4-FFF2-40B4-BE49-F238E27FC236}">
                <a16:creationId xmlns:a16="http://schemas.microsoft.com/office/drawing/2014/main" id="{F1554BAD-EDAB-3D88-89F7-AECB33AACDA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itle 1"/>
          <p:cNvSpPr>
            <a:spLocks noGrp="1"/>
          </p:cNvSpPr>
          <p:nvPr>
            <p:ph type="ctrTitle"/>
          </p:nvPr>
        </p:nvSpPr>
        <p:spPr>
          <a:xfrm>
            <a:off x="2269122" y="5029200"/>
            <a:ext cx="20496234" cy="3231728"/>
          </a:xfrm>
        </p:spPr>
        <p:txBody>
          <a:bodyPr lIns="0" tIns="0" rIns="0" bIns="0">
            <a:normAutofit/>
          </a:bodyPr>
          <a:lstStyle>
            <a:lvl1pPr>
              <a:defRPr sz="7200" b="0" i="0" baseline="0">
                <a:solidFill>
                  <a:schemeClr val="tx1"/>
                </a:solidFill>
                <a:latin typeface="Times New Roman" panose="02020603050405020304" pitchFamily="18" charset="0"/>
                <a:cs typeface="Times New Roman" panose="02020603050405020304" pitchFamily="18" charset="0"/>
              </a:defRPr>
            </a:lvl1pPr>
          </a:lstStyle>
          <a:p>
            <a:r>
              <a:rPr lang="en-US"/>
              <a:t>Click to edit Master title style</a:t>
            </a:r>
          </a:p>
        </p:txBody>
      </p:sp>
      <p:sp>
        <p:nvSpPr>
          <p:cNvPr id="31" name="Text Placeholder 7"/>
          <p:cNvSpPr>
            <a:spLocks noGrp="1"/>
          </p:cNvSpPr>
          <p:nvPr>
            <p:ph type="body" sz="quarter" idx="14"/>
          </p:nvPr>
        </p:nvSpPr>
        <p:spPr>
          <a:xfrm>
            <a:off x="2268538" y="8458200"/>
            <a:ext cx="2914649" cy="2968950"/>
          </a:xfrm>
        </p:spPr>
        <p:txBody>
          <a:bodyPr/>
          <a:lstStyle>
            <a:lvl1pPr>
              <a:defRPr sz="2400">
                <a:solidFill>
                  <a:schemeClr val="tx1"/>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
        <p:nvSpPr>
          <p:cNvPr id="32" name="Text Placeholder 7"/>
          <p:cNvSpPr>
            <a:spLocks noGrp="1"/>
          </p:cNvSpPr>
          <p:nvPr>
            <p:ph type="body" sz="quarter" idx="15"/>
          </p:nvPr>
        </p:nvSpPr>
        <p:spPr>
          <a:xfrm>
            <a:off x="5330714" y="8458200"/>
            <a:ext cx="2914649" cy="2968950"/>
          </a:xfrm>
        </p:spPr>
        <p:txBody>
          <a:bodyPr/>
          <a:lstStyle>
            <a:lvl1pPr>
              <a:defRPr sz="2400">
                <a:solidFill>
                  <a:schemeClr val="tx1"/>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
        <p:nvSpPr>
          <p:cNvPr id="5" name="Slide Number Placeholder 6">
            <a:extLst>
              <a:ext uri="{FF2B5EF4-FFF2-40B4-BE49-F238E27FC236}">
                <a16:creationId xmlns:a16="http://schemas.microsoft.com/office/drawing/2014/main" id="{3359DBF5-948C-037D-FCD7-CB021AD5A373}"/>
              </a:ext>
            </a:extLst>
          </p:cNvPr>
          <p:cNvSpPr>
            <a:spLocks noGrp="1"/>
          </p:cNvSpPr>
          <p:nvPr>
            <p:ph type="sldNum" sz="quarter" idx="16"/>
          </p:nvPr>
        </p:nvSpPr>
        <p:spPr>
          <a:xfrm>
            <a:off x="22674263" y="12585700"/>
            <a:ext cx="950912" cy="733425"/>
          </a:xfrm>
        </p:spPr>
        <p:txBody>
          <a:bodyPr/>
          <a:lstStyle>
            <a:lvl1pPr algn="r">
              <a:defRPr>
                <a:solidFill>
                  <a:srgbClr val="576F7F"/>
                </a:solidFill>
              </a:defRPr>
            </a:lvl1pPr>
          </a:lstStyle>
          <a:p>
            <a:pPr>
              <a:defRPr/>
            </a:pPr>
            <a:fld id="{3C4F479A-5FFC-4080-8EBD-2E6EF7D229AB}" type="slidenum">
              <a:rPr lang="uk-UA"/>
              <a:pPr>
                <a:defRPr/>
              </a:pPr>
              <a:t>‹#›</a:t>
            </a:fld>
            <a:endParaRPr lang="uk-UA"/>
          </a:p>
        </p:txBody>
      </p:sp>
    </p:spTree>
    <p:extLst>
      <p:ext uri="{BB962C8B-B14F-4D97-AF65-F5344CB8AC3E}">
        <p14:creationId xmlns:p14="http://schemas.microsoft.com/office/powerpoint/2010/main" val="362393617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Title Slide — General">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userDrawn="1"/>
        </p:nvSpPr>
        <p:spPr>
          <a:xfrm>
            <a:off x="-1" y="2851"/>
            <a:ext cx="24387175" cy="12189150"/>
          </a:xfrm>
          <a:prstGeom prst="rect">
            <a:avLst/>
          </a:prstGeom>
          <a:solidFill>
            <a:schemeClr val="bg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2800" b="0" cap="none" spc="0">
              <a:ln>
                <a:noFill/>
              </a:ln>
              <a:solidFill>
                <a:schemeClr val="bg2"/>
              </a:solidFill>
              <a:effectLst/>
            </a:endParaRPr>
          </a:p>
        </p:txBody>
      </p:sp>
      <p:pic>
        <p:nvPicPr>
          <p:cNvPr id="4" name="Picture 3">
            <a:extLst>
              <a:ext uri="{FF2B5EF4-FFF2-40B4-BE49-F238E27FC236}">
                <a16:creationId xmlns:a16="http://schemas.microsoft.com/office/drawing/2014/main" id="{304E9513-1421-C86F-2518-92E4C33AE85A}"/>
              </a:ext>
            </a:extLst>
          </p:cNvPr>
          <p:cNvPicPr>
            <a:picLocks noChangeAspect="1"/>
          </p:cNvPicPr>
          <p:nvPr userDrawn="1"/>
        </p:nvPicPr>
        <p:blipFill rotWithShape="1">
          <a:blip r:embed="rId2">
            <a:alphaModFix amt="20000"/>
          </a:blip>
          <a:srcRect l="17477" t="21685" r="-16765" b="25744"/>
          <a:stretch/>
        </p:blipFill>
        <p:spPr>
          <a:xfrm flipH="1">
            <a:off x="3354386" y="1425"/>
            <a:ext cx="21032788" cy="12192001"/>
          </a:xfrm>
          <a:prstGeom prst="rect">
            <a:avLst/>
          </a:prstGeom>
        </p:spPr>
      </p:pic>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3"/>
          <a:stretch>
            <a:fillRect/>
          </a:stretch>
        </p:blipFill>
        <p:spPr>
          <a:xfrm>
            <a:off x="769935" y="12455705"/>
            <a:ext cx="3810000" cy="898122"/>
          </a:xfrm>
          <a:prstGeom prst="rect">
            <a:avLst/>
          </a:prstGeom>
        </p:spPr>
      </p:pic>
      <p:sp>
        <p:nvSpPr>
          <p:cNvPr id="21" name="Title 1">
            <a:extLst>
              <a:ext uri="{FF2B5EF4-FFF2-40B4-BE49-F238E27FC236}">
                <a16:creationId xmlns:a16="http://schemas.microsoft.com/office/drawing/2014/main" id="{F7B7FAD3-3A70-6441-A8ED-D420541B3A87}"/>
              </a:ext>
            </a:extLst>
          </p:cNvPr>
          <p:cNvSpPr>
            <a:spLocks noGrp="1"/>
          </p:cNvSpPr>
          <p:nvPr>
            <p:ph type="ctrTitle"/>
          </p:nvPr>
        </p:nvSpPr>
        <p:spPr>
          <a:xfrm>
            <a:off x="769937" y="4265776"/>
            <a:ext cx="11865408" cy="5181599"/>
          </a:xfrm>
          <a:prstGeom prst="rect">
            <a:avLst/>
          </a:prstGeom>
        </p:spPr>
        <p:txBody>
          <a:bodyPr lIns="0" tIns="0" rIns="0" bIns="0" anchor="t">
            <a:noAutofit/>
          </a:bodyPr>
          <a:lstStyle>
            <a:lvl1pPr>
              <a:defRPr sz="13400" b="0" i="0" baseline="0">
                <a:solidFill>
                  <a:schemeClr val="accent2"/>
                </a:solidFill>
                <a:latin typeface="Times" panose="02020603050405020304" pitchFamily="18" charset="0"/>
                <a:cs typeface="Times" panose="02020603050405020304" pitchFamily="18" charset="0"/>
              </a:defRPr>
            </a:lvl1pPr>
          </a:lstStyle>
          <a:p>
            <a:r>
              <a:rPr lang="en-US"/>
              <a:t>Click to edit Master title</a:t>
            </a:r>
          </a:p>
        </p:txBody>
      </p:sp>
      <p:sp>
        <p:nvSpPr>
          <p:cNvPr id="3" name="Text Placeholder 7">
            <a:extLst>
              <a:ext uri="{FF2B5EF4-FFF2-40B4-BE49-F238E27FC236}">
                <a16:creationId xmlns:a16="http://schemas.microsoft.com/office/drawing/2014/main" id="{899F2A24-39EA-F749-DCD7-6B9B71DE879C}"/>
              </a:ext>
            </a:extLst>
          </p:cNvPr>
          <p:cNvSpPr>
            <a:spLocks noGrp="1"/>
          </p:cNvSpPr>
          <p:nvPr>
            <p:ph type="body" sz="quarter" idx="16" hasCustomPrompt="1"/>
          </p:nvPr>
        </p:nvSpPr>
        <p:spPr>
          <a:xfrm>
            <a:off x="769935" y="2763080"/>
            <a:ext cx="11865408" cy="1012915"/>
          </a:xfrm>
        </p:spPr>
        <p:txBody>
          <a:bodyPr>
            <a:normAutofit/>
          </a:bodyPr>
          <a:lstStyle>
            <a:lvl1pPr marL="0" indent="0">
              <a:buFont typeface="Arial" panose="020B0604020202020204" pitchFamily="34" charset="0"/>
              <a:buNone/>
              <a:defRPr sz="4800">
                <a:solidFill>
                  <a:schemeClr val="accent2"/>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Subtitle</a:t>
            </a:r>
          </a:p>
        </p:txBody>
      </p:sp>
      <p:sp>
        <p:nvSpPr>
          <p:cNvPr id="8" name="Text Placeholder 7">
            <a:extLst>
              <a:ext uri="{FF2B5EF4-FFF2-40B4-BE49-F238E27FC236}">
                <a16:creationId xmlns:a16="http://schemas.microsoft.com/office/drawing/2014/main" id="{B5052C65-1B36-4FDF-2AC2-1C35FA5048D9}"/>
              </a:ext>
            </a:extLst>
          </p:cNvPr>
          <p:cNvSpPr>
            <a:spLocks noGrp="1"/>
          </p:cNvSpPr>
          <p:nvPr>
            <p:ph type="body" sz="quarter" idx="18" hasCustomPrompt="1"/>
          </p:nvPr>
        </p:nvSpPr>
        <p:spPr>
          <a:xfrm>
            <a:off x="5356744" y="9937156"/>
            <a:ext cx="4888693" cy="1492843"/>
          </a:xfrm>
        </p:spPr>
        <p:txBody>
          <a:bodyPr>
            <a:normAutofit/>
          </a:bodyPr>
          <a:lstStyle>
            <a:lvl1pPr marL="0" indent="0">
              <a:buFont typeface="Arial" panose="020B0604020202020204" pitchFamily="34" charset="0"/>
              <a:buNone/>
              <a:defRPr sz="2800">
                <a:solidFill>
                  <a:schemeClr val="accent2"/>
                </a:solidFill>
                <a:latin typeface="Times" panose="02020603050405020304" pitchFamily="18" charset="0"/>
                <a:cs typeface="Times" panose="02020603050405020304" pitchFamily="18" charset="0"/>
              </a:defRPr>
            </a:lvl1pPr>
            <a:lvl2pPr>
              <a:defRPr>
                <a:solidFill>
                  <a:schemeClr val="accent5"/>
                </a:solidFill>
                <a:latin typeface="Times New Roman" panose="02020603050405020304" pitchFamily="18" charset="0"/>
                <a:cs typeface="Times New Roman" panose="02020603050405020304" pitchFamily="18" charset="0"/>
              </a:defRPr>
            </a:lvl2pPr>
            <a:lvl3pPr marL="2438430" indent="0" algn="l">
              <a:buNone/>
              <a:defRPr>
                <a:solidFill>
                  <a:schemeClr val="accent5"/>
                </a:solidFill>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Text Here</a:t>
            </a:r>
          </a:p>
        </p:txBody>
      </p:sp>
      <p:sp>
        <p:nvSpPr>
          <p:cNvPr id="6" name="Text Placeholder 7">
            <a:extLst>
              <a:ext uri="{FF2B5EF4-FFF2-40B4-BE49-F238E27FC236}">
                <a16:creationId xmlns:a16="http://schemas.microsoft.com/office/drawing/2014/main" id="{D4AD80E9-B8A7-C719-E00C-519B08CAC7B6}"/>
              </a:ext>
            </a:extLst>
          </p:cNvPr>
          <p:cNvSpPr>
            <a:spLocks noGrp="1"/>
          </p:cNvSpPr>
          <p:nvPr>
            <p:ph type="body" sz="quarter" idx="19" hasCustomPrompt="1"/>
          </p:nvPr>
        </p:nvSpPr>
        <p:spPr>
          <a:xfrm>
            <a:off x="769935" y="9937157"/>
            <a:ext cx="4083921" cy="1492843"/>
          </a:xfrm>
        </p:spPr>
        <p:txBody>
          <a:bodyPr>
            <a:normAutofit/>
          </a:bodyPr>
          <a:lstStyle>
            <a:lvl1pPr marL="0" indent="0">
              <a:buFont typeface="Arial" panose="020B0604020202020204" pitchFamily="34" charset="0"/>
              <a:buNone/>
              <a:defRPr sz="2800">
                <a:solidFill>
                  <a:schemeClr val="accent2"/>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Text Here</a:t>
            </a:r>
          </a:p>
        </p:txBody>
      </p:sp>
    </p:spTree>
    <p:extLst>
      <p:ext uri="{BB962C8B-B14F-4D97-AF65-F5344CB8AC3E}">
        <p14:creationId xmlns:p14="http://schemas.microsoft.com/office/powerpoint/2010/main" val="1552946542"/>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Slide — General">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userDrawn="1"/>
        </p:nvSpPr>
        <p:spPr>
          <a:xfrm>
            <a:off x="-1" y="2850"/>
            <a:ext cx="24387175" cy="12189150"/>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2800" b="0" cap="none" spc="0">
              <a:ln>
                <a:noFill/>
              </a:ln>
              <a:solidFill>
                <a:schemeClr val="tx1"/>
              </a:solidFill>
              <a:effectLst/>
            </a:endParaRP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1" name="Title 1">
            <a:extLst>
              <a:ext uri="{FF2B5EF4-FFF2-40B4-BE49-F238E27FC236}">
                <a16:creationId xmlns:a16="http://schemas.microsoft.com/office/drawing/2014/main" id="{F7B7FAD3-3A70-6441-A8ED-D420541B3A87}"/>
              </a:ext>
            </a:extLst>
          </p:cNvPr>
          <p:cNvSpPr>
            <a:spLocks noGrp="1"/>
          </p:cNvSpPr>
          <p:nvPr>
            <p:ph type="ctrTitle"/>
          </p:nvPr>
        </p:nvSpPr>
        <p:spPr>
          <a:xfrm>
            <a:off x="805153" y="4287155"/>
            <a:ext cx="11830191" cy="5181599"/>
          </a:xfrm>
          <a:prstGeom prst="rect">
            <a:avLst/>
          </a:prstGeom>
        </p:spPr>
        <p:txBody>
          <a:bodyPr lIns="0" tIns="0" rIns="0" bIns="0" anchor="t">
            <a:noAutofit/>
          </a:bodyPr>
          <a:lstStyle>
            <a:lvl1pPr>
              <a:defRPr sz="13400" b="0" i="0" baseline="0">
                <a:solidFill>
                  <a:schemeClr val="accent5"/>
                </a:solidFill>
                <a:latin typeface="Times" panose="02020603050405020304" pitchFamily="18" charset="0"/>
                <a:cs typeface="Times" panose="02020603050405020304" pitchFamily="18" charset="0"/>
              </a:defRPr>
            </a:lvl1pPr>
          </a:lstStyle>
          <a:p>
            <a:r>
              <a:rPr lang="en-US"/>
              <a:t>Click to edit Master title</a:t>
            </a:r>
          </a:p>
        </p:txBody>
      </p:sp>
      <p:sp>
        <p:nvSpPr>
          <p:cNvPr id="3" name="Text Placeholder 7">
            <a:extLst>
              <a:ext uri="{FF2B5EF4-FFF2-40B4-BE49-F238E27FC236}">
                <a16:creationId xmlns:a16="http://schemas.microsoft.com/office/drawing/2014/main" id="{899F2A24-39EA-F749-DCD7-6B9B71DE879C}"/>
              </a:ext>
            </a:extLst>
          </p:cNvPr>
          <p:cNvSpPr>
            <a:spLocks noGrp="1"/>
          </p:cNvSpPr>
          <p:nvPr>
            <p:ph type="body" sz="quarter" idx="16" hasCustomPrompt="1"/>
          </p:nvPr>
        </p:nvSpPr>
        <p:spPr>
          <a:xfrm>
            <a:off x="805152" y="2784458"/>
            <a:ext cx="11830191" cy="1012915"/>
          </a:xfrm>
        </p:spPr>
        <p:txBody>
          <a:bodyPr>
            <a:normAutofit/>
          </a:bodyPr>
          <a:lstStyle>
            <a:lvl1pPr marL="0" indent="0">
              <a:buFont typeface="Arial" panose="020B0604020202020204" pitchFamily="34" charset="0"/>
              <a:buNone/>
              <a:defRPr sz="4800">
                <a:solidFill>
                  <a:schemeClr val="accent5"/>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Subtitle</a:t>
            </a:r>
          </a:p>
        </p:txBody>
      </p:sp>
      <p:sp>
        <p:nvSpPr>
          <p:cNvPr id="8" name="Text Placeholder 7">
            <a:extLst>
              <a:ext uri="{FF2B5EF4-FFF2-40B4-BE49-F238E27FC236}">
                <a16:creationId xmlns:a16="http://schemas.microsoft.com/office/drawing/2014/main" id="{B5052C65-1B36-4FDF-2AC2-1C35FA5048D9}"/>
              </a:ext>
            </a:extLst>
          </p:cNvPr>
          <p:cNvSpPr>
            <a:spLocks noGrp="1"/>
          </p:cNvSpPr>
          <p:nvPr>
            <p:ph type="body" sz="quarter" idx="18" hasCustomPrompt="1"/>
          </p:nvPr>
        </p:nvSpPr>
        <p:spPr>
          <a:xfrm>
            <a:off x="5462676" y="9937156"/>
            <a:ext cx="4888693" cy="1492843"/>
          </a:xfrm>
        </p:spPr>
        <p:txBody>
          <a:bodyPr>
            <a:normAutofit/>
          </a:bodyPr>
          <a:lstStyle>
            <a:lvl1pPr marL="0" indent="0">
              <a:buFont typeface="Arial" panose="020B0604020202020204" pitchFamily="34" charset="0"/>
              <a:buNone/>
              <a:defRPr sz="2800">
                <a:solidFill>
                  <a:schemeClr val="accent5"/>
                </a:solidFill>
                <a:latin typeface="Times" panose="02020603050405020304" pitchFamily="18" charset="0"/>
                <a:cs typeface="Times" panose="02020603050405020304" pitchFamily="18" charset="0"/>
              </a:defRPr>
            </a:lvl1pPr>
            <a:lvl2pPr>
              <a:defRPr>
                <a:solidFill>
                  <a:schemeClr val="accent5"/>
                </a:solidFill>
                <a:latin typeface="Times New Roman" panose="02020603050405020304" pitchFamily="18" charset="0"/>
                <a:cs typeface="Times New Roman" panose="02020603050405020304" pitchFamily="18" charset="0"/>
              </a:defRPr>
            </a:lvl2pPr>
            <a:lvl3pPr marL="2438430" indent="0" algn="l">
              <a:buNone/>
              <a:defRPr>
                <a:solidFill>
                  <a:schemeClr val="accent5"/>
                </a:solidFill>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Text Here</a:t>
            </a:r>
          </a:p>
        </p:txBody>
      </p:sp>
      <p:sp>
        <p:nvSpPr>
          <p:cNvPr id="2" name="Rectangle 10">
            <a:extLst>
              <a:ext uri="{FF2B5EF4-FFF2-40B4-BE49-F238E27FC236}">
                <a16:creationId xmlns:a16="http://schemas.microsoft.com/office/drawing/2014/main" id="{31B88FE5-F37F-BD7E-4E2A-181792A39F47}"/>
              </a:ext>
            </a:extLst>
          </p:cNvPr>
          <p:cNvSpPr/>
          <p:nvPr userDrawn="1"/>
        </p:nvSpPr>
        <p:spPr>
          <a:xfrm>
            <a:off x="13773502" y="1214068"/>
            <a:ext cx="10634455" cy="10995864"/>
          </a:xfrm>
          <a:custGeom>
            <a:avLst/>
            <a:gdLst>
              <a:gd name="connsiteX0" fmla="*/ 11 w 10666866"/>
              <a:gd name="connsiteY0" fmla="*/ 4214909 h 11034802"/>
              <a:gd name="connsiteX1" fmla="*/ 5333433 w 10666866"/>
              <a:gd name="connsiteY1" fmla="*/ 0 h 11034802"/>
              <a:gd name="connsiteX2" fmla="*/ 10666855 w 10666866"/>
              <a:gd name="connsiteY2" fmla="*/ 4214909 h 11034802"/>
              <a:gd name="connsiteX3" fmla="*/ 8629669 w 10666866"/>
              <a:gd name="connsiteY3" fmla="*/ 11034774 h 11034802"/>
              <a:gd name="connsiteX4" fmla="*/ 2037197 w 10666866"/>
              <a:gd name="connsiteY4" fmla="*/ 11034774 h 11034802"/>
              <a:gd name="connsiteX5" fmla="*/ 11 w 10666866"/>
              <a:gd name="connsiteY5" fmla="*/ 4214909 h 11034802"/>
              <a:gd name="connsiteX0" fmla="*/ 0 w 10705755"/>
              <a:gd name="connsiteY0" fmla="*/ 4214909 h 11034774"/>
              <a:gd name="connsiteX1" fmla="*/ 5333422 w 10705755"/>
              <a:gd name="connsiteY1" fmla="*/ 0 h 11034774"/>
              <a:gd name="connsiteX2" fmla="*/ 10705755 w 10705755"/>
              <a:gd name="connsiteY2" fmla="*/ 3786891 h 11034774"/>
              <a:gd name="connsiteX3" fmla="*/ 8629658 w 10705755"/>
              <a:gd name="connsiteY3" fmla="*/ 11034774 h 11034774"/>
              <a:gd name="connsiteX4" fmla="*/ 2037186 w 10705755"/>
              <a:gd name="connsiteY4" fmla="*/ 11034774 h 11034774"/>
              <a:gd name="connsiteX5" fmla="*/ 0 w 10705755"/>
              <a:gd name="connsiteY5" fmla="*/ 4214909 h 11034774"/>
              <a:gd name="connsiteX0" fmla="*/ 0 w 10705755"/>
              <a:gd name="connsiteY0" fmla="*/ 3592339 h 10412204"/>
              <a:gd name="connsiteX1" fmla="*/ 3134971 w 10705755"/>
              <a:gd name="connsiteY1" fmla="*/ 0 h 10412204"/>
              <a:gd name="connsiteX2" fmla="*/ 10705755 w 10705755"/>
              <a:gd name="connsiteY2" fmla="*/ 3164321 h 10412204"/>
              <a:gd name="connsiteX3" fmla="*/ 8629658 w 10705755"/>
              <a:gd name="connsiteY3" fmla="*/ 10412204 h 10412204"/>
              <a:gd name="connsiteX4" fmla="*/ 2037186 w 10705755"/>
              <a:gd name="connsiteY4" fmla="*/ 10412204 h 10412204"/>
              <a:gd name="connsiteX5" fmla="*/ 0 w 10705755"/>
              <a:gd name="connsiteY5" fmla="*/ 3592339 h 10412204"/>
              <a:gd name="connsiteX0" fmla="*/ 0 w 10666844"/>
              <a:gd name="connsiteY0" fmla="*/ 7386126 h 10412204"/>
              <a:gd name="connsiteX1" fmla="*/ 3096060 w 10666844"/>
              <a:gd name="connsiteY1" fmla="*/ 0 h 10412204"/>
              <a:gd name="connsiteX2" fmla="*/ 10666844 w 10666844"/>
              <a:gd name="connsiteY2" fmla="*/ 3164321 h 10412204"/>
              <a:gd name="connsiteX3" fmla="*/ 8590747 w 10666844"/>
              <a:gd name="connsiteY3" fmla="*/ 10412204 h 10412204"/>
              <a:gd name="connsiteX4" fmla="*/ 1998275 w 10666844"/>
              <a:gd name="connsiteY4" fmla="*/ 10412204 h 10412204"/>
              <a:gd name="connsiteX5" fmla="*/ 0 w 10666844"/>
              <a:gd name="connsiteY5" fmla="*/ 7386126 h 10412204"/>
              <a:gd name="connsiteX0" fmla="*/ 0 w 10666844"/>
              <a:gd name="connsiteY0" fmla="*/ 7386126 h 10956952"/>
              <a:gd name="connsiteX1" fmla="*/ 3096060 w 10666844"/>
              <a:gd name="connsiteY1" fmla="*/ 0 h 10956952"/>
              <a:gd name="connsiteX2" fmla="*/ 10666844 w 10666844"/>
              <a:gd name="connsiteY2" fmla="*/ 3164321 h 10956952"/>
              <a:gd name="connsiteX3" fmla="*/ 10614101 w 10666844"/>
              <a:gd name="connsiteY3" fmla="*/ 10956952 h 10956952"/>
              <a:gd name="connsiteX4" fmla="*/ 1998275 w 10666844"/>
              <a:gd name="connsiteY4" fmla="*/ 10412204 h 10956952"/>
              <a:gd name="connsiteX5" fmla="*/ 0 w 10666844"/>
              <a:gd name="connsiteY5" fmla="*/ 7386126 h 10956952"/>
              <a:gd name="connsiteX0" fmla="*/ 0 w 10666844"/>
              <a:gd name="connsiteY0" fmla="*/ 7386126 h 10995864"/>
              <a:gd name="connsiteX1" fmla="*/ 3096060 w 10666844"/>
              <a:gd name="connsiteY1" fmla="*/ 0 h 10995864"/>
              <a:gd name="connsiteX2" fmla="*/ 10666844 w 10666844"/>
              <a:gd name="connsiteY2" fmla="*/ 3164321 h 10995864"/>
              <a:gd name="connsiteX3" fmla="*/ 10614101 w 10666844"/>
              <a:gd name="connsiteY3" fmla="*/ 10956952 h 10995864"/>
              <a:gd name="connsiteX4" fmla="*/ 8476896 w 10666844"/>
              <a:gd name="connsiteY4" fmla="*/ 10995864 h 10995864"/>
              <a:gd name="connsiteX5" fmla="*/ 0 w 10666844"/>
              <a:gd name="connsiteY5" fmla="*/ 7386126 h 10995864"/>
              <a:gd name="connsiteX0" fmla="*/ 0 w 10666844"/>
              <a:gd name="connsiteY0" fmla="*/ 7386126 h 10995864"/>
              <a:gd name="connsiteX1" fmla="*/ 3096060 w 10666844"/>
              <a:gd name="connsiteY1" fmla="*/ 0 h 10995864"/>
              <a:gd name="connsiteX2" fmla="*/ 10666844 w 10666844"/>
              <a:gd name="connsiteY2" fmla="*/ 3164321 h 10995864"/>
              <a:gd name="connsiteX3" fmla="*/ 10614101 w 10666844"/>
              <a:gd name="connsiteY3" fmla="*/ 10995863 h 10995864"/>
              <a:gd name="connsiteX4" fmla="*/ 8476896 w 10666844"/>
              <a:gd name="connsiteY4" fmla="*/ 10995864 h 10995864"/>
              <a:gd name="connsiteX5" fmla="*/ 0 w 10666844"/>
              <a:gd name="connsiteY5" fmla="*/ 7386126 h 10995864"/>
              <a:gd name="connsiteX0" fmla="*/ 0 w 10627933"/>
              <a:gd name="connsiteY0" fmla="*/ 7386126 h 10995864"/>
              <a:gd name="connsiteX1" fmla="*/ 3096060 w 10627933"/>
              <a:gd name="connsiteY1" fmla="*/ 0 h 10995864"/>
              <a:gd name="connsiteX2" fmla="*/ 10627933 w 10627933"/>
              <a:gd name="connsiteY2" fmla="*/ 3144866 h 10995864"/>
              <a:gd name="connsiteX3" fmla="*/ 10614101 w 10627933"/>
              <a:gd name="connsiteY3" fmla="*/ 10995863 h 10995864"/>
              <a:gd name="connsiteX4" fmla="*/ 8476896 w 10627933"/>
              <a:gd name="connsiteY4" fmla="*/ 10995864 h 10995864"/>
              <a:gd name="connsiteX5" fmla="*/ 0 w 10627933"/>
              <a:gd name="connsiteY5" fmla="*/ 7386126 h 10995864"/>
              <a:gd name="connsiteX0" fmla="*/ 0 w 10634455"/>
              <a:gd name="connsiteY0" fmla="*/ 7386126 h 10995864"/>
              <a:gd name="connsiteX1" fmla="*/ 3096060 w 10634455"/>
              <a:gd name="connsiteY1" fmla="*/ 0 h 10995864"/>
              <a:gd name="connsiteX2" fmla="*/ 10627933 w 10634455"/>
              <a:gd name="connsiteY2" fmla="*/ 3144866 h 10995864"/>
              <a:gd name="connsiteX3" fmla="*/ 10633556 w 10634455"/>
              <a:gd name="connsiteY3" fmla="*/ 10976408 h 10995864"/>
              <a:gd name="connsiteX4" fmla="*/ 8476896 w 10634455"/>
              <a:gd name="connsiteY4" fmla="*/ 10995864 h 10995864"/>
              <a:gd name="connsiteX5" fmla="*/ 0 w 10634455"/>
              <a:gd name="connsiteY5" fmla="*/ 7386126 h 10995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34455" h="10995864">
                <a:moveTo>
                  <a:pt x="0" y="7386126"/>
                </a:moveTo>
                <a:lnTo>
                  <a:pt x="3096060" y="0"/>
                </a:lnTo>
                <a:lnTo>
                  <a:pt x="10627933" y="3144866"/>
                </a:lnTo>
                <a:cubicBezTo>
                  <a:pt x="10623322" y="5761865"/>
                  <a:pt x="10638167" y="8359409"/>
                  <a:pt x="10633556" y="10976408"/>
                </a:cubicBezTo>
                <a:lnTo>
                  <a:pt x="8476896" y="10995864"/>
                </a:lnTo>
                <a:lnTo>
                  <a:pt x="0" y="7386126"/>
                </a:lnTo>
                <a:close/>
              </a:path>
            </a:pathLst>
          </a:custGeom>
          <a:blipFill dpi="0" rotWithShape="1">
            <a:blip r:embed="rId3">
              <a:extLst>
                <a:ext uri="{28A0092B-C50C-407E-A947-70E740481C1C}">
                  <a14:useLocalDpi xmlns:a14="http://schemas.microsoft.com/office/drawing/2010/main" val="0"/>
                </a:ext>
              </a:extLst>
            </a:blip>
            <a:srcRect/>
            <a:stretch>
              <a:fillRect l="-55842" t="-619" r="-19608" b="178"/>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 Placeholder 7">
            <a:extLst>
              <a:ext uri="{FF2B5EF4-FFF2-40B4-BE49-F238E27FC236}">
                <a16:creationId xmlns:a16="http://schemas.microsoft.com/office/drawing/2014/main" id="{D4AD80E9-B8A7-C719-E00C-519B08CAC7B6}"/>
              </a:ext>
            </a:extLst>
          </p:cNvPr>
          <p:cNvSpPr>
            <a:spLocks noGrp="1"/>
          </p:cNvSpPr>
          <p:nvPr>
            <p:ph type="body" sz="quarter" idx="19" hasCustomPrompt="1"/>
          </p:nvPr>
        </p:nvSpPr>
        <p:spPr>
          <a:xfrm>
            <a:off x="805152" y="9937157"/>
            <a:ext cx="4083921" cy="1492843"/>
          </a:xfrm>
        </p:spPr>
        <p:txBody>
          <a:bodyPr>
            <a:normAutofit/>
          </a:bodyPr>
          <a:lstStyle>
            <a:lvl1pPr marL="0" indent="0">
              <a:buFont typeface="Arial" panose="020B0604020202020204" pitchFamily="34" charset="0"/>
              <a:buNone/>
              <a:defRPr sz="2800">
                <a:solidFill>
                  <a:schemeClr val="accent5"/>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Text Here</a:t>
            </a:r>
          </a:p>
        </p:txBody>
      </p:sp>
    </p:spTree>
    <p:extLst>
      <p:ext uri="{BB962C8B-B14F-4D97-AF65-F5344CB8AC3E}">
        <p14:creationId xmlns:p14="http://schemas.microsoft.com/office/powerpoint/2010/main" val="2306106190"/>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Title Slide — General">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userDrawn="1"/>
        </p:nvSpPr>
        <p:spPr>
          <a:xfrm>
            <a:off x="-1" y="2850"/>
            <a:ext cx="24387175" cy="12189150"/>
          </a:xfrm>
          <a:prstGeom prst="rect">
            <a:avLst/>
          </a:prstGeom>
          <a:solidFill>
            <a:schemeClr val="accent2">
              <a:lumMod val="75000"/>
              <a:lumOff val="2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2800" b="0" cap="none" spc="0">
              <a:ln>
                <a:noFill/>
              </a:ln>
              <a:solidFill>
                <a:schemeClr val="tx1"/>
              </a:solidFill>
              <a:effectLst/>
            </a:endParaRP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1" name="Title 1">
            <a:extLst>
              <a:ext uri="{FF2B5EF4-FFF2-40B4-BE49-F238E27FC236}">
                <a16:creationId xmlns:a16="http://schemas.microsoft.com/office/drawing/2014/main" id="{F7B7FAD3-3A70-6441-A8ED-D420541B3A87}"/>
              </a:ext>
            </a:extLst>
          </p:cNvPr>
          <p:cNvSpPr>
            <a:spLocks noGrp="1"/>
          </p:cNvSpPr>
          <p:nvPr>
            <p:ph type="ctrTitle"/>
          </p:nvPr>
        </p:nvSpPr>
        <p:spPr>
          <a:xfrm>
            <a:off x="805153" y="4287155"/>
            <a:ext cx="11830191" cy="5181599"/>
          </a:xfrm>
          <a:prstGeom prst="rect">
            <a:avLst/>
          </a:prstGeom>
        </p:spPr>
        <p:txBody>
          <a:bodyPr lIns="0" tIns="0" rIns="0" bIns="0" anchor="t">
            <a:noAutofit/>
          </a:bodyPr>
          <a:lstStyle>
            <a:lvl1pPr>
              <a:defRPr sz="13400" b="0" i="0" baseline="0">
                <a:solidFill>
                  <a:schemeClr val="accent3">
                    <a:lumMod val="60000"/>
                    <a:lumOff val="40000"/>
                  </a:schemeClr>
                </a:solidFill>
                <a:latin typeface="Times" panose="02020603050405020304" pitchFamily="18" charset="0"/>
                <a:cs typeface="Times" panose="02020603050405020304" pitchFamily="18" charset="0"/>
              </a:defRPr>
            </a:lvl1pPr>
          </a:lstStyle>
          <a:p>
            <a:r>
              <a:rPr lang="en-US"/>
              <a:t>Click to edit Master title</a:t>
            </a:r>
          </a:p>
        </p:txBody>
      </p:sp>
      <p:sp>
        <p:nvSpPr>
          <p:cNvPr id="3" name="Text Placeholder 7">
            <a:extLst>
              <a:ext uri="{FF2B5EF4-FFF2-40B4-BE49-F238E27FC236}">
                <a16:creationId xmlns:a16="http://schemas.microsoft.com/office/drawing/2014/main" id="{899F2A24-39EA-F749-DCD7-6B9B71DE879C}"/>
              </a:ext>
            </a:extLst>
          </p:cNvPr>
          <p:cNvSpPr>
            <a:spLocks noGrp="1"/>
          </p:cNvSpPr>
          <p:nvPr>
            <p:ph type="body" sz="quarter" idx="16" hasCustomPrompt="1"/>
          </p:nvPr>
        </p:nvSpPr>
        <p:spPr>
          <a:xfrm>
            <a:off x="805152" y="2784458"/>
            <a:ext cx="11830191" cy="1012915"/>
          </a:xfrm>
        </p:spPr>
        <p:txBody>
          <a:bodyPr>
            <a:normAutofit/>
          </a:bodyPr>
          <a:lstStyle>
            <a:lvl1pPr marL="0" indent="0">
              <a:buFont typeface="Arial" panose="020B0604020202020204" pitchFamily="34" charset="0"/>
              <a:buNone/>
              <a:defRPr sz="4800">
                <a:solidFill>
                  <a:schemeClr val="accent3">
                    <a:lumMod val="60000"/>
                    <a:lumOff val="40000"/>
                  </a:schemeClr>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Subtitle</a:t>
            </a:r>
          </a:p>
        </p:txBody>
      </p:sp>
      <p:sp>
        <p:nvSpPr>
          <p:cNvPr id="8" name="Text Placeholder 7">
            <a:extLst>
              <a:ext uri="{FF2B5EF4-FFF2-40B4-BE49-F238E27FC236}">
                <a16:creationId xmlns:a16="http://schemas.microsoft.com/office/drawing/2014/main" id="{B5052C65-1B36-4FDF-2AC2-1C35FA5048D9}"/>
              </a:ext>
            </a:extLst>
          </p:cNvPr>
          <p:cNvSpPr>
            <a:spLocks noGrp="1"/>
          </p:cNvSpPr>
          <p:nvPr>
            <p:ph type="body" sz="quarter" idx="18" hasCustomPrompt="1"/>
          </p:nvPr>
        </p:nvSpPr>
        <p:spPr>
          <a:xfrm>
            <a:off x="5462676" y="9937156"/>
            <a:ext cx="4888693" cy="1492843"/>
          </a:xfrm>
        </p:spPr>
        <p:txBody>
          <a:bodyPr>
            <a:normAutofit/>
          </a:bodyPr>
          <a:lstStyle>
            <a:lvl1pPr marL="0" indent="0">
              <a:buFont typeface="Arial" panose="020B0604020202020204" pitchFamily="34" charset="0"/>
              <a:buNone/>
              <a:defRPr sz="2800">
                <a:solidFill>
                  <a:schemeClr val="accent3">
                    <a:lumMod val="60000"/>
                    <a:lumOff val="40000"/>
                  </a:schemeClr>
                </a:solidFill>
                <a:latin typeface="Times" panose="02020603050405020304" pitchFamily="18" charset="0"/>
                <a:cs typeface="Times" panose="02020603050405020304" pitchFamily="18" charset="0"/>
              </a:defRPr>
            </a:lvl1pPr>
            <a:lvl2pPr>
              <a:defRPr>
                <a:solidFill>
                  <a:schemeClr val="accent5"/>
                </a:solidFill>
                <a:latin typeface="Times New Roman" panose="02020603050405020304" pitchFamily="18" charset="0"/>
                <a:cs typeface="Times New Roman" panose="02020603050405020304" pitchFamily="18" charset="0"/>
              </a:defRPr>
            </a:lvl2pPr>
            <a:lvl3pPr marL="2438430" indent="0" algn="l">
              <a:buNone/>
              <a:defRPr>
                <a:solidFill>
                  <a:schemeClr val="accent5"/>
                </a:solidFill>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Text Here</a:t>
            </a:r>
          </a:p>
        </p:txBody>
      </p:sp>
      <p:sp>
        <p:nvSpPr>
          <p:cNvPr id="6" name="Text Placeholder 7">
            <a:extLst>
              <a:ext uri="{FF2B5EF4-FFF2-40B4-BE49-F238E27FC236}">
                <a16:creationId xmlns:a16="http://schemas.microsoft.com/office/drawing/2014/main" id="{D4AD80E9-B8A7-C719-E00C-519B08CAC7B6}"/>
              </a:ext>
            </a:extLst>
          </p:cNvPr>
          <p:cNvSpPr>
            <a:spLocks noGrp="1"/>
          </p:cNvSpPr>
          <p:nvPr>
            <p:ph type="body" sz="quarter" idx="19" hasCustomPrompt="1"/>
          </p:nvPr>
        </p:nvSpPr>
        <p:spPr>
          <a:xfrm>
            <a:off x="805152" y="9937157"/>
            <a:ext cx="4083921" cy="1492843"/>
          </a:xfrm>
        </p:spPr>
        <p:txBody>
          <a:bodyPr>
            <a:normAutofit/>
          </a:bodyPr>
          <a:lstStyle>
            <a:lvl1pPr marL="0" indent="0">
              <a:buFont typeface="Arial" panose="020B0604020202020204" pitchFamily="34" charset="0"/>
              <a:buNone/>
              <a:defRPr sz="2800">
                <a:solidFill>
                  <a:schemeClr val="accent3">
                    <a:lumMod val="60000"/>
                    <a:lumOff val="40000"/>
                  </a:schemeClr>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Text Here</a:t>
            </a:r>
          </a:p>
        </p:txBody>
      </p:sp>
      <p:pic>
        <p:nvPicPr>
          <p:cNvPr id="4" name="Picture 3" descr="A group of children raising their hands&#10;&#10;Description automatically generated with low confidence">
            <a:extLst>
              <a:ext uri="{FF2B5EF4-FFF2-40B4-BE49-F238E27FC236}">
                <a16:creationId xmlns:a16="http://schemas.microsoft.com/office/drawing/2014/main" id="{BEAFF957-5472-5864-650F-EE4CF3E3B798}"/>
              </a:ext>
            </a:extLst>
          </p:cNvPr>
          <p:cNvPicPr>
            <a:picLocks noChangeAspect="1"/>
          </p:cNvPicPr>
          <p:nvPr userDrawn="1"/>
        </p:nvPicPr>
        <p:blipFill rotWithShape="1">
          <a:blip r:embed="rId3"/>
          <a:srcRect l="31496"/>
          <a:stretch/>
        </p:blipFill>
        <p:spPr>
          <a:xfrm flipH="1">
            <a:off x="15915947" y="4243175"/>
            <a:ext cx="8492010" cy="7966757"/>
          </a:xfrm>
          <a:prstGeom prst="rect">
            <a:avLst/>
          </a:prstGeom>
        </p:spPr>
      </p:pic>
    </p:spTree>
    <p:extLst>
      <p:ext uri="{BB962C8B-B14F-4D97-AF65-F5344CB8AC3E}">
        <p14:creationId xmlns:p14="http://schemas.microsoft.com/office/powerpoint/2010/main" val="8467187"/>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Title Slide — General">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userDrawn="1"/>
        </p:nvSpPr>
        <p:spPr>
          <a:xfrm>
            <a:off x="-1" y="2850"/>
            <a:ext cx="24387175" cy="12189150"/>
          </a:xfrm>
          <a:prstGeom prst="rect">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2800" b="0" cap="none" spc="0">
              <a:ln>
                <a:noFill/>
              </a:ln>
              <a:solidFill>
                <a:schemeClr val="tx1"/>
              </a:solidFill>
              <a:effectLst/>
            </a:endParaRP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1" name="Title 1">
            <a:extLst>
              <a:ext uri="{FF2B5EF4-FFF2-40B4-BE49-F238E27FC236}">
                <a16:creationId xmlns:a16="http://schemas.microsoft.com/office/drawing/2014/main" id="{F7B7FAD3-3A70-6441-A8ED-D420541B3A87}"/>
              </a:ext>
            </a:extLst>
          </p:cNvPr>
          <p:cNvSpPr>
            <a:spLocks noGrp="1"/>
          </p:cNvSpPr>
          <p:nvPr>
            <p:ph type="ctrTitle"/>
          </p:nvPr>
        </p:nvSpPr>
        <p:spPr>
          <a:xfrm>
            <a:off x="805153" y="4287155"/>
            <a:ext cx="11830191" cy="5181599"/>
          </a:xfrm>
          <a:prstGeom prst="rect">
            <a:avLst/>
          </a:prstGeom>
        </p:spPr>
        <p:txBody>
          <a:bodyPr lIns="0" tIns="0" rIns="0" bIns="0" anchor="t">
            <a:noAutofit/>
          </a:bodyPr>
          <a:lstStyle>
            <a:lvl1pPr>
              <a:defRPr sz="13400" b="0" i="0" baseline="0">
                <a:solidFill>
                  <a:schemeClr val="bg1"/>
                </a:solidFill>
                <a:latin typeface="Times" panose="02020603050405020304" pitchFamily="18" charset="0"/>
                <a:cs typeface="Times" panose="02020603050405020304" pitchFamily="18" charset="0"/>
              </a:defRPr>
            </a:lvl1pPr>
          </a:lstStyle>
          <a:p>
            <a:r>
              <a:rPr lang="en-US"/>
              <a:t>Click to edit Master title</a:t>
            </a:r>
          </a:p>
        </p:txBody>
      </p:sp>
      <p:sp>
        <p:nvSpPr>
          <p:cNvPr id="3" name="Text Placeholder 7">
            <a:extLst>
              <a:ext uri="{FF2B5EF4-FFF2-40B4-BE49-F238E27FC236}">
                <a16:creationId xmlns:a16="http://schemas.microsoft.com/office/drawing/2014/main" id="{899F2A24-39EA-F749-DCD7-6B9B71DE879C}"/>
              </a:ext>
            </a:extLst>
          </p:cNvPr>
          <p:cNvSpPr>
            <a:spLocks noGrp="1"/>
          </p:cNvSpPr>
          <p:nvPr>
            <p:ph type="body" sz="quarter" idx="16" hasCustomPrompt="1"/>
          </p:nvPr>
        </p:nvSpPr>
        <p:spPr>
          <a:xfrm>
            <a:off x="805152" y="2784458"/>
            <a:ext cx="11830191" cy="1012915"/>
          </a:xfrm>
        </p:spPr>
        <p:txBody>
          <a:bodyPr>
            <a:normAutofit/>
          </a:bodyPr>
          <a:lstStyle>
            <a:lvl1pPr marL="0" indent="0">
              <a:buFont typeface="Arial" panose="020B0604020202020204" pitchFamily="34" charset="0"/>
              <a:buNone/>
              <a:defRPr sz="4800">
                <a:solidFill>
                  <a:schemeClr val="bg1"/>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Subtitle</a:t>
            </a:r>
          </a:p>
        </p:txBody>
      </p:sp>
      <p:sp>
        <p:nvSpPr>
          <p:cNvPr id="8" name="Text Placeholder 7">
            <a:extLst>
              <a:ext uri="{FF2B5EF4-FFF2-40B4-BE49-F238E27FC236}">
                <a16:creationId xmlns:a16="http://schemas.microsoft.com/office/drawing/2014/main" id="{B5052C65-1B36-4FDF-2AC2-1C35FA5048D9}"/>
              </a:ext>
            </a:extLst>
          </p:cNvPr>
          <p:cNvSpPr>
            <a:spLocks noGrp="1"/>
          </p:cNvSpPr>
          <p:nvPr>
            <p:ph type="body" sz="quarter" idx="18" hasCustomPrompt="1"/>
          </p:nvPr>
        </p:nvSpPr>
        <p:spPr>
          <a:xfrm>
            <a:off x="5462676" y="9937156"/>
            <a:ext cx="4888693" cy="1492843"/>
          </a:xfrm>
        </p:spPr>
        <p:txBody>
          <a:bodyPr>
            <a:normAutofit/>
          </a:bodyPr>
          <a:lstStyle>
            <a:lvl1pPr marL="0" indent="0">
              <a:buFont typeface="Arial" panose="020B0604020202020204" pitchFamily="34" charset="0"/>
              <a:buNone/>
              <a:defRPr sz="2800">
                <a:solidFill>
                  <a:schemeClr val="bg1"/>
                </a:solidFill>
                <a:latin typeface="Times" panose="02020603050405020304" pitchFamily="18" charset="0"/>
                <a:cs typeface="Times" panose="02020603050405020304" pitchFamily="18" charset="0"/>
              </a:defRPr>
            </a:lvl1pPr>
            <a:lvl2pPr>
              <a:defRPr>
                <a:solidFill>
                  <a:schemeClr val="accent5"/>
                </a:solidFill>
                <a:latin typeface="Times New Roman" panose="02020603050405020304" pitchFamily="18" charset="0"/>
                <a:cs typeface="Times New Roman" panose="02020603050405020304" pitchFamily="18" charset="0"/>
              </a:defRPr>
            </a:lvl2pPr>
            <a:lvl3pPr marL="2438430" indent="0" algn="l">
              <a:buNone/>
              <a:defRPr>
                <a:solidFill>
                  <a:schemeClr val="accent5"/>
                </a:solidFill>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Text Here</a:t>
            </a:r>
          </a:p>
        </p:txBody>
      </p:sp>
      <p:sp>
        <p:nvSpPr>
          <p:cNvPr id="6" name="Text Placeholder 7">
            <a:extLst>
              <a:ext uri="{FF2B5EF4-FFF2-40B4-BE49-F238E27FC236}">
                <a16:creationId xmlns:a16="http://schemas.microsoft.com/office/drawing/2014/main" id="{D4AD80E9-B8A7-C719-E00C-519B08CAC7B6}"/>
              </a:ext>
            </a:extLst>
          </p:cNvPr>
          <p:cNvSpPr>
            <a:spLocks noGrp="1"/>
          </p:cNvSpPr>
          <p:nvPr>
            <p:ph type="body" sz="quarter" idx="19" hasCustomPrompt="1"/>
          </p:nvPr>
        </p:nvSpPr>
        <p:spPr>
          <a:xfrm>
            <a:off x="805152" y="9937157"/>
            <a:ext cx="4083921" cy="1492843"/>
          </a:xfrm>
        </p:spPr>
        <p:txBody>
          <a:bodyPr>
            <a:normAutofit/>
          </a:bodyPr>
          <a:lstStyle>
            <a:lvl1pPr marL="0" indent="0">
              <a:buFont typeface="Arial" panose="020B0604020202020204" pitchFamily="34" charset="0"/>
              <a:buNone/>
              <a:defRPr sz="2800">
                <a:solidFill>
                  <a:schemeClr val="bg1"/>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Text Here</a:t>
            </a:r>
          </a:p>
        </p:txBody>
      </p:sp>
      <p:pic>
        <p:nvPicPr>
          <p:cNvPr id="7" name="Picture 6" descr="A picture containing sky, athletic game, sport&#10;&#10;Description automatically generated">
            <a:extLst>
              <a:ext uri="{FF2B5EF4-FFF2-40B4-BE49-F238E27FC236}">
                <a16:creationId xmlns:a16="http://schemas.microsoft.com/office/drawing/2014/main" id="{2D5F87A0-DE95-41E6-7D3D-85F295A73030}"/>
              </a:ext>
            </a:extLst>
          </p:cNvPr>
          <p:cNvPicPr>
            <a:picLocks noChangeAspect="1"/>
          </p:cNvPicPr>
          <p:nvPr userDrawn="1"/>
        </p:nvPicPr>
        <p:blipFill rotWithShape="1">
          <a:blip r:embed="rId3"/>
          <a:srcRect l="24426" r="17732"/>
          <a:stretch/>
        </p:blipFill>
        <p:spPr>
          <a:xfrm>
            <a:off x="14703936" y="2586060"/>
            <a:ext cx="9704022" cy="7044342"/>
          </a:xfrm>
          <a:prstGeom prst="rect">
            <a:avLst/>
          </a:prstGeom>
        </p:spPr>
      </p:pic>
    </p:spTree>
    <p:extLst>
      <p:ext uri="{BB962C8B-B14F-4D97-AF65-F5344CB8AC3E}">
        <p14:creationId xmlns:p14="http://schemas.microsoft.com/office/powerpoint/2010/main" val="3241664719"/>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Title Slide — General">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userDrawn="1"/>
        </p:nvSpPr>
        <p:spPr>
          <a:xfrm>
            <a:off x="-1" y="2850"/>
            <a:ext cx="24387175" cy="12189150"/>
          </a:xfrm>
          <a:prstGeom prst="rect">
            <a:avLst/>
          </a:prstGeom>
          <a:solidFill>
            <a:srgbClr val="00843D"/>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2800" b="0" cap="none" spc="0">
              <a:ln>
                <a:noFill/>
              </a:ln>
              <a:solidFill>
                <a:schemeClr val="tx1"/>
              </a:solidFill>
              <a:effectLst/>
            </a:endParaRP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1" name="Title 1">
            <a:extLst>
              <a:ext uri="{FF2B5EF4-FFF2-40B4-BE49-F238E27FC236}">
                <a16:creationId xmlns:a16="http://schemas.microsoft.com/office/drawing/2014/main" id="{F7B7FAD3-3A70-6441-A8ED-D420541B3A87}"/>
              </a:ext>
            </a:extLst>
          </p:cNvPr>
          <p:cNvSpPr>
            <a:spLocks noGrp="1"/>
          </p:cNvSpPr>
          <p:nvPr>
            <p:ph type="ctrTitle"/>
          </p:nvPr>
        </p:nvSpPr>
        <p:spPr>
          <a:xfrm>
            <a:off x="805153" y="4287155"/>
            <a:ext cx="11830191" cy="5181599"/>
          </a:xfrm>
          <a:prstGeom prst="rect">
            <a:avLst/>
          </a:prstGeom>
        </p:spPr>
        <p:txBody>
          <a:bodyPr lIns="0" tIns="0" rIns="0" bIns="0" anchor="t">
            <a:noAutofit/>
          </a:bodyPr>
          <a:lstStyle>
            <a:lvl1pPr>
              <a:defRPr sz="13400" b="0" i="0" baseline="0">
                <a:solidFill>
                  <a:schemeClr val="bg1"/>
                </a:solidFill>
                <a:latin typeface="Times" panose="02020603050405020304" pitchFamily="18" charset="0"/>
                <a:cs typeface="Times" panose="02020603050405020304" pitchFamily="18" charset="0"/>
              </a:defRPr>
            </a:lvl1pPr>
          </a:lstStyle>
          <a:p>
            <a:r>
              <a:rPr lang="en-US"/>
              <a:t>Click to edit Master title</a:t>
            </a:r>
          </a:p>
        </p:txBody>
      </p:sp>
      <p:sp>
        <p:nvSpPr>
          <p:cNvPr id="3" name="Text Placeholder 7">
            <a:extLst>
              <a:ext uri="{FF2B5EF4-FFF2-40B4-BE49-F238E27FC236}">
                <a16:creationId xmlns:a16="http://schemas.microsoft.com/office/drawing/2014/main" id="{899F2A24-39EA-F749-DCD7-6B9B71DE879C}"/>
              </a:ext>
            </a:extLst>
          </p:cNvPr>
          <p:cNvSpPr>
            <a:spLocks noGrp="1"/>
          </p:cNvSpPr>
          <p:nvPr>
            <p:ph type="body" sz="quarter" idx="16" hasCustomPrompt="1"/>
          </p:nvPr>
        </p:nvSpPr>
        <p:spPr>
          <a:xfrm>
            <a:off x="805152" y="2784458"/>
            <a:ext cx="11830191" cy="1012915"/>
          </a:xfrm>
        </p:spPr>
        <p:txBody>
          <a:bodyPr>
            <a:normAutofit/>
          </a:bodyPr>
          <a:lstStyle>
            <a:lvl1pPr marL="0" indent="0">
              <a:buFont typeface="Arial" panose="020B0604020202020204" pitchFamily="34" charset="0"/>
              <a:buNone/>
              <a:defRPr sz="4800">
                <a:solidFill>
                  <a:schemeClr val="bg1"/>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Subtitle</a:t>
            </a:r>
          </a:p>
        </p:txBody>
      </p:sp>
      <p:sp>
        <p:nvSpPr>
          <p:cNvPr id="8" name="Text Placeholder 7">
            <a:extLst>
              <a:ext uri="{FF2B5EF4-FFF2-40B4-BE49-F238E27FC236}">
                <a16:creationId xmlns:a16="http://schemas.microsoft.com/office/drawing/2014/main" id="{B5052C65-1B36-4FDF-2AC2-1C35FA5048D9}"/>
              </a:ext>
            </a:extLst>
          </p:cNvPr>
          <p:cNvSpPr>
            <a:spLocks noGrp="1"/>
          </p:cNvSpPr>
          <p:nvPr>
            <p:ph type="body" sz="quarter" idx="18" hasCustomPrompt="1"/>
          </p:nvPr>
        </p:nvSpPr>
        <p:spPr>
          <a:xfrm>
            <a:off x="5462676" y="9937156"/>
            <a:ext cx="4888693" cy="1492843"/>
          </a:xfrm>
        </p:spPr>
        <p:txBody>
          <a:bodyPr>
            <a:normAutofit/>
          </a:bodyPr>
          <a:lstStyle>
            <a:lvl1pPr marL="0" indent="0">
              <a:buFont typeface="Arial" panose="020B0604020202020204" pitchFamily="34" charset="0"/>
              <a:buNone/>
              <a:defRPr sz="2800">
                <a:solidFill>
                  <a:schemeClr val="bg1"/>
                </a:solidFill>
                <a:latin typeface="Times" panose="02020603050405020304" pitchFamily="18" charset="0"/>
                <a:cs typeface="Times" panose="02020603050405020304" pitchFamily="18" charset="0"/>
              </a:defRPr>
            </a:lvl1pPr>
            <a:lvl2pPr>
              <a:defRPr>
                <a:solidFill>
                  <a:schemeClr val="accent5"/>
                </a:solidFill>
                <a:latin typeface="Times New Roman" panose="02020603050405020304" pitchFamily="18" charset="0"/>
                <a:cs typeface="Times New Roman" panose="02020603050405020304" pitchFamily="18" charset="0"/>
              </a:defRPr>
            </a:lvl2pPr>
            <a:lvl3pPr marL="2438430" indent="0" algn="l">
              <a:buNone/>
              <a:defRPr>
                <a:solidFill>
                  <a:schemeClr val="accent5"/>
                </a:solidFill>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Text Here</a:t>
            </a:r>
          </a:p>
        </p:txBody>
      </p:sp>
      <p:sp>
        <p:nvSpPr>
          <p:cNvPr id="6" name="Text Placeholder 7">
            <a:extLst>
              <a:ext uri="{FF2B5EF4-FFF2-40B4-BE49-F238E27FC236}">
                <a16:creationId xmlns:a16="http://schemas.microsoft.com/office/drawing/2014/main" id="{D4AD80E9-B8A7-C719-E00C-519B08CAC7B6}"/>
              </a:ext>
            </a:extLst>
          </p:cNvPr>
          <p:cNvSpPr>
            <a:spLocks noGrp="1"/>
          </p:cNvSpPr>
          <p:nvPr>
            <p:ph type="body" sz="quarter" idx="19" hasCustomPrompt="1"/>
          </p:nvPr>
        </p:nvSpPr>
        <p:spPr>
          <a:xfrm>
            <a:off x="805152" y="9937157"/>
            <a:ext cx="4083921" cy="1492843"/>
          </a:xfrm>
        </p:spPr>
        <p:txBody>
          <a:bodyPr>
            <a:normAutofit/>
          </a:bodyPr>
          <a:lstStyle>
            <a:lvl1pPr marL="0" indent="0">
              <a:buFont typeface="Arial" panose="020B0604020202020204" pitchFamily="34" charset="0"/>
              <a:buNone/>
              <a:defRPr sz="2800">
                <a:solidFill>
                  <a:schemeClr val="bg1"/>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Text Here</a:t>
            </a:r>
          </a:p>
        </p:txBody>
      </p:sp>
      <p:pic>
        <p:nvPicPr>
          <p:cNvPr id="2" name="Picture 1" descr="A group of children smiling&#10;&#10;Description automatically generated with medium confidence">
            <a:extLst>
              <a:ext uri="{FF2B5EF4-FFF2-40B4-BE49-F238E27FC236}">
                <a16:creationId xmlns:a16="http://schemas.microsoft.com/office/drawing/2014/main" id="{6BB5E5CC-9CAB-4344-55D4-E8BC2E93137D}"/>
              </a:ext>
            </a:extLst>
          </p:cNvPr>
          <p:cNvPicPr>
            <a:picLocks noChangeAspect="1"/>
          </p:cNvPicPr>
          <p:nvPr userDrawn="1"/>
        </p:nvPicPr>
        <p:blipFill rotWithShape="1">
          <a:blip r:embed="rId3"/>
          <a:srcRect r="36285"/>
          <a:stretch/>
        </p:blipFill>
        <p:spPr>
          <a:xfrm>
            <a:off x="15020312" y="1667915"/>
            <a:ext cx="7654051" cy="10542018"/>
          </a:xfrm>
          <a:prstGeom prst="rect">
            <a:avLst/>
          </a:prstGeom>
        </p:spPr>
      </p:pic>
    </p:spTree>
    <p:extLst>
      <p:ext uri="{BB962C8B-B14F-4D97-AF65-F5344CB8AC3E}">
        <p14:creationId xmlns:p14="http://schemas.microsoft.com/office/powerpoint/2010/main" val="2470916678"/>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Title Slide — General">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userDrawn="1"/>
        </p:nvSpPr>
        <p:spPr>
          <a:xfrm>
            <a:off x="-1" y="2850"/>
            <a:ext cx="24387175" cy="12189150"/>
          </a:xfrm>
          <a:prstGeom prst="rect">
            <a:avLst/>
          </a:prstGeom>
          <a:solidFill>
            <a:schemeClr val="bg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2800" b="0" cap="none" spc="0">
              <a:ln>
                <a:noFill/>
              </a:ln>
              <a:solidFill>
                <a:schemeClr val="bg2"/>
              </a:solidFill>
              <a:effectLst/>
            </a:endParaRP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1" name="Title 1">
            <a:extLst>
              <a:ext uri="{FF2B5EF4-FFF2-40B4-BE49-F238E27FC236}">
                <a16:creationId xmlns:a16="http://schemas.microsoft.com/office/drawing/2014/main" id="{F7B7FAD3-3A70-6441-A8ED-D420541B3A87}"/>
              </a:ext>
            </a:extLst>
          </p:cNvPr>
          <p:cNvSpPr>
            <a:spLocks noGrp="1"/>
          </p:cNvSpPr>
          <p:nvPr>
            <p:ph type="ctrTitle"/>
          </p:nvPr>
        </p:nvSpPr>
        <p:spPr>
          <a:xfrm>
            <a:off x="769937" y="4265776"/>
            <a:ext cx="11865408" cy="5181599"/>
          </a:xfrm>
          <a:prstGeom prst="rect">
            <a:avLst/>
          </a:prstGeom>
        </p:spPr>
        <p:txBody>
          <a:bodyPr lIns="0" tIns="0" rIns="0" bIns="0" anchor="t">
            <a:noAutofit/>
          </a:bodyPr>
          <a:lstStyle>
            <a:lvl1pPr>
              <a:defRPr sz="13400" b="0" i="0" baseline="0">
                <a:solidFill>
                  <a:schemeClr val="accent2">
                    <a:lumMod val="75000"/>
                    <a:lumOff val="25000"/>
                  </a:schemeClr>
                </a:solidFill>
                <a:latin typeface="Times" panose="02020603050405020304" pitchFamily="18" charset="0"/>
                <a:cs typeface="Times" panose="02020603050405020304" pitchFamily="18" charset="0"/>
              </a:defRPr>
            </a:lvl1pPr>
          </a:lstStyle>
          <a:p>
            <a:r>
              <a:rPr lang="en-US"/>
              <a:t>Click to edit Master title</a:t>
            </a:r>
          </a:p>
        </p:txBody>
      </p:sp>
      <p:sp>
        <p:nvSpPr>
          <p:cNvPr id="3" name="Text Placeholder 7">
            <a:extLst>
              <a:ext uri="{FF2B5EF4-FFF2-40B4-BE49-F238E27FC236}">
                <a16:creationId xmlns:a16="http://schemas.microsoft.com/office/drawing/2014/main" id="{899F2A24-39EA-F749-DCD7-6B9B71DE879C}"/>
              </a:ext>
            </a:extLst>
          </p:cNvPr>
          <p:cNvSpPr>
            <a:spLocks noGrp="1"/>
          </p:cNvSpPr>
          <p:nvPr>
            <p:ph type="body" sz="quarter" idx="16" hasCustomPrompt="1"/>
          </p:nvPr>
        </p:nvSpPr>
        <p:spPr>
          <a:xfrm>
            <a:off x="769935" y="2763080"/>
            <a:ext cx="11865408" cy="1012915"/>
          </a:xfrm>
        </p:spPr>
        <p:txBody>
          <a:bodyPr>
            <a:normAutofit/>
          </a:bodyPr>
          <a:lstStyle>
            <a:lvl1pPr marL="0" indent="0">
              <a:buFont typeface="Arial" panose="020B0604020202020204" pitchFamily="34" charset="0"/>
              <a:buNone/>
              <a:defRPr sz="4800">
                <a:solidFill>
                  <a:schemeClr val="accent2">
                    <a:lumMod val="75000"/>
                    <a:lumOff val="25000"/>
                  </a:schemeClr>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Subtitle</a:t>
            </a:r>
          </a:p>
        </p:txBody>
      </p:sp>
      <p:sp>
        <p:nvSpPr>
          <p:cNvPr id="8" name="Text Placeholder 7">
            <a:extLst>
              <a:ext uri="{FF2B5EF4-FFF2-40B4-BE49-F238E27FC236}">
                <a16:creationId xmlns:a16="http://schemas.microsoft.com/office/drawing/2014/main" id="{B5052C65-1B36-4FDF-2AC2-1C35FA5048D9}"/>
              </a:ext>
            </a:extLst>
          </p:cNvPr>
          <p:cNvSpPr>
            <a:spLocks noGrp="1"/>
          </p:cNvSpPr>
          <p:nvPr>
            <p:ph type="body" sz="quarter" idx="18" hasCustomPrompt="1"/>
          </p:nvPr>
        </p:nvSpPr>
        <p:spPr>
          <a:xfrm>
            <a:off x="5356744" y="9937156"/>
            <a:ext cx="4888693" cy="1492843"/>
          </a:xfrm>
        </p:spPr>
        <p:txBody>
          <a:bodyPr>
            <a:normAutofit/>
          </a:bodyPr>
          <a:lstStyle>
            <a:lvl1pPr marL="0" indent="0">
              <a:buFont typeface="Arial" panose="020B0604020202020204" pitchFamily="34" charset="0"/>
              <a:buNone/>
              <a:defRPr sz="2800">
                <a:solidFill>
                  <a:schemeClr val="accent2">
                    <a:lumMod val="75000"/>
                    <a:lumOff val="25000"/>
                  </a:schemeClr>
                </a:solidFill>
                <a:latin typeface="Times" panose="02020603050405020304" pitchFamily="18" charset="0"/>
                <a:cs typeface="Times" panose="02020603050405020304" pitchFamily="18" charset="0"/>
              </a:defRPr>
            </a:lvl1pPr>
            <a:lvl2pPr>
              <a:defRPr>
                <a:solidFill>
                  <a:schemeClr val="accent5"/>
                </a:solidFill>
                <a:latin typeface="Times New Roman" panose="02020603050405020304" pitchFamily="18" charset="0"/>
                <a:cs typeface="Times New Roman" panose="02020603050405020304" pitchFamily="18" charset="0"/>
              </a:defRPr>
            </a:lvl2pPr>
            <a:lvl3pPr marL="2438430" indent="0" algn="l">
              <a:buNone/>
              <a:defRPr>
                <a:solidFill>
                  <a:schemeClr val="accent5"/>
                </a:solidFill>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Text Here</a:t>
            </a:r>
          </a:p>
        </p:txBody>
      </p:sp>
      <p:sp>
        <p:nvSpPr>
          <p:cNvPr id="6" name="Text Placeholder 7">
            <a:extLst>
              <a:ext uri="{FF2B5EF4-FFF2-40B4-BE49-F238E27FC236}">
                <a16:creationId xmlns:a16="http://schemas.microsoft.com/office/drawing/2014/main" id="{D4AD80E9-B8A7-C719-E00C-519B08CAC7B6}"/>
              </a:ext>
            </a:extLst>
          </p:cNvPr>
          <p:cNvSpPr>
            <a:spLocks noGrp="1"/>
          </p:cNvSpPr>
          <p:nvPr>
            <p:ph type="body" sz="quarter" idx="19" hasCustomPrompt="1"/>
          </p:nvPr>
        </p:nvSpPr>
        <p:spPr>
          <a:xfrm>
            <a:off x="769935" y="9937157"/>
            <a:ext cx="4083921" cy="1492843"/>
          </a:xfrm>
        </p:spPr>
        <p:txBody>
          <a:bodyPr>
            <a:normAutofit/>
          </a:bodyPr>
          <a:lstStyle>
            <a:lvl1pPr marL="0" indent="0">
              <a:buFont typeface="Arial" panose="020B0604020202020204" pitchFamily="34" charset="0"/>
              <a:buNone/>
              <a:defRPr sz="2800">
                <a:solidFill>
                  <a:schemeClr val="accent2">
                    <a:lumMod val="75000"/>
                    <a:lumOff val="25000"/>
                  </a:schemeClr>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Text Here</a:t>
            </a:r>
          </a:p>
        </p:txBody>
      </p:sp>
      <p:pic>
        <p:nvPicPr>
          <p:cNvPr id="7" name="Picture 6" descr="Background pattern&#10;&#10;Description automatically generated">
            <a:extLst>
              <a:ext uri="{FF2B5EF4-FFF2-40B4-BE49-F238E27FC236}">
                <a16:creationId xmlns:a16="http://schemas.microsoft.com/office/drawing/2014/main" id="{DF1A616C-36F9-6ED6-036E-E890949404BC}"/>
              </a:ext>
            </a:extLst>
          </p:cNvPr>
          <p:cNvPicPr>
            <a:picLocks noChangeAspect="1"/>
          </p:cNvPicPr>
          <p:nvPr userDrawn="1"/>
        </p:nvPicPr>
        <p:blipFill rotWithShape="1">
          <a:blip r:embed="rId3"/>
          <a:srcRect l="45100" r="9361"/>
          <a:stretch/>
        </p:blipFill>
        <p:spPr>
          <a:xfrm>
            <a:off x="16055345" y="2850"/>
            <a:ext cx="8331830" cy="12189150"/>
          </a:xfrm>
          <a:prstGeom prst="rect">
            <a:avLst/>
          </a:prstGeom>
        </p:spPr>
      </p:pic>
    </p:spTree>
    <p:extLst>
      <p:ext uri="{BB962C8B-B14F-4D97-AF65-F5344CB8AC3E}">
        <p14:creationId xmlns:p14="http://schemas.microsoft.com/office/powerpoint/2010/main" val="4055301966"/>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7_Title Slide — General">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userDrawn="1"/>
        </p:nvSpPr>
        <p:spPr>
          <a:xfrm>
            <a:off x="-1" y="2850"/>
            <a:ext cx="24387175" cy="12189150"/>
          </a:xfrm>
          <a:prstGeom prst="rect">
            <a:avLst/>
          </a:prstGeom>
          <a:solidFill>
            <a:schemeClr val="accent3">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2800" b="0" cap="none" spc="0">
              <a:ln>
                <a:noFill/>
              </a:ln>
              <a:solidFill>
                <a:schemeClr val="bg2"/>
              </a:solidFill>
              <a:effectLst/>
            </a:endParaRP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1" name="Title 1">
            <a:extLst>
              <a:ext uri="{FF2B5EF4-FFF2-40B4-BE49-F238E27FC236}">
                <a16:creationId xmlns:a16="http://schemas.microsoft.com/office/drawing/2014/main" id="{F7B7FAD3-3A70-6441-A8ED-D420541B3A87}"/>
              </a:ext>
            </a:extLst>
          </p:cNvPr>
          <p:cNvSpPr>
            <a:spLocks noGrp="1"/>
          </p:cNvSpPr>
          <p:nvPr>
            <p:ph type="ctrTitle"/>
          </p:nvPr>
        </p:nvSpPr>
        <p:spPr>
          <a:xfrm>
            <a:off x="769937" y="4265776"/>
            <a:ext cx="11865408" cy="5181599"/>
          </a:xfrm>
          <a:prstGeom prst="rect">
            <a:avLst/>
          </a:prstGeom>
        </p:spPr>
        <p:txBody>
          <a:bodyPr lIns="0" tIns="0" rIns="0" bIns="0" anchor="t">
            <a:noAutofit/>
          </a:bodyPr>
          <a:lstStyle>
            <a:lvl1pPr>
              <a:defRPr sz="13400" b="0" i="0" baseline="0">
                <a:solidFill>
                  <a:schemeClr val="accent2"/>
                </a:solidFill>
                <a:latin typeface="Times" panose="02020603050405020304" pitchFamily="18" charset="0"/>
                <a:cs typeface="Times" panose="02020603050405020304" pitchFamily="18" charset="0"/>
              </a:defRPr>
            </a:lvl1pPr>
          </a:lstStyle>
          <a:p>
            <a:r>
              <a:rPr lang="en-US"/>
              <a:t>Click to edit Master title</a:t>
            </a:r>
          </a:p>
        </p:txBody>
      </p:sp>
      <p:sp>
        <p:nvSpPr>
          <p:cNvPr id="3" name="Text Placeholder 7">
            <a:extLst>
              <a:ext uri="{FF2B5EF4-FFF2-40B4-BE49-F238E27FC236}">
                <a16:creationId xmlns:a16="http://schemas.microsoft.com/office/drawing/2014/main" id="{899F2A24-39EA-F749-DCD7-6B9B71DE879C}"/>
              </a:ext>
            </a:extLst>
          </p:cNvPr>
          <p:cNvSpPr>
            <a:spLocks noGrp="1"/>
          </p:cNvSpPr>
          <p:nvPr>
            <p:ph type="body" sz="quarter" idx="16" hasCustomPrompt="1"/>
          </p:nvPr>
        </p:nvSpPr>
        <p:spPr>
          <a:xfrm>
            <a:off x="769935" y="2763080"/>
            <a:ext cx="11865408" cy="1012915"/>
          </a:xfrm>
        </p:spPr>
        <p:txBody>
          <a:bodyPr>
            <a:normAutofit/>
          </a:bodyPr>
          <a:lstStyle>
            <a:lvl1pPr marL="0" indent="0">
              <a:buFont typeface="Arial" panose="020B0604020202020204" pitchFamily="34" charset="0"/>
              <a:buNone/>
              <a:defRPr sz="4800">
                <a:solidFill>
                  <a:schemeClr val="accent2"/>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Subtitle</a:t>
            </a:r>
          </a:p>
        </p:txBody>
      </p:sp>
      <p:sp>
        <p:nvSpPr>
          <p:cNvPr id="8" name="Text Placeholder 7">
            <a:extLst>
              <a:ext uri="{FF2B5EF4-FFF2-40B4-BE49-F238E27FC236}">
                <a16:creationId xmlns:a16="http://schemas.microsoft.com/office/drawing/2014/main" id="{B5052C65-1B36-4FDF-2AC2-1C35FA5048D9}"/>
              </a:ext>
            </a:extLst>
          </p:cNvPr>
          <p:cNvSpPr>
            <a:spLocks noGrp="1"/>
          </p:cNvSpPr>
          <p:nvPr>
            <p:ph type="body" sz="quarter" idx="18" hasCustomPrompt="1"/>
          </p:nvPr>
        </p:nvSpPr>
        <p:spPr>
          <a:xfrm>
            <a:off x="5356744" y="9937156"/>
            <a:ext cx="4888693" cy="1492843"/>
          </a:xfrm>
        </p:spPr>
        <p:txBody>
          <a:bodyPr>
            <a:normAutofit/>
          </a:bodyPr>
          <a:lstStyle>
            <a:lvl1pPr marL="0" indent="0">
              <a:buFont typeface="Arial" panose="020B0604020202020204" pitchFamily="34" charset="0"/>
              <a:buNone/>
              <a:defRPr sz="2800">
                <a:solidFill>
                  <a:schemeClr val="accent2"/>
                </a:solidFill>
                <a:latin typeface="Times" panose="02020603050405020304" pitchFamily="18" charset="0"/>
                <a:cs typeface="Times" panose="02020603050405020304" pitchFamily="18" charset="0"/>
              </a:defRPr>
            </a:lvl1pPr>
            <a:lvl2pPr>
              <a:defRPr>
                <a:solidFill>
                  <a:schemeClr val="accent5"/>
                </a:solidFill>
                <a:latin typeface="Times New Roman" panose="02020603050405020304" pitchFamily="18" charset="0"/>
                <a:cs typeface="Times New Roman" panose="02020603050405020304" pitchFamily="18" charset="0"/>
              </a:defRPr>
            </a:lvl2pPr>
            <a:lvl3pPr marL="2438430" indent="0" algn="l">
              <a:buNone/>
              <a:defRPr>
                <a:solidFill>
                  <a:schemeClr val="accent5"/>
                </a:solidFill>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Text Here</a:t>
            </a:r>
          </a:p>
        </p:txBody>
      </p:sp>
      <p:sp>
        <p:nvSpPr>
          <p:cNvPr id="6" name="Text Placeholder 7">
            <a:extLst>
              <a:ext uri="{FF2B5EF4-FFF2-40B4-BE49-F238E27FC236}">
                <a16:creationId xmlns:a16="http://schemas.microsoft.com/office/drawing/2014/main" id="{D4AD80E9-B8A7-C719-E00C-519B08CAC7B6}"/>
              </a:ext>
            </a:extLst>
          </p:cNvPr>
          <p:cNvSpPr>
            <a:spLocks noGrp="1"/>
          </p:cNvSpPr>
          <p:nvPr>
            <p:ph type="body" sz="quarter" idx="19" hasCustomPrompt="1"/>
          </p:nvPr>
        </p:nvSpPr>
        <p:spPr>
          <a:xfrm>
            <a:off x="769935" y="9937157"/>
            <a:ext cx="4083921" cy="1492843"/>
          </a:xfrm>
        </p:spPr>
        <p:txBody>
          <a:bodyPr>
            <a:normAutofit/>
          </a:bodyPr>
          <a:lstStyle>
            <a:lvl1pPr marL="0" indent="0">
              <a:buFont typeface="Arial" panose="020B0604020202020204" pitchFamily="34" charset="0"/>
              <a:buNone/>
              <a:defRPr sz="2800">
                <a:solidFill>
                  <a:schemeClr val="accent2"/>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Text Here</a:t>
            </a:r>
          </a:p>
        </p:txBody>
      </p:sp>
      <p:sp>
        <p:nvSpPr>
          <p:cNvPr id="2" name="Rectangle 3">
            <a:extLst>
              <a:ext uri="{FF2B5EF4-FFF2-40B4-BE49-F238E27FC236}">
                <a16:creationId xmlns:a16="http://schemas.microsoft.com/office/drawing/2014/main" id="{46B0B253-0F79-E89D-463B-7698C0B1C234}"/>
              </a:ext>
            </a:extLst>
          </p:cNvPr>
          <p:cNvSpPr/>
          <p:nvPr userDrawn="1"/>
        </p:nvSpPr>
        <p:spPr>
          <a:xfrm>
            <a:off x="14134122" y="765199"/>
            <a:ext cx="10253053" cy="11444733"/>
          </a:xfrm>
          <a:custGeom>
            <a:avLst/>
            <a:gdLst>
              <a:gd name="connsiteX0" fmla="*/ 0 w 10569575"/>
              <a:gd name="connsiteY0" fmla="*/ 0 h 11427149"/>
              <a:gd name="connsiteX1" fmla="*/ 10569575 w 10569575"/>
              <a:gd name="connsiteY1" fmla="*/ 0 h 11427149"/>
              <a:gd name="connsiteX2" fmla="*/ 10569575 w 10569575"/>
              <a:gd name="connsiteY2" fmla="*/ 11427149 h 11427149"/>
              <a:gd name="connsiteX3" fmla="*/ 0 w 10569575"/>
              <a:gd name="connsiteY3" fmla="*/ 11427149 h 11427149"/>
              <a:gd name="connsiteX4" fmla="*/ 0 w 10569575"/>
              <a:gd name="connsiteY4" fmla="*/ 0 h 11427149"/>
              <a:gd name="connsiteX0" fmla="*/ 0 w 10569575"/>
              <a:gd name="connsiteY0" fmla="*/ 0 h 11427149"/>
              <a:gd name="connsiteX1" fmla="*/ 10569575 w 10569575"/>
              <a:gd name="connsiteY1" fmla="*/ 2180492 h 11427149"/>
              <a:gd name="connsiteX2" fmla="*/ 10569575 w 10569575"/>
              <a:gd name="connsiteY2" fmla="*/ 11427149 h 11427149"/>
              <a:gd name="connsiteX3" fmla="*/ 0 w 10569575"/>
              <a:gd name="connsiteY3" fmla="*/ 11427149 h 11427149"/>
              <a:gd name="connsiteX4" fmla="*/ 0 w 10569575"/>
              <a:gd name="connsiteY4" fmla="*/ 0 h 11427149"/>
              <a:gd name="connsiteX0" fmla="*/ 5117123 w 10569575"/>
              <a:gd name="connsiteY0" fmla="*/ 0 h 11444733"/>
              <a:gd name="connsiteX1" fmla="*/ 10569575 w 10569575"/>
              <a:gd name="connsiteY1" fmla="*/ 2198076 h 11444733"/>
              <a:gd name="connsiteX2" fmla="*/ 10569575 w 10569575"/>
              <a:gd name="connsiteY2" fmla="*/ 11444733 h 11444733"/>
              <a:gd name="connsiteX3" fmla="*/ 0 w 10569575"/>
              <a:gd name="connsiteY3" fmla="*/ 11444733 h 11444733"/>
              <a:gd name="connsiteX4" fmla="*/ 5117123 w 10569575"/>
              <a:gd name="connsiteY4" fmla="*/ 0 h 11444733"/>
              <a:gd name="connsiteX0" fmla="*/ 4783016 w 10235468"/>
              <a:gd name="connsiteY0" fmla="*/ 0 h 11444733"/>
              <a:gd name="connsiteX1" fmla="*/ 10235468 w 10235468"/>
              <a:gd name="connsiteY1" fmla="*/ 2198076 h 11444733"/>
              <a:gd name="connsiteX2" fmla="*/ 10235468 w 10235468"/>
              <a:gd name="connsiteY2" fmla="*/ 11444733 h 11444733"/>
              <a:gd name="connsiteX3" fmla="*/ 0 w 10235468"/>
              <a:gd name="connsiteY3" fmla="*/ 11444733 h 11444733"/>
              <a:gd name="connsiteX4" fmla="*/ 4783016 w 10235468"/>
              <a:gd name="connsiteY4" fmla="*/ 0 h 11444733"/>
              <a:gd name="connsiteX0" fmla="*/ 4783016 w 10253053"/>
              <a:gd name="connsiteY0" fmla="*/ 0 h 11444733"/>
              <a:gd name="connsiteX1" fmla="*/ 10253053 w 10253053"/>
              <a:gd name="connsiteY1" fmla="*/ 2250830 h 11444733"/>
              <a:gd name="connsiteX2" fmla="*/ 10235468 w 10253053"/>
              <a:gd name="connsiteY2" fmla="*/ 11444733 h 11444733"/>
              <a:gd name="connsiteX3" fmla="*/ 0 w 10253053"/>
              <a:gd name="connsiteY3" fmla="*/ 11444733 h 11444733"/>
              <a:gd name="connsiteX4" fmla="*/ 4783016 w 10253053"/>
              <a:gd name="connsiteY4" fmla="*/ 0 h 11444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53053" h="11444733">
                <a:moveTo>
                  <a:pt x="4783016" y="0"/>
                </a:moveTo>
                <a:lnTo>
                  <a:pt x="10253053" y="2250830"/>
                </a:lnTo>
                <a:cubicBezTo>
                  <a:pt x="10247191" y="5315464"/>
                  <a:pt x="10241330" y="8380099"/>
                  <a:pt x="10235468" y="11444733"/>
                </a:cubicBezTo>
                <a:lnTo>
                  <a:pt x="0" y="11444733"/>
                </a:lnTo>
                <a:lnTo>
                  <a:pt x="4783016" y="0"/>
                </a:lnTo>
                <a:close/>
              </a:path>
            </a:pathLst>
          </a:custGeom>
          <a:blipFill dpi="0" rotWithShape="1">
            <a:blip r:embed="rId3">
              <a:extLst>
                <a:ext uri="{28A0092B-C50C-407E-A947-70E740481C1C}">
                  <a14:useLocalDpi xmlns:a14="http://schemas.microsoft.com/office/drawing/2010/main" val="0"/>
                </a:ext>
              </a:extLst>
            </a:blip>
            <a:srcRect/>
            <a:stretch>
              <a:fillRect l="-24862" t="-329" r="-74060" b="87"/>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14573216"/>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Divider Slide — Yello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userDrawn="1"/>
        </p:nvSpPr>
        <p:spPr>
          <a:xfrm>
            <a:off x="769935" y="762000"/>
            <a:ext cx="22855240" cy="11427150"/>
          </a:xfrm>
          <a:prstGeom prst="rect">
            <a:avLst/>
          </a:prstGeom>
          <a:solidFill>
            <a:schemeClr val="bg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2800" b="0" cap="none" spc="0">
              <a:ln>
                <a:noFill/>
              </a:ln>
              <a:solidFill>
                <a:schemeClr val="tx1"/>
              </a:solidFill>
              <a:effectLst/>
            </a:endParaRPr>
          </a:p>
        </p:txBody>
      </p:sp>
      <p:pic>
        <p:nvPicPr>
          <p:cNvPr id="3" name="Picture 2">
            <a:extLst>
              <a:ext uri="{FF2B5EF4-FFF2-40B4-BE49-F238E27FC236}">
                <a16:creationId xmlns:a16="http://schemas.microsoft.com/office/drawing/2014/main" id="{B197E998-74FC-4059-74AA-0EDF13ABE41E}"/>
              </a:ext>
            </a:extLst>
          </p:cNvPr>
          <p:cNvPicPr>
            <a:picLocks noChangeAspect="1"/>
          </p:cNvPicPr>
          <p:nvPr userDrawn="1"/>
        </p:nvPicPr>
        <p:blipFill rotWithShape="1">
          <a:blip r:embed="rId2">
            <a:alphaModFix amt="35000"/>
          </a:blip>
          <a:srcRect b="20109"/>
          <a:stretch/>
        </p:blipFill>
        <p:spPr>
          <a:xfrm>
            <a:off x="761999" y="762001"/>
            <a:ext cx="11431587" cy="11427150"/>
          </a:xfrm>
          <a:prstGeom prst="rect">
            <a:avLst/>
          </a:prstGeom>
        </p:spPr>
      </p:pic>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3"/>
          <a:stretch>
            <a:fillRect/>
          </a:stretch>
        </p:blipFill>
        <p:spPr>
          <a:xfrm>
            <a:off x="769935" y="12455705"/>
            <a:ext cx="3810000" cy="898122"/>
          </a:xfrm>
          <a:prstGeom prst="rect">
            <a:avLst/>
          </a:prstGeom>
        </p:spPr>
      </p:pic>
      <p:sp>
        <p:nvSpPr>
          <p:cNvPr id="21" name="Title 1">
            <a:extLst>
              <a:ext uri="{FF2B5EF4-FFF2-40B4-BE49-F238E27FC236}">
                <a16:creationId xmlns:a16="http://schemas.microsoft.com/office/drawing/2014/main" id="{F7B7FAD3-3A70-6441-A8ED-D420541B3A87}"/>
              </a:ext>
            </a:extLst>
          </p:cNvPr>
          <p:cNvSpPr>
            <a:spLocks noGrp="1"/>
          </p:cNvSpPr>
          <p:nvPr>
            <p:ph type="ctrTitle"/>
          </p:nvPr>
        </p:nvSpPr>
        <p:spPr>
          <a:xfrm>
            <a:off x="1601787" y="4478711"/>
            <a:ext cx="11734800" cy="4436690"/>
          </a:xfrm>
          <a:prstGeom prst="rect">
            <a:avLst/>
          </a:prstGeom>
        </p:spPr>
        <p:txBody>
          <a:bodyPr lIns="0" tIns="0" rIns="0" bIns="0">
            <a:noAutofit/>
          </a:bodyPr>
          <a:lstStyle>
            <a:lvl1pPr>
              <a:defRPr sz="11200" b="0" i="0" baseline="0">
                <a:solidFill>
                  <a:schemeClr val="accent2"/>
                </a:solidFill>
                <a:latin typeface="Times" panose="02020603050405020304" pitchFamily="18" charset="0"/>
                <a:cs typeface="Times" panose="02020603050405020304" pitchFamily="18" charset="0"/>
              </a:defRPr>
            </a:lvl1pPr>
          </a:lstStyle>
          <a:p>
            <a:r>
              <a:rPr lang="en-US"/>
              <a:t>Click to edit Master title style</a:t>
            </a:r>
          </a:p>
        </p:txBody>
      </p:sp>
    </p:spTree>
    <p:extLst>
      <p:ext uri="{BB962C8B-B14F-4D97-AF65-F5344CB8AC3E}">
        <p14:creationId xmlns:p14="http://schemas.microsoft.com/office/powerpoint/2010/main" val="2761958332"/>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6_Divider Slide — Yello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userDrawn="1"/>
        </p:nvSpPr>
        <p:spPr>
          <a:xfrm>
            <a:off x="769935" y="762000"/>
            <a:ext cx="22855240" cy="11427150"/>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2800" b="0" cap="none" spc="0">
              <a:ln>
                <a:noFill/>
              </a:ln>
              <a:solidFill>
                <a:schemeClr val="tx1"/>
              </a:solidFill>
              <a:effectLst/>
            </a:endParaRPr>
          </a:p>
        </p:txBody>
      </p:sp>
      <p:sp>
        <p:nvSpPr>
          <p:cNvPr id="4" name="Rectangle 3">
            <a:extLst>
              <a:ext uri="{FF2B5EF4-FFF2-40B4-BE49-F238E27FC236}">
                <a16:creationId xmlns:a16="http://schemas.microsoft.com/office/drawing/2014/main" id="{1A550CB2-5FB8-18B8-3638-3508CCA6BE55}"/>
              </a:ext>
            </a:extLst>
          </p:cNvPr>
          <p:cNvSpPr>
            <a:spLocks/>
          </p:cNvSpPr>
          <p:nvPr userDrawn="1"/>
        </p:nvSpPr>
        <p:spPr>
          <a:xfrm>
            <a:off x="769935" y="3429000"/>
            <a:ext cx="13785852" cy="6409345"/>
          </a:xfrm>
          <a:prstGeom prst="rect">
            <a:avLst/>
          </a:prstGeom>
          <a:solidFill>
            <a:schemeClr val="bg1">
              <a:alpha val="40224"/>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0" b="0" cap="none" spc="0">
              <a:ln>
                <a:noFill/>
              </a:ln>
              <a:solidFill>
                <a:schemeClr val="tx1"/>
              </a:solidFill>
              <a:effectLst/>
              <a:latin typeface="Times" panose="02020603050405020304" pitchFamily="18" charset="0"/>
              <a:cs typeface="Times" panose="02020603050405020304" pitchFamily="18" charset="0"/>
            </a:endParaRP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1" name="Title 1">
            <a:extLst>
              <a:ext uri="{FF2B5EF4-FFF2-40B4-BE49-F238E27FC236}">
                <a16:creationId xmlns:a16="http://schemas.microsoft.com/office/drawing/2014/main" id="{F7B7FAD3-3A70-6441-A8ED-D420541B3A87}"/>
              </a:ext>
            </a:extLst>
          </p:cNvPr>
          <p:cNvSpPr>
            <a:spLocks noGrp="1"/>
          </p:cNvSpPr>
          <p:nvPr>
            <p:ph type="ctrTitle"/>
          </p:nvPr>
        </p:nvSpPr>
        <p:spPr>
          <a:xfrm>
            <a:off x="1601787" y="4478711"/>
            <a:ext cx="11734800" cy="4436690"/>
          </a:xfrm>
          <a:prstGeom prst="rect">
            <a:avLst/>
          </a:prstGeom>
        </p:spPr>
        <p:txBody>
          <a:bodyPr lIns="0" tIns="0" rIns="0" bIns="0">
            <a:noAutofit/>
          </a:bodyPr>
          <a:lstStyle>
            <a:lvl1pPr>
              <a:defRPr sz="11200" b="0" i="0" baseline="0">
                <a:solidFill>
                  <a:schemeClr val="accent2"/>
                </a:solidFill>
                <a:latin typeface="Times" panose="02020603050405020304" pitchFamily="18" charset="0"/>
                <a:cs typeface="Times" panose="02020603050405020304" pitchFamily="18" charset="0"/>
              </a:defRPr>
            </a:lvl1pPr>
          </a:lstStyle>
          <a:p>
            <a:r>
              <a:rPr lang="en-US"/>
              <a:t>Click to edit Master title style</a:t>
            </a:r>
          </a:p>
        </p:txBody>
      </p:sp>
    </p:spTree>
    <p:extLst>
      <p:ext uri="{BB962C8B-B14F-4D97-AF65-F5344CB8AC3E}">
        <p14:creationId xmlns:p14="http://schemas.microsoft.com/office/powerpoint/2010/main" val="2275177542"/>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Divider Slide — Yello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userDrawn="1"/>
        </p:nvSpPr>
        <p:spPr>
          <a:xfrm>
            <a:off x="769935" y="762000"/>
            <a:ext cx="22855240" cy="11427150"/>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2800" b="0" cap="none" spc="0">
              <a:ln>
                <a:noFill/>
              </a:ln>
              <a:solidFill>
                <a:schemeClr val="tx1"/>
              </a:solidFill>
              <a:effectLst/>
            </a:endParaRPr>
          </a:p>
        </p:txBody>
      </p:sp>
      <p:sp>
        <p:nvSpPr>
          <p:cNvPr id="4" name="Rectangle 3">
            <a:extLst>
              <a:ext uri="{FF2B5EF4-FFF2-40B4-BE49-F238E27FC236}">
                <a16:creationId xmlns:a16="http://schemas.microsoft.com/office/drawing/2014/main" id="{1A550CB2-5FB8-18B8-3638-3508CCA6BE55}"/>
              </a:ext>
            </a:extLst>
          </p:cNvPr>
          <p:cNvSpPr>
            <a:spLocks/>
          </p:cNvSpPr>
          <p:nvPr userDrawn="1"/>
        </p:nvSpPr>
        <p:spPr>
          <a:xfrm>
            <a:off x="769935" y="762000"/>
            <a:ext cx="4636952" cy="11427150"/>
          </a:xfrm>
          <a:prstGeom prst="rect">
            <a:avLst/>
          </a:prstGeom>
          <a:solidFill>
            <a:schemeClr val="bg1">
              <a:alpha val="40224"/>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0" b="0" cap="none" spc="0">
              <a:ln>
                <a:noFill/>
              </a:ln>
              <a:solidFill>
                <a:schemeClr val="tx1"/>
              </a:solidFill>
              <a:effectLst/>
            </a:endParaRP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1" name="Title 1">
            <a:extLst>
              <a:ext uri="{FF2B5EF4-FFF2-40B4-BE49-F238E27FC236}">
                <a16:creationId xmlns:a16="http://schemas.microsoft.com/office/drawing/2014/main" id="{F7B7FAD3-3A70-6441-A8ED-D420541B3A87}"/>
              </a:ext>
            </a:extLst>
          </p:cNvPr>
          <p:cNvSpPr>
            <a:spLocks noGrp="1"/>
          </p:cNvSpPr>
          <p:nvPr>
            <p:ph type="ctrTitle"/>
          </p:nvPr>
        </p:nvSpPr>
        <p:spPr>
          <a:xfrm>
            <a:off x="1601787" y="4478711"/>
            <a:ext cx="11734800" cy="4436690"/>
          </a:xfrm>
          <a:prstGeom prst="rect">
            <a:avLst/>
          </a:prstGeom>
        </p:spPr>
        <p:txBody>
          <a:bodyPr lIns="0" tIns="0" rIns="0" bIns="0">
            <a:noAutofit/>
          </a:bodyPr>
          <a:lstStyle>
            <a:lvl1pPr>
              <a:defRPr sz="11200" b="0" i="0" baseline="0">
                <a:solidFill>
                  <a:schemeClr val="accent2"/>
                </a:solidFill>
                <a:latin typeface="Times" panose="02020603050405020304" pitchFamily="18" charset="0"/>
                <a:cs typeface="Times" panose="02020603050405020304" pitchFamily="18" charset="0"/>
              </a:defRPr>
            </a:lvl1pPr>
          </a:lstStyle>
          <a:p>
            <a:r>
              <a:rPr lang="en-US"/>
              <a:t>Click to edit Master title style</a:t>
            </a:r>
          </a:p>
        </p:txBody>
      </p:sp>
    </p:spTree>
    <p:extLst>
      <p:ext uri="{BB962C8B-B14F-4D97-AF65-F5344CB8AC3E}">
        <p14:creationId xmlns:p14="http://schemas.microsoft.com/office/powerpoint/2010/main" val="3157162604"/>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Slide — Gra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4FC9551-68A3-0AB4-5E11-ABE6C136991B}"/>
              </a:ext>
            </a:extLst>
          </p:cNvPr>
          <p:cNvSpPr>
            <a:spLocks/>
          </p:cNvSpPr>
          <p:nvPr userDrawn="1"/>
        </p:nvSpPr>
        <p:spPr>
          <a:xfrm>
            <a:off x="1588" y="361950"/>
            <a:ext cx="24384000" cy="11826875"/>
          </a:xfrm>
          <a:prstGeom prst="rect">
            <a:avLst/>
          </a:prstGeom>
          <a:solidFill>
            <a:srgbClr val="576F7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12800">
              <a:latin typeface="Times New Roman" panose="02020603050405020304" pitchFamily="18" charset="0"/>
              <a:cs typeface="Times New Roman" panose="02020603050405020304" pitchFamily="18" charset="0"/>
            </a:endParaRPr>
          </a:p>
        </p:txBody>
      </p:sp>
      <p:sp>
        <p:nvSpPr>
          <p:cNvPr id="3" name="Rectangle 2">
            <a:extLst>
              <a:ext uri="{FF2B5EF4-FFF2-40B4-BE49-F238E27FC236}">
                <a16:creationId xmlns:a16="http://schemas.microsoft.com/office/drawing/2014/main" id="{1FC5D5E4-D09F-5332-FD46-BBCB1331818A}"/>
              </a:ext>
            </a:extLst>
          </p:cNvPr>
          <p:cNvSpPr>
            <a:spLocks/>
          </p:cNvSpPr>
          <p:nvPr userDrawn="1"/>
        </p:nvSpPr>
        <p:spPr>
          <a:xfrm>
            <a:off x="1588" y="0"/>
            <a:ext cx="24384000"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12800">
              <a:latin typeface="Arial" panose="020B0604020202020204" pitchFamily="34" charset="0"/>
            </a:endParaRPr>
          </a:p>
        </p:txBody>
      </p:sp>
      <p:pic>
        <p:nvPicPr>
          <p:cNvPr id="4" name="Picture 8">
            <a:extLst>
              <a:ext uri="{FF2B5EF4-FFF2-40B4-BE49-F238E27FC236}">
                <a16:creationId xmlns:a16="http://schemas.microsoft.com/office/drawing/2014/main" id="{608598AD-32C6-E849-3BE8-BA7A189AF35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itle 1"/>
          <p:cNvSpPr>
            <a:spLocks noGrp="1"/>
          </p:cNvSpPr>
          <p:nvPr>
            <p:ph type="ctrTitle"/>
          </p:nvPr>
        </p:nvSpPr>
        <p:spPr>
          <a:xfrm>
            <a:off x="2269122" y="5531272"/>
            <a:ext cx="20496234" cy="3231728"/>
          </a:xfrm>
        </p:spPr>
        <p:txBody>
          <a:bodyPr lIns="0" tIns="0" rIns="0" bIns="0">
            <a:normAutofit/>
          </a:bodyPr>
          <a:lstStyle>
            <a:lvl1pPr>
              <a:defRPr sz="7200" b="0" i="0" baseline="0">
                <a:solidFill>
                  <a:schemeClr val="bg1"/>
                </a:solidFill>
                <a:latin typeface="Times New Roman" panose="02020603050405020304" pitchFamily="18" charset="0"/>
                <a:cs typeface="Times New Roman" panose="02020603050405020304" pitchFamily="18" charset="0"/>
              </a:defRPr>
            </a:lvl1pPr>
          </a:lstStyle>
          <a:p>
            <a:r>
              <a:rPr lang="en-US"/>
              <a:t>Click to edit Master title style</a:t>
            </a:r>
          </a:p>
        </p:txBody>
      </p:sp>
      <p:sp>
        <p:nvSpPr>
          <p:cNvPr id="5" name="Slide Number Placeholder 6">
            <a:extLst>
              <a:ext uri="{FF2B5EF4-FFF2-40B4-BE49-F238E27FC236}">
                <a16:creationId xmlns:a16="http://schemas.microsoft.com/office/drawing/2014/main" id="{BB17EAD3-95A4-3B53-FFD8-DCD9F8691847}"/>
              </a:ext>
            </a:extLst>
          </p:cNvPr>
          <p:cNvSpPr>
            <a:spLocks noGrp="1"/>
          </p:cNvSpPr>
          <p:nvPr>
            <p:ph type="sldNum" sz="quarter" idx="10"/>
          </p:nvPr>
        </p:nvSpPr>
        <p:spPr>
          <a:xfrm>
            <a:off x="22674263" y="12585700"/>
            <a:ext cx="950912" cy="733425"/>
          </a:xfrm>
        </p:spPr>
        <p:txBody>
          <a:bodyPr/>
          <a:lstStyle>
            <a:lvl1pPr algn="r">
              <a:defRPr>
                <a:solidFill>
                  <a:srgbClr val="576F7F"/>
                </a:solidFill>
                <a:latin typeface="Times New Roman" panose="02020603050405020304" pitchFamily="18" charset="0"/>
                <a:cs typeface="Times New Roman" panose="02020603050405020304" pitchFamily="18" charset="0"/>
              </a:defRPr>
            </a:lvl1pPr>
          </a:lstStyle>
          <a:p>
            <a:pPr>
              <a:defRPr/>
            </a:pPr>
            <a:fld id="{29C03D02-3014-4DE6-8507-6513F747E6F5}" type="slidenum">
              <a:rPr lang="uk-UA" smtClean="0"/>
              <a:pPr>
                <a:defRPr/>
              </a:pPr>
              <a:t>‹#›</a:t>
            </a:fld>
            <a:endParaRPr lang="uk-UA"/>
          </a:p>
        </p:txBody>
      </p:sp>
    </p:spTree>
    <p:extLst>
      <p:ext uri="{BB962C8B-B14F-4D97-AF65-F5344CB8AC3E}">
        <p14:creationId xmlns:p14="http://schemas.microsoft.com/office/powerpoint/2010/main" val="33379730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Divider Slide — Yello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userDrawn="1"/>
        </p:nvSpPr>
        <p:spPr>
          <a:xfrm>
            <a:off x="769935" y="762000"/>
            <a:ext cx="22855240" cy="11427150"/>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2800" b="0" cap="none" spc="0">
              <a:ln>
                <a:noFill/>
              </a:ln>
              <a:solidFill>
                <a:schemeClr val="tx1"/>
              </a:solidFill>
              <a:effectLst/>
            </a:endParaRP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pic>
        <p:nvPicPr>
          <p:cNvPr id="2" name="Picture 1">
            <a:extLst>
              <a:ext uri="{FF2B5EF4-FFF2-40B4-BE49-F238E27FC236}">
                <a16:creationId xmlns:a16="http://schemas.microsoft.com/office/drawing/2014/main" id="{4E4913F2-2638-F746-E141-D945F47FC151}"/>
              </a:ext>
            </a:extLst>
          </p:cNvPr>
          <p:cNvPicPr>
            <a:picLocks noChangeAspect="1"/>
          </p:cNvPicPr>
          <p:nvPr userDrawn="1"/>
        </p:nvPicPr>
        <p:blipFill rotWithShape="1">
          <a:blip r:embed="rId3">
            <a:alphaModFix amt="35000"/>
          </a:blip>
          <a:srcRect b="24784"/>
          <a:stretch/>
        </p:blipFill>
        <p:spPr>
          <a:xfrm>
            <a:off x="769935" y="1166748"/>
            <a:ext cx="13085213" cy="11022402"/>
          </a:xfrm>
          <a:prstGeom prst="rect">
            <a:avLst/>
          </a:prstGeom>
        </p:spPr>
      </p:pic>
      <p:sp>
        <p:nvSpPr>
          <p:cNvPr id="21" name="Title 1">
            <a:extLst>
              <a:ext uri="{FF2B5EF4-FFF2-40B4-BE49-F238E27FC236}">
                <a16:creationId xmlns:a16="http://schemas.microsoft.com/office/drawing/2014/main" id="{F7B7FAD3-3A70-6441-A8ED-D420541B3A87}"/>
              </a:ext>
            </a:extLst>
          </p:cNvPr>
          <p:cNvSpPr>
            <a:spLocks noGrp="1"/>
          </p:cNvSpPr>
          <p:nvPr>
            <p:ph type="ctrTitle"/>
          </p:nvPr>
        </p:nvSpPr>
        <p:spPr>
          <a:xfrm>
            <a:off x="1601787" y="4478711"/>
            <a:ext cx="11734800" cy="4436690"/>
          </a:xfrm>
          <a:prstGeom prst="rect">
            <a:avLst/>
          </a:prstGeom>
        </p:spPr>
        <p:txBody>
          <a:bodyPr lIns="0" tIns="0" rIns="0" bIns="0">
            <a:noAutofit/>
          </a:bodyPr>
          <a:lstStyle>
            <a:lvl1pPr>
              <a:defRPr sz="11200" b="0" i="0" baseline="0">
                <a:solidFill>
                  <a:schemeClr val="accent2"/>
                </a:solidFill>
                <a:latin typeface="Times" panose="02020603050405020304" pitchFamily="18" charset="0"/>
                <a:cs typeface="Times" panose="02020603050405020304" pitchFamily="18" charset="0"/>
              </a:defRPr>
            </a:lvl1pPr>
          </a:lstStyle>
          <a:p>
            <a:r>
              <a:rPr lang="en-US"/>
              <a:t>Click to edit Master title style</a:t>
            </a:r>
          </a:p>
        </p:txBody>
      </p:sp>
    </p:spTree>
    <p:extLst>
      <p:ext uri="{BB962C8B-B14F-4D97-AF65-F5344CB8AC3E}">
        <p14:creationId xmlns:p14="http://schemas.microsoft.com/office/powerpoint/2010/main" val="2016028720"/>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_Divider Slide — Yello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userDrawn="1"/>
        </p:nvSpPr>
        <p:spPr>
          <a:xfrm>
            <a:off x="769935" y="762000"/>
            <a:ext cx="22855240" cy="11427150"/>
          </a:xfrm>
          <a:prstGeom prst="rect">
            <a:avLst/>
          </a:prstGeom>
          <a:solidFill>
            <a:schemeClr val="tx2">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2800" b="0" cap="none" spc="0">
              <a:ln>
                <a:noFill/>
              </a:ln>
              <a:solidFill>
                <a:schemeClr val="tx1"/>
              </a:solidFill>
              <a:effectLst/>
            </a:endParaRP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sz="2130">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pic>
        <p:nvPicPr>
          <p:cNvPr id="2" name="Picture 1">
            <a:extLst>
              <a:ext uri="{FF2B5EF4-FFF2-40B4-BE49-F238E27FC236}">
                <a16:creationId xmlns:a16="http://schemas.microsoft.com/office/drawing/2014/main" id="{4E4913F2-2638-F746-E141-D945F47FC151}"/>
              </a:ext>
            </a:extLst>
          </p:cNvPr>
          <p:cNvPicPr>
            <a:picLocks noChangeAspect="1"/>
          </p:cNvPicPr>
          <p:nvPr userDrawn="1"/>
        </p:nvPicPr>
        <p:blipFill rotWithShape="1">
          <a:blip r:embed="rId3">
            <a:alphaModFix amt="35000"/>
          </a:blip>
          <a:srcRect b="24784"/>
          <a:stretch/>
        </p:blipFill>
        <p:spPr>
          <a:xfrm>
            <a:off x="769935" y="1166748"/>
            <a:ext cx="13085213" cy="11022402"/>
          </a:xfrm>
          <a:prstGeom prst="rect">
            <a:avLst/>
          </a:prstGeom>
        </p:spPr>
      </p:pic>
      <p:sp>
        <p:nvSpPr>
          <p:cNvPr id="21" name="Title 1">
            <a:extLst>
              <a:ext uri="{FF2B5EF4-FFF2-40B4-BE49-F238E27FC236}">
                <a16:creationId xmlns:a16="http://schemas.microsoft.com/office/drawing/2014/main" id="{F7B7FAD3-3A70-6441-A8ED-D420541B3A87}"/>
              </a:ext>
            </a:extLst>
          </p:cNvPr>
          <p:cNvSpPr>
            <a:spLocks noGrp="1"/>
          </p:cNvSpPr>
          <p:nvPr>
            <p:ph type="ctrTitle"/>
          </p:nvPr>
        </p:nvSpPr>
        <p:spPr>
          <a:xfrm>
            <a:off x="1601787" y="4478711"/>
            <a:ext cx="11734800" cy="4436690"/>
          </a:xfrm>
          <a:prstGeom prst="rect">
            <a:avLst/>
          </a:prstGeom>
        </p:spPr>
        <p:txBody>
          <a:bodyPr lIns="0" tIns="0" rIns="0" bIns="0">
            <a:noAutofit/>
          </a:bodyPr>
          <a:lstStyle>
            <a:lvl1pPr>
              <a:defRPr sz="11200" b="0" i="0" baseline="0">
                <a:solidFill>
                  <a:schemeClr val="accent2"/>
                </a:solidFill>
                <a:latin typeface="Times" panose="02020603050405020304" pitchFamily="18" charset="0"/>
                <a:cs typeface="Times" panose="02020603050405020304" pitchFamily="18" charset="0"/>
              </a:defRPr>
            </a:lvl1pPr>
          </a:lstStyle>
          <a:p>
            <a:r>
              <a:rPr lang="en-US"/>
              <a:t>Click to edit Master title style</a:t>
            </a:r>
          </a:p>
        </p:txBody>
      </p:sp>
    </p:spTree>
    <p:extLst>
      <p:ext uri="{BB962C8B-B14F-4D97-AF65-F5344CB8AC3E}">
        <p14:creationId xmlns:p14="http://schemas.microsoft.com/office/powerpoint/2010/main" val="1688629407"/>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Image Slide — 01">
    <p:spTree>
      <p:nvGrpSpPr>
        <p:cNvPr id="1" name=""/>
        <p:cNvGrpSpPr/>
        <p:nvPr/>
      </p:nvGrpSpPr>
      <p:grpSpPr>
        <a:xfrm>
          <a:off x="0" y="0"/>
          <a:ext cx="0" cy="0"/>
          <a:chOff x="0" y="0"/>
          <a:chExt cx="0" cy="0"/>
        </a:xfrm>
      </p:grpSpPr>
      <p:sp>
        <p:nvSpPr>
          <p:cNvPr id="17" name="Picture Placeholder 4">
            <a:extLst>
              <a:ext uri="{FF2B5EF4-FFF2-40B4-BE49-F238E27FC236}">
                <a16:creationId xmlns:a16="http://schemas.microsoft.com/office/drawing/2014/main" id="{389C38FD-514A-3045-9263-6A1BF07AB988}"/>
              </a:ext>
            </a:extLst>
          </p:cNvPr>
          <p:cNvSpPr>
            <a:spLocks noGrp="1"/>
          </p:cNvSpPr>
          <p:nvPr>
            <p:ph type="pic" sz="quarter" idx="21"/>
          </p:nvPr>
        </p:nvSpPr>
        <p:spPr>
          <a:xfrm>
            <a:off x="-1" y="0"/>
            <a:ext cx="24387176" cy="13716000"/>
          </a:xfrm>
          <a:prstGeom prst="rect">
            <a:avLst/>
          </a:prstGeom>
        </p:spPr>
        <p:txBody>
          <a:bodyPr/>
          <a:lstStyle/>
          <a:p>
            <a:r>
              <a:rPr lang="en-US"/>
              <a:t>Click icon to add picture</a:t>
            </a: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Tree>
    <p:extLst>
      <p:ext uri="{BB962C8B-B14F-4D97-AF65-F5344CB8AC3E}">
        <p14:creationId xmlns:p14="http://schemas.microsoft.com/office/powerpoint/2010/main" val="3815208555"/>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Image Slide — 01">
    <p:spTree>
      <p:nvGrpSpPr>
        <p:cNvPr id="1" name=""/>
        <p:cNvGrpSpPr/>
        <p:nvPr/>
      </p:nvGrpSpPr>
      <p:grpSpPr>
        <a:xfrm>
          <a:off x="0" y="0"/>
          <a:ext cx="0" cy="0"/>
          <a:chOff x="0" y="0"/>
          <a:chExt cx="0" cy="0"/>
        </a:xfrm>
      </p:grpSpPr>
      <p:sp>
        <p:nvSpPr>
          <p:cNvPr id="17" name="Picture Placeholder 4">
            <a:extLst>
              <a:ext uri="{FF2B5EF4-FFF2-40B4-BE49-F238E27FC236}">
                <a16:creationId xmlns:a16="http://schemas.microsoft.com/office/drawing/2014/main" id="{389C38FD-514A-3045-9263-6A1BF07AB988}"/>
              </a:ext>
            </a:extLst>
          </p:cNvPr>
          <p:cNvSpPr>
            <a:spLocks noGrp="1"/>
          </p:cNvSpPr>
          <p:nvPr>
            <p:ph type="pic" sz="quarter" idx="21"/>
          </p:nvPr>
        </p:nvSpPr>
        <p:spPr>
          <a:xfrm>
            <a:off x="-1" y="0"/>
            <a:ext cx="24387176" cy="13716000"/>
          </a:xfrm>
          <a:prstGeom prst="rect">
            <a:avLst/>
          </a:prstGeom>
        </p:spPr>
        <p:txBody>
          <a:bodyPr/>
          <a:lstStyle/>
          <a:p>
            <a:r>
              <a:rPr lang="en-US"/>
              <a:t>Click icon to add picture</a:t>
            </a: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2" name="Picture 1">
            <a:extLst>
              <a:ext uri="{FF2B5EF4-FFF2-40B4-BE49-F238E27FC236}">
                <a16:creationId xmlns:a16="http://schemas.microsoft.com/office/drawing/2014/main" id="{2991BBF9-2FF6-A8D0-160A-81340FE54A4F}"/>
              </a:ext>
            </a:extLst>
          </p:cNvPr>
          <p:cNvPicPr>
            <a:picLocks noChangeAspect="1"/>
          </p:cNvPicPr>
          <p:nvPr userDrawn="1"/>
        </p:nvPicPr>
        <p:blipFill>
          <a:blip r:embed="rId2">
            <a:biLevel thresh="25000"/>
          </a:blip>
          <a:stretch>
            <a:fillRect/>
          </a:stretch>
        </p:blipFill>
        <p:spPr>
          <a:xfrm>
            <a:off x="769935" y="12455705"/>
            <a:ext cx="3810000" cy="898122"/>
          </a:xfrm>
          <a:prstGeom prst="rect">
            <a:avLst/>
          </a:prstGeom>
        </p:spPr>
      </p:pic>
    </p:spTree>
    <p:extLst>
      <p:ext uri="{BB962C8B-B14F-4D97-AF65-F5344CB8AC3E}">
        <p14:creationId xmlns:p14="http://schemas.microsoft.com/office/powerpoint/2010/main" val="2900647929"/>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Image Slide — 02">
    <p:spTree>
      <p:nvGrpSpPr>
        <p:cNvPr id="1" name=""/>
        <p:cNvGrpSpPr/>
        <p:nvPr/>
      </p:nvGrpSpPr>
      <p:grpSpPr>
        <a:xfrm>
          <a:off x="0" y="0"/>
          <a:ext cx="0" cy="0"/>
          <a:chOff x="0" y="0"/>
          <a:chExt cx="0" cy="0"/>
        </a:xfrm>
      </p:grpSpPr>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2" name="Picture Placeholder 4">
            <a:extLst>
              <a:ext uri="{FF2B5EF4-FFF2-40B4-BE49-F238E27FC236}">
                <a16:creationId xmlns:a16="http://schemas.microsoft.com/office/drawing/2014/main" id="{C16D0DC0-1B50-B44F-A922-A1E6CBC25C7B}"/>
              </a:ext>
            </a:extLst>
          </p:cNvPr>
          <p:cNvSpPr>
            <a:spLocks noGrp="1"/>
          </p:cNvSpPr>
          <p:nvPr>
            <p:ph type="pic" sz="quarter" idx="21"/>
          </p:nvPr>
        </p:nvSpPr>
        <p:spPr>
          <a:xfrm>
            <a:off x="769935" y="762006"/>
            <a:ext cx="22847305" cy="11353793"/>
          </a:xfrm>
          <a:prstGeom prst="rect">
            <a:avLst/>
          </a:prstGeom>
        </p:spPr>
        <p:txBody>
          <a:bodyPr/>
          <a:lstStyle/>
          <a:p>
            <a:r>
              <a:rPr lang="en-US"/>
              <a:t>Click icon to add picture</a:t>
            </a:r>
          </a:p>
        </p:txBody>
      </p:sp>
    </p:spTree>
    <p:extLst>
      <p:ext uri="{BB962C8B-B14F-4D97-AF65-F5344CB8AC3E}">
        <p14:creationId xmlns:p14="http://schemas.microsoft.com/office/powerpoint/2010/main" val="3945583461"/>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441">
          <p15:clr>
            <a:srgbClr val="FBAE40"/>
          </p15:clr>
        </p15:guide>
        <p15:guide id="11" pos="792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Slide — 01">
    <p:spTree>
      <p:nvGrpSpPr>
        <p:cNvPr id="1" name=""/>
        <p:cNvGrpSpPr/>
        <p:nvPr/>
      </p:nvGrpSpPr>
      <p:grpSpPr>
        <a:xfrm>
          <a:off x="0" y="0"/>
          <a:ext cx="0" cy="0"/>
          <a:chOff x="0" y="0"/>
          <a:chExt cx="0" cy="0"/>
        </a:xfrm>
      </p:grpSpPr>
      <p:sp>
        <p:nvSpPr>
          <p:cNvPr id="2" name="Title 1"/>
          <p:cNvSpPr>
            <a:spLocks noGrp="1"/>
          </p:cNvSpPr>
          <p:nvPr>
            <p:ph type="ctrTitle"/>
          </p:nvPr>
        </p:nvSpPr>
        <p:spPr>
          <a:xfrm>
            <a:off x="757241" y="1143000"/>
            <a:ext cx="22867934" cy="2476646"/>
          </a:xfrm>
          <a:prstGeom prst="rect">
            <a:avLst/>
          </a:prstGeom>
        </p:spPr>
        <p:txBody>
          <a:bodyPr lIns="0" tIns="0" rIns="0" bIns="0">
            <a:noAutofit/>
          </a:bodyPr>
          <a:lstStyle>
            <a:lvl1pPr>
              <a:defRPr sz="8800" b="0" i="0" baseline="0">
                <a:solidFill>
                  <a:schemeClr val="accent2"/>
                </a:solidFill>
                <a:latin typeface="Times" panose="02020603050405020304" pitchFamily="18" charset="0"/>
                <a:cs typeface="Times" panose="02020603050405020304" pitchFamily="18" charset="0"/>
              </a:defRPr>
            </a:lvl1pPr>
          </a:lstStyle>
          <a:p>
            <a:r>
              <a:rPr lang="en-US"/>
              <a:t>Click to edit Master title style</a:t>
            </a: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1" name="Text Placeholder 7">
            <a:extLst>
              <a:ext uri="{FF2B5EF4-FFF2-40B4-BE49-F238E27FC236}">
                <a16:creationId xmlns:a16="http://schemas.microsoft.com/office/drawing/2014/main" id="{3A2D9A2B-8B34-F540-99A1-C92EEC6DA8F4}"/>
              </a:ext>
            </a:extLst>
          </p:cNvPr>
          <p:cNvSpPr>
            <a:spLocks noGrp="1"/>
          </p:cNvSpPr>
          <p:nvPr>
            <p:ph type="body" sz="quarter" idx="14"/>
          </p:nvPr>
        </p:nvSpPr>
        <p:spPr>
          <a:xfrm>
            <a:off x="769935" y="4191000"/>
            <a:ext cx="22847305" cy="7731592"/>
          </a:xfrm>
        </p:spPr>
        <p:txBody>
          <a:bodyPr>
            <a:normAutofit/>
          </a:bodyPr>
          <a:lstStyle>
            <a:lvl1pPr marL="685800" indent="-685800">
              <a:buFont typeface="Arial" panose="020B0604020202020204" pitchFamily="34" charset="0"/>
              <a:buChar char="•"/>
              <a:defRPr sz="3600">
                <a:solidFill>
                  <a:schemeClr val="accent2"/>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Tree>
    <p:extLst>
      <p:ext uri="{BB962C8B-B14F-4D97-AF65-F5344CB8AC3E}">
        <p14:creationId xmlns:p14="http://schemas.microsoft.com/office/powerpoint/2010/main" val="309021250"/>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_Text Slide —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0ECB01F-BA2F-A409-4A25-88B8803DCFF6}"/>
              </a:ext>
            </a:extLst>
          </p:cNvPr>
          <p:cNvSpPr>
            <a:spLocks/>
          </p:cNvSpPr>
          <p:nvPr userDrawn="1"/>
        </p:nvSpPr>
        <p:spPr>
          <a:xfrm>
            <a:off x="-2380" y="0"/>
            <a:ext cx="24387176" cy="12085983"/>
          </a:xfrm>
          <a:prstGeom prst="rect">
            <a:avLst/>
          </a:prstGeom>
          <a:solidFill>
            <a:schemeClr val="accent4">
              <a:lumMod val="20000"/>
              <a:lumOff val="8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7">
              <a:solidFill>
                <a:schemeClr val="bg1"/>
              </a:solidFill>
            </a:endParaRPr>
          </a:p>
        </p:txBody>
      </p:sp>
      <p:sp>
        <p:nvSpPr>
          <p:cNvPr id="2" name="Title 1"/>
          <p:cNvSpPr>
            <a:spLocks noGrp="1"/>
          </p:cNvSpPr>
          <p:nvPr>
            <p:ph type="ctrTitle"/>
          </p:nvPr>
        </p:nvSpPr>
        <p:spPr>
          <a:xfrm>
            <a:off x="757241" y="1143000"/>
            <a:ext cx="22867934" cy="2476646"/>
          </a:xfrm>
          <a:prstGeom prst="rect">
            <a:avLst/>
          </a:prstGeom>
        </p:spPr>
        <p:txBody>
          <a:bodyPr lIns="0" tIns="0" rIns="0" bIns="0">
            <a:noAutofit/>
          </a:bodyPr>
          <a:lstStyle>
            <a:lvl1pPr>
              <a:defRPr sz="8800" b="0" i="0" baseline="0">
                <a:solidFill>
                  <a:schemeClr val="accent2"/>
                </a:solidFill>
                <a:latin typeface="Times" panose="02020603050405020304" pitchFamily="18" charset="0"/>
                <a:cs typeface="Times" panose="02020603050405020304" pitchFamily="18" charset="0"/>
              </a:defRPr>
            </a:lvl1pPr>
          </a:lstStyle>
          <a:p>
            <a:r>
              <a:rPr lang="en-US"/>
              <a:t>Click to edit Master title style</a:t>
            </a: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1" name="Text Placeholder 7">
            <a:extLst>
              <a:ext uri="{FF2B5EF4-FFF2-40B4-BE49-F238E27FC236}">
                <a16:creationId xmlns:a16="http://schemas.microsoft.com/office/drawing/2014/main" id="{3A2D9A2B-8B34-F540-99A1-C92EEC6DA8F4}"/>
              </a:ext>
            </a:extLst>
          </p:cNvPr>
          <p:cNvSpPr>
            <a:spLocks noGrp="1"/>
          </p:cNvSpPr>
          <p:nvPr>
            <p:ph type="body" sz="quarter" idx="14"/>
          </p:nvPr>
        </p:nvSpPr>
        <p:spPr>
          <a:xfrm>
            <a:off x="769935" y="4191000"/>
            <a:ext cx="22847305" cy="7398026"/>
          </a:xfrm>
        </p:spPr>
        <p:txBody>
          <a:bodyPr>
            <a:normAutofit/>
          </a:bodyPr>
          <a:lstStyle>
            <a:lvl1pPr marL="685800" indent="-685800">
              <a:buFont typeface="Arial" panose="020B0604020202020204" pitchFamily="34" charset="0"/>
              <a:buChar char="•"/>
              <a:defRPr sz="3600">
                <a:solidFill>
                  <a:schemeClr val="accent2"/>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Tree>
    <p:extLst>
      <p:ext uri="{BB962C8B-B14F-4D97-AF65-F5344CB8AC3E}">
        <p14:creationId xmlns:p14="http://schemas.microsoft.com/office/powerpoint/2010/main" val="961129630"/>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_Text Slide — 0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ACBFEE0-F827-6427-7A95-074436BE6BBD}"/>
              </a:ext>
            </a:extLst>
          </p:cNvPr>
          <p:cNvSpPr>
            <a:spLocks/>
          </p:cNvSpPr>
          <p:nvPr userDrawn="1"/>
        </p:nvSpPr>
        <p:spPr>
          <a:xfrm>
            <a:off x="-2380" y="1425"/>
            <a:ext cx="24384003" cy="12084558"/>
          </a:xfrm>
          <a:prstGeom prst="rect">
            <a:avLst/>
          </a:prstGeom>
          <a:solidFill>
            <a:schemeClr val="accent3">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7">
              <a:solidFill>
                <a:schemeClr val="bg1"/>
              </a:solidFill>
            </a:endParaRPr>
          </a:p>
        </p:txBody>
      </p:sp>
      <p:sp>
        <p:nvSpPr>
          <p:cNvPr id="2" name="Title 1"/>
          <p:cNvSpPr>
            <a:spLocks noGrp="1"/>
          </p:cNvSpPr>
          <p:nvPr>
            <p:ph type="ctrTitle"/>
          </p:nvPr>
        </p:nvSpPr>
        <p:spPr>
          <a:xfrm>
            <a:off x="757241" y="1143000"/>
            <a:ext cx="22867934" cy="2476646"/>
          </a:xfrm>
          <a:prstGeom prst="rect">
            <a:avLst/>
          </a:prstGeom>
        </p:spPr>
        <p:txBody>
          <a:bodyPr lIns="0" tIns="0" rIns="0" bIns="0">
            <a:noAutofit/>
          </a:bodyPr>
          <a:lstStyle>
            <a:lvl1pPr>
              <a:defRPr sz="8800" b="0" i="0" baseline="0">
                <a:solidFill>
                  <a:schemeClr val="accent2"/>
                </a:solidFill>
                <a:latin typeface="Times" panose="02020603050405020304" pitchFamily="18" charset="0"/>
                <a:cs typeface="Times" panose="02020603050405020304" pitchFamily="18" charset="0"/>
              </a:defRPr>
            </a:lvl1pPr>
          </a:lstStyle>
          <a:p>
            <a:r>
              <a:rPr lang="en-US"/>
              <a:t>Click to edit Master title style</a:t>
            </a: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1" name="Text Placeholder 7">
            <a:extLst>
              <a:ext uri="{FF2B5EF4-FFF2-40B4-BE49-F238E27FC236}">
                <a16:creationId xmlns:a16="http://schemas.microsoft.com/office/drawing/2014/main" id="{3A2D9A2B-8B34-F540-99A1-C92EEC6DA8F4}"/>
              </a:ext>
            </a:extLst>
          </p:cNvPr>
          <p:cNvSpPr>
            <a:spLocks noGrp="1"/>
          </p:cNvSpPr>
          <p:nvPr>
            <p:ph type="body" sz="quarter" idx="14"/>
          </p:nvPr>
        </p:nvSpPr>
        <p:spPr>
          <a:xfrm>
            <a:off x="769935" y="4191000"/>
            <a:ext cx="22847305" cy="7398026"/>
          </a:xfrm>
        </p:spPr>
        <p:txBody>
          <a:bodyPr>
            <a:normAutofit/>
          </a:bodyPr>
          <a:lstStyle>
            <a:lvl1pPr marL="685800" indent="-685800">
              <a:buFont typeface="Arial" panose="020B0604020202020204" pitchFamily="34" charset="0"/>
              <a:buChar char="•"/>
              <a:defRPr sz="3600">
                <a:solidFill>
                  <a:schemeClr val="accent2"/>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Tree>
    <p:extLst>
      <p:ext uri="{BB962C8B-B14F-4D97-AF65-F5344CB8AC3E}">
        <p14:creationId xmlns:p14="http://schemas.microsoft.com/office/powerpoint/2010/main" val="1813301977"/>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_Text Slide —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F824021-D1B8-274E-01DE-6DCB31727DA6}"/>
              </a:ext>
            </a:extLst>
          </p:cNvPr>
          <p:cNvSpPr>
            <a:spLocks/>
          </p:cNvSpPr>
          <p:nvPr userDrawn="1"/>
        </p:nvSpPr>
        <p:spPr>
          <a:xfrm>
            <a:off x="-19878" y="0"/>
            <a:ext cx="24383209" cy="12084558"/>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397">
              <a:solidFill>
                <a:schemeClr val="bg1"/>
              </a:solidFill>
            </a:endParaRPr>
          </a:p>
        </p:txBody>
      </p:sp>
      <p:sp>
        <p:nvSpPr>
          <p:cNvPr id="2" name="Title 1"/>
          <p:cNvSpPr>
            <a:spLocks noGrp="1"/>
          </p:cNvSpPr>
          <p:nvPr>
            <p:ph type="ctrTitle"/>
          </p:nvPr>
        </p:nvSpPr>
        <p:spPr>
          <a:xfrm>
            <a:off x="757241" y="1143000"/>
            <a:ext cx="22867934" cy="2476646"/>
          </a:xfrm>
          <a:prstGeom prst="rect">
            <a:avLst/>
          </a:prstGeom>
        </p:spPr>
        <p:txBody>
          <a:bodyPr lIns="0" tIns="0" rIns="0" bIns="0">
            <a:noAutofit/>
          </a:bodyPr>
          <a:lstStyle>
            <a:lvl1pPr>
              <a:defRPr sz="8800" b="0" i="0" baseline="0">
                <a:solidFill>
                  <a:schemeClr val="accent2"/>
                </a:solidFill>
                <a:latin typeface="Times" panose="02020603050405020304" pitchFamily="18" charset="0"/>
                <a:cs typeface="Times" panose="02020603050405020304" pitchFamily="18" charset="0"/>
              </a:defRPr>
            </a:lvl1pPr>
          </a:lstStyle>
          <a:p>
            <a:r>
              <a:rPr lang="en-US"/>
              <a:t>Click to edit Master title style</a:t>
            </a: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1" name="Text Placeholder 7">
            <a:extLst>
              <a:ext uri="{FF2B5EF4-FFF2-40B4-BE49-F238E27FC236}">
                <a16:creationId xmlns:a16="http://schemas.microsoft.com/office/drawing/2014/main" id="{3A2D9A2B-8B34-F540-99A1-C92EEC6DA8F4}"/>
              </a:ext>
            </a:extLst>
          </p:cNvPr>
          <p:cNvSpPr>
            <a:spLocks noGrp="1"/>
          </p:cNvSpPr>
          <p:nvPr>
            <p:ph type="body" sz="quarter" idx="14"/>
          </p:nvPr>
        </p:nvSpPr>
        <p:spPr>
          <a:xfrm>
            <a:off x="769935" y="4191000"/>
            <a:ext cx="22847305" cy="7398026"/>
          </a:xfrm>
        </p:spPr>
        <p:txBody>
          <a:bodyPr>
            <a:normAutofit/>
          </a:bodyPr>
          <a:lstStyle>
            <a:lvl1pPr marL="685800" indent="-685800">
              <a:buFont typeface="Arial" panose="020B0604020202020204" pitchFamily="34" charset="0"/>
              <a:buChar char="•"/>
              <a:defRPr sz="3600">
                <a:solidFill>
                  <a:schemeClr val="accent2"/>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Tree>
    <p:extLst>
      <p:ext uri="{BB962C8B-B14F-4D97-AF65-F5344CB8AC3E}">
        <p14:creationId xmlns:p14="http://schemas.microsoft.com/office/powerpoint/2010/main" val="2277757830"/>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Text Slide — 01">
    <p:spTree>
      <p:nvGrpSpPr>
        <p:cNvPr id="1" name=""/>
        <p:cNvGrpSpPr/>
        <p:nvPr/>
      </p:nvGrpSpPr>
      <p:grpSpPr>
        <a:xfrm>
          <a:off x="0" y="0"/>
          <a:ext cx="0" cy="0"/>
          <a:chOff x="0" y="0"/>
          <a:chExt cx="0" cy="0"/>
        </a:xfrm>
      </p:grpSpPr>
      <p:sp>
        <p:nvSpPr>
          <p:cNvPr id="2" name="Title 1"/>
          <p:cNvSpPr>
            <a:spLocks noGrp="1"/>
          </p:cNvSpPr>
          <p:nvPr>
            <p:ph type="ctrTitle"/>
          </p:nvPr>
        </p:nvSpPr>
        <p:spPr>
          <a:xfrm>
            <a:off x="757241" y="1143000"/>
            <a:ext cx="22867934" cy="2476646"/>
          </a:xfrm>
          <a:prstGeom prst="rect">
            <a:avLst/>
          </a:prstGeom>
        </p:spPr>
        <p:txBody>
          <a:bodyPr lIns="0" tIns="0" rIns="0" bIns="0">
            <a:noAutofit/>
          </a:bodyPr>
          <a:lstStyle>
            <a:lvl1pPr>
              <a:defRPr sz="8800" b="0" i="0" baseline="0">
                <a:solidFill>
                  <a:schemeClr val="accent2"/>
                </a:solidFill>
                <a:latin typeface="Times" panose="02020603050405020304" pitchFamily="18" charset="0"/>
                <a:cs typeface="Times" panose="02020603050405020304" pitchFamily="18" charset="0"/>
              </a:defRPr>
            </a:lvl1pPr>
          </a:lstStyle>
          <a:p>
            <a:r>
              <a:rPr lang="en-US"/>
              <a:t>Click to edit Master title style</a:t>
            </a: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1" name="Text Placeholder 7">
            <a:extLst>
              <a:ext uri="{FF2B5EF4-FFF2-40B4-BE49-F238E27FC236}">
                <a16:creationId xmlns:a16="http://schemas.microsoft.com/office/drawing/2014/main" id="{3A2D9A2B-8B34-F540-99A1-C92EEC6DA8F4}"/>
              </a:ext>
            </a:extLst>
          </p:cNvPr>
          <p:cNvSpPr>
            <a:spLocks noGrp="1"/>
          </p:cNvSpPr>
          <p:nvPr>
            <p:ph type="body" sz="quarter" idx="14"/>
          </p:nvPr>
        </p:nvSpPr>
        <p:spPr>
          <a:xfrm>
            <a:off x="769935" y="4191000"/>
            <a:ext cx="22847305" cy="3022396"/>
          </a:xfrm>
        </p:spPr>
        <p:txBody>
          <a:bodyPr>
            <a:normAutofit/>
          </a:bodyPr>
          <a:lstStyle>
            <a:lvl1pPr marL="685800" indent="-685800">
              <a:buFont typeface="Arial" panose="020B0604020202020204" pitchFamily="34" charset="0"/>
              <a:buChar char="•"/>
              <a:defRPr sz="3600">
                <a:solidFill>
                  <a:schemeClr val="accent2"/>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3" name="Text Placeholder 7">
            <a:extLst>
              <a:ext uri="{FF2B5EF4-FFF2-40B4-BE49-F238E27FC236}">
                <a16:creationId xmlns:a16="http://schemas.microsoft.com/office/drawing/2014/main" id="{61F91B25-B1F8-CEAF-E126-E2C97EE6E780}"/>
              </a:ext>
            </a:extLst>
          </p:cNvPr>
          <p:cNvSpPr>
            <a:spLocks noGrp="1"/>
          </p:cNvSpPr>
          <p:nvPr>
            <p:ph type="body" sz="quarter" idx="16"/>
          </p:nvPr>
        </p:nvSpPr>
        <p:spPr>
          <a:xfrm>
            <a:off x="757241" y="7781902"/>
            <a:ext cx="11082787" cy="4105297"/>
          </a:xfrm>
        </p:spPr>
        <p:txBody>
          <a:bodyPr>
            <a:normAutofit/>
          </a:bodyPr>
          <a:lstStyle>
            <a:lvl1pPr marL="457200" indent="-457200">
              <a:buFont typeface="Arial" panose="020B0604020202020204" pitchFamily="34" charset="0"/>
              <a:buChar char="•"/>
              <a:defRPr sz="2800">
                <a:solidFill>
                  <a:schemeClr val="accent2"/>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4" name="Text Placeholder 7">
            <a:extLst>
              <a:ext uri="{FF2B5EF4-FFF2-40B4-BE49-F238E27FC236}">
                <a16:creationId xmlns:a16="http://schemas.microsoft.com/office/drawing/2014/main" id="{606B5672-BF8A-2E27-80EC-8DE19A1551EA}"/>
              </a:ext>
            </a:extLst>
          </p:cNvPr>
          <p:cNvSpPr>
            <a:spLocks noGrp="1"/>
          </p:cNvSpPr>
          <p:nvPr>
            <p:ph type="body" sz="quarter" idx="17"/>
          </p:nvPr>
        </p:nvSpPr>
        <p:spPr>
          <a:xfrm>
            <a:off x="12547147" y="7781903"/>
            <a:ext cx="11070093" cy="4105296"/>
          </a:xfrm>
        </p:spPr>
        <p:txBody>
          <a:bodyPr>
            <a:normAutofit/>
          </a:bodyPr>
          <a:lstStyle>
            <a:lvl1pPr marL="457200" indent="-457200">
              <a:buFont typeface="Arial" panose="020B0604020202020204" pitchFamily="34" charset="0"/>
              <a:buChar char="•"/>
              <a:defRPr sz="2800">
                <a:solidFill>
                  <a:schemeClr val="accent2"/>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Tree>
    <p:extLst>
      <p:ext uri="{BB962C8B-B14F-4D97-AF65-F5344CB8AC3E}">
        <p14:creationId xmlns:p14="http://schemas.microsoft.com/office/powerpoint/2010/main" val="1646315226"/>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Slide — Yellow">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C958DEA-EAFA-6A39-7FB8-91F32E307EA9}"/>
              </a:ext>
            </a:extLst>
          </p:cNvPr>
          <p:cNvSpPr>
            <a:spLocks/>
          </p:cNvSpPr>
          <p:nvPr userDrawn="1"/>
        </p:nvSpPr>
        <p:spPr>
          <a:xfrm>
            <a:off x="1588" y="361950"/>
            <a:ext cx="24384000" cy="11826875"/>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12800">
              <a:solidFill>
                <a:schemeClr val="tx1"/>
              </a:solidFill>
              <a:latin typeface="Arial" panose="020B0604020202020204" pitchFamily="34" charset="0"/>
            </a:endParaRPr>
          </a:p>
        </p:txBody>
      </p:sp>
      <p:sp>
        <p:nvSpPr>
          <p:cNvPr id="3" name="Rectangle 2">
            <a:extLst>
              <a:ext uri="{FF2B5EF4-FFF2-40B4-BE49-F238E27FC236}">
                <a16:creationId xmlns:a16="http://schemas.microsoft.com/office/drawing/2014/main" id="{5E6EF5C0-9987-1B94-D2BE-B163C826E809}"/>
              </a:ext>
            </a:extLst>
          </p:cNvPr>
          <p:cNvSpPr>
            <a:spLocks/>
          </p:cNvSpPr>
          <p:nvPr userDrawn="1"/>
        </p:nvSpPr>
        <p:spPr>
          <a:xfrm>
            <a:off x="1588" y="0"/>
            <a:ext cx="24384000" cy="381000"/>
          </a:xfrm>
          <a:prstGeom prst="rect">
            <a:avLst/>
          </a:prstGeom>
          <a:solidFill>
            <a:srgbClr val="576F7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12800">
              <a:latin typeface="Arial" panose="020B0604020202020204" pitchFamily="34" charset="0"/>
            </a:endParaRPr>
          </a:p>
        </p:txBody>
      </p:sp>
      <p:pic>
        <p:nvPicPr>
          <p:cNvPr id="4" name="Picture 8">
            <a:extLst>
              <a:ext uri="{FF2B5EF4-FFF2-40B4-BE49-F238E27FC236}">
                <a16:creationId xmlns:a16="http://schemas.microsoft.com/office/drawing/2014/main" id="{D67DDD11-37F0-BE26-8520-05DCA04BE43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itle 1"/>
          <p:cNvSpPr>
            <a:spLocks noGrp="1"/>
          </p:cNvSpPr>
          <p:nvPr>
            <p:ph type="ctrTitle"/>
          </p:nvPr>
        </p:nvSpPr>
        <p:spPr>
          <a:xfrm>
            <a:off x="2269122" y="5531272"/>
            <a:ext cx="20496234" cy="3231728"/>
          </a:xfrm>
        </p:spPr>
        <p:txBody>
          <a:bodyPr lIns="0" tIns="0" rIns="0" bIns="0">
            <a:normAutofit/>
          </a:bodyPr>
          <a:lstStyle>
            <a:lvl1pPr>
              <a:defRPr sz="7200" b="0" i="0" baseline="0">
                <a:solidFill>
                  <a:schemeClr val="tx1"/>
                </a:solidFill>
                <a:latin typeface="Times New Roman" panose="02020603050405020304" pitchFamily="18" charset="0"/>
                <a:cs typeface="Times New Roman" panose="02020603050405020304" pitchFamily="18" charset="0"/>
              </a:defRPr>
            </a:lvl1pPr>
          </a:lstStyle>
          <a:p>
            <a:r>
              <a:rPr lang="en-US"/>
              <a:t>Click to edit Master title style</a:t>
            </a:r>
          </a:p>
        </p:txBody>
      </p:sp>
      <p:sp>
        <p:nvSpPr>
          <p:cNvPr id="5" name="Slide Number Placeholder 6">
            <a:extLst>
              <a:ext uri="{FF2B5EF4-FFF2-40B4-BE49-F238E27FC236}">
                <a16:creationId xmlns:a16="http://schemas.microsoft.com/office/drawing/2014/main" id="{3A7DD509-75BB-6AFD-332D-1B975664C27A}"/>
              </a:ext>
            </a:extLst>
          </p:cNvPr>
          <p:cNvSpPr>
            <a:spLocks noGrp="1"/>
          </p:cNvSpPr>
          <p:nvPr>
            <p:ph type="sldNum" sz="quarter" idx="10"/>
          </p:nvPr>
        </p:nvSpPr>
        <p:spPr>
          <a:xfrm>
            <a:off x="22674263" y="12585700"/>
            <a:ext cx="950912" cy="733425"/>
          </a:xfrm>
        </p:spPr>
        <p:txBody>
          <a:bodyPr/>
          <a:lstStyle>
            <a:lvl1pPr algn="r">
              <a:defRPr>
                <a:solidFill>
                  <a:srgbClr val="576F7F"/>
                </a:solidFill>
              </a:defRPr>
            </a:lvl1pPr>
          </a:lstStyle>
          <a:p>
            <a:pPr>
              <a:defRPr/>
            </a:pPr>
            <a:fld id="{96A4082C-D788-49ED-9686-4D9E7346AEBF}" type="slidenum">
              <a:rPr lang="uk-UA"/>
              <a:pPr>
                <a:defRPr/>
              </a:pPr>
              <a:t>‹#›</a:t>
            </a:fld>
            <a:endParaRPr lang="uk-UA"/>
          </a:p>
        </p:txBody>
      </p:sp>
    </p:spTree>
    <p:extLst>
      <p:ext uri="{BB962C8B-B14F-4D97-AF65-F5344CB8AC3E}">
        <p14:creationId xmlns:p14="http://schemas.microsoft.com/office/powerpoint/2010/main" val="347516117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_Text Slide — 02">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5C43E97-32E9-FC42-AE0F-D4761FD2E27F}"/>
              </a:ext>
            </a:extLst>
          </p:cNvPr>
          <p:cNvSpPr/>
          <p:nvPr userDrawn="1"/>
        </p:nvSpPr>
        <p:spPr>
          <a:xfrm>
            <a:off x="16190258" y="0"/>
            <a:ext cx="8196917" cy="137160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2"/>
              </a:solidFill>
            </a:endParaRPr>
          </a:p>
        </p:txBody>
      </p:sp>
      <p:sp>
        <p:nvSpPr>
          <p:cNvPr id="2" name="Title 1"/>
          <p:cNvSpPr>
            <a:spLocks noGrp="1"/>
          </p:cNvSpPr>
          <p:nvPr>
            <p:ph type="ctrTitle"/>
          </p:nvPr>
        </p:nvSpPr>
        <p:spPr>
          <a:xfrm>
            <a:off x="762000" y="2303486"/>
            <a:ext cx="6249987" cy="9126515"/>
          </a:xfrm>
          <a:prstGeom prst="rect">
            <a:avLst/>
          </a:prstGeom>
        </p:spPr>
        <p:txBody>
          <a:bodyPr lIns="0" tIns="0" rIns="0" bIns="0">
            <a:normAutofit/>
          </a:bodyPr>
          <a:lstStyle>
            <a:lvl1pPr>
              <a:defRPr sz="8800" b="0" i="0" baseline="0">
                <a:solidFill>
                  <a:schemeClr val="accent2"/>
                </a:solidFill>
                <a:latin typeface="Times" panose="02020603050405020304" pitchFamily="18" charset="0"/>
                <a:cs typeface="Times" panose="02020603050405020304" pitchFamily="18" charset="0"/>
              </a:defRPr>
            </a:lvl1pPr>
          </a:lstStyle>
          <a:p>
            <a:r>
              <a:rPr lang="en-US"/>
              <a:t>Click to edit Master title style</a:t>
            </a: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16" name="Picture Placeholder 4">
            <a:extLst>
              <a:ext uri="{FF2B5EF4-FFF2-40B4-BE49-F238E27FC236}">
                <a16:creationId xmlns:a16="http://schemas.microsoft.com/office/drawing/2014/main" id="{C72F57EC-8280-133F-167D-631E62EEDE22}"/>
              </a:ext>
            </a:extLst>
          </p:cNvPr>
          <p:cNvSpPr>
            <a:spLocks noGrp="1"/>
          </p:cNvSpPr>
          <p:nvPr>
            <p:ph type="pic" sz="quarter" idx="21"/>
          </p:nvPr>
        </p:nvSpPr>
        <p:spPr>
          <a:xfrm>
            <a:off x="7987552" y="50449"/>
            <a:ext cx="8196917" cy="13665543"/>
          </a:xfrm>
          <a:prstGeom prst="rect">
            <a:avLst/>
          </a:prstGeom>
        </p:spPr>
        <p:txBody>
          <a:bodyPr/>
          <a:lstStyle/>
          <a:p>
            <a:r>
              <a:rPr lang="en-US"/>
              <a:t>Click icon to add picture</a:t>
            </a:r>
          </a:p>
        </p:txBody>
      </p:sp>
      <p:sp>
        <p:nvSpPr>
          <p:cNvPr id="26" name="Text Placeholder 7">
            <a:extLst>
              <a:ext uri="{FF2B5EF4-FFF2-40B4-BE49-F238E27FC236}">
                <a16:creationId xmlns:a16="http://schemas.microsoft.com/office/drawing/2014/main" id="{712FB6B8-B494-0F4A-88E7-5A10924214A0}"/>
              </a:ext>
            </a:extLst>
          </p:cNvPr>
          <p:cNvSpPr>
            <a:spLocks noGrp="1"/>
          </p:cNvSpPr>
          <p:nvPr>
            <p:ph type="body" sz="quarter" idx="15"/>
          </p:nvPr>
        </p:nvSpPr>
        <p:spPr>
          <a:xfrm>
            <a:off x="17054045" y="2336520"/>
            <a:ext cx="6571130" cy="5048140"/>
          </a:xfrm>
        </p:spPr>
        <p:txBody>
          <a:bodyPr>
            <a:normAutofit/>
          </a:bodyPr>
          <a:lstStyle>
            <a:lvl1pPr>
              <a:defRPr sz="3600">
                <a:solidFill>
                  <a:schemeClr val="accent2"/>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27" name="Text Placeholder 7">
            <a:extLst>
              <a:ext uri="{FF2B5EF4-FFF2-40B4-BE49-F238E27FC236}">
                <a16:creationId xmlns:a16="http://schemas.microsoft.com/office/drawing/2014/main" id="{E07D1BF5-CC75-D548-877A-F9B67A02FBA6}"/>
              </a:ext>
            </a:extLst>
          </p:cNvPr>
          <p:cNvSpPr>
            <a:spLocks noGrp="1"/>
          </p:cNvSpPr>
          <p:nvPr>
            <p:ph type="body" sz="quarter" idx="16"/>
          </p:nvPr>
        </p:nvSpPr>
        <p:spPr>
          <a:xfrm>
            <a:off x="17070387" y="7781903"/>
            <a:ext cx="6554788" cy="3648098"/>
          </a:xfrm>
        </p:spPr>
        <p:txBody>
          <a:bodyPr>
            <a:normAutofit/>
          </a:bodyPr>
          <a:lstStyle>
            <a:lvl1pPr marL="457200" indent="-457200">
              <a:buFont typeface="Arial" panose="020B0604020202020204" pitchFamily="34" charset="0"/>
              <a:buChar char="•"/>
              <a:defRPr sz="2800">
                <a:solidFill>
                  <a:schemeClr val="accent2"/>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Tree>
    <p:extLst>
      <p:ext uri="{BB962C8B-B14F-4D97-AF65-F5344CB8AC3E}">
        <p14:creationId xmlns:p14="http://schemas.microsoft.com/office/powerpoint/2010/main" val="3539149591"/>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p15:clr>
            <a:srgbClr val="FBAE40"/>
          </p15:clr>
        </p15:guide>
        <p15:guide id="11" pos="7441">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ext Slide — 02">
    <p:spTree>
      <p:nvGrpSpPr>
        <p:cNvPr id="1" name=""/>
        <p:cNvGrpSpPr/>
        <p:nvPr/>
      </p:nvGrpSpPr>
      <p:grpSpPr>
        <a:xfrm>
          <a:off x="0" y="0"/>
          <a:ext cx="0" cy="0"/>
          <a:chOff x="0" y="0"/>
          <a:chExt cx="0" cy="0"/>
        </a:xfrm>
      </p:grpSpPr>
      <p:sp>
        <p:nvSpPr>
          <p:cNvPr id="21" name="Picture Placeholder 4">
            <a:extLst>
              <a:ext uri="{FF2B5EF4-FFF2-40B4-BE49-F238E27FC236}">
                <a16:creationId xmlns:a16="http://schemas.microsoft.com/office/drawing/2014/main" id="{CB347CFB-675D-1BC4-3A1D-C6D7B4B04A6A}"/>
              </a:ext>
            </a:extLst>
          </p:cNvPr>
          <p:cNvSpPr>
            <a:spLocks noGrp="1"/>
          </p:cNvSpPr>
          <p:nvPr>
            <p:ph type="pic" sz="quarter" idx="21"/>
          </p:nvPr>
        </p:nvSpPr>
        <p:spPr>
          <a:xfrm>
            <a:off x="7987552" y="50449"/>
            <a:ext cx="16399623" cy="13665543"/>
          </a:xfrm>
          <a:prstGeom prst="rect">
            <a:avLst/>
          </a:prstGeom>
        </p:spPr>
        <p:txBody>
          <a:bodyPr/>
          <a:lstStyle/>
          <a:p>
            <a:r>
              <a:rPr lang="en-US"/>
              <a:t>Click icon to add picture</a:t>
            </a:r>
          </a:p>
        </p:txBody>
      </p:sp>
      <p:sp>
        <p:nvSpPr>
          <p:cNvPr id="22" name="Title 1">
            <a:extLst>
              <a:ext uri="{FF2B5EF4-FFF2-40B4-BE49-F238E27FC236}">
                <a16:creationId xmlns:a16="http://schemas.microsoft.com/office/drawing/2014/main" id="{9387529C-1125-25B9-ADB4-4A4C2B0B4975}"/>
              </a:ext>
            </a:extLst>
          </p:cNvPr>
          <p:cNvSpPr>
            <a:spLocks noGrp="1"/>
          </p:cNvSpPr>
          <p:nvPr>
            <p:ph type="ctrTitle"/>
          </p:nvPr>
        </p:nvSpPr>
        <p:spPr>
          <a:xfrm>
            <a:off x="762000" y="2303486"/>
            <a:ext cx="6249987" cy="9126515"/>
          </a:xfrm>
          <a:prstGeom prst="rect">
            <a:avLst/>
          </a:prstGeom>
        </p:spPr>
        <p:txBody>
          <a:bodyPr lIns="0" tIns="0" rIns="0" bIns="0">
            <a:normAutofit/>
          </a:bodyPr>
          <a:lstStyle>
            <a:lvl1pPr>
              <a:defRPr sz="8800" b="0" i="0" baseline="0">
                <a:solidFill>
                  <a:schemeClr val="accent2"/>
                </a:solidFill>
                <a:latin typeface="Times" panose="02020603050405020304" pitchFamily="18" charset="0"/>
                <a:cs typeface="Times" panose="02020603050405020304" pitchFamily="18" charset="0"/>
              </a:defRPr>
            </a:lvl1pPr>
          </a:lstStyle>
          <a:p>
            <a:r>
              <a:rPr lang="en-US"/>
              <a:t>Click to edit Master title style</a:t>
            </a:r>
          </a:p>
        </p:txBody>
      </p:sp>
      <p:sp>
        <p:nvSpPr>
          <p:cNvPr id="23" name="Slide Number Placeholder 6">
            <a:extLst>
              <a:ext uri="{FF2B5EF4-FFF2-40B4-BE49-F238E27FC236}">
                <a16:creationId xmlns:a16="http://schemas.microsoft.com/office/drawing/2014/main" id="{910A27B8-FDC1-5707-BB5F-B394DC9CEA51}"/>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24" name="Picture 23">
            <a:extLst>
              <a:ext uri="{FF2B5EF4-FFF2-40B4-BE49-F238E27FC236}">
                <a16:creationId xmlns:a16="http://schemas.microsoft.com/office/drawing/2014/main" id="{9F55C229-439C-4AEE-8CC9-64B3C6385DD9}"/>
              </a:ext>
            </a:extLst>
          </p:cNvPr>
          <p:cNvPicPr>
            <a:picLocks noChangeAspect="1"/>
          </p:cNvPicPr>
          <p:nvPr userDrawn="1"/>
        </p:nvPicPr>
        <p:blipFill>
          <a:blip r:embed="rId2"/>
          <a:stretch>
            <a:fillRect/>
          </a:stretch>
        </p:blipFill>
        <p:spPr>
          <a:xfrm>
            <a:off x="769935" y="12455705"/>
            <a:ext cx="3810000" cy="898122"/>
          </a:xfrm>
          <a:prstGeom prst="rect">
            <a:avLst/>
          </a:prstGeom>
        </p:spPr>
      </p:pic>
    </p:spTree>
    <p:extLst>
      <p:ext uri="{BB962C8B-B14F-4D97-AF65-F5344CB8AC3E}">
        <p14:creationId xmlns:p14="http://schemas.microsoft.com/office/powerpoint/2010/main" val="3858549547"/>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p15:clr>
            <a:srgbClr val="FBAE40"/>
          </p15:clr>
        </p15:guide>
        <p15:guide id="11" pos="7441">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Text Slide — 0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0333FEA-B8B0-2898-C1B2-CEA6936DA8B7}"/>
              </a:ext>
            </a:extLst>
          </p:cNvPr>
          <p:cNvSpPr/>
          <p:nvPr userDrawn="1"/>
        </p:nvSpPr>
        <p:spPr>
          <a:xfrm>
            <a:off x="16190258" y="0"/>
            <a:ext cx="8196917" cy="137160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2"/>
              </a:solidFill>
            </a:endParaRPr>
          </a:p>
        </p:txBody>
      </p:sp>
      <p:sp>
        <p:nvSpPr>
          <p:cNvPr id="4" name="Title 1">
            <a:extLst>
              <a:ext uri="{FF2B5EF4-FFF2-40B4-BE49-F238E27FC236}">
                <a16:creationId xmlns:a16="http://schemas.microsoft.com/office/drawing/2014/main" id="{7A9D6B85-87C2-738A-1D5D-09CE88ADDB45}"/>
              </a:ext>
            </a:extLst>
          </p:cNvPr>
          <p:cNvSpPr>
            <a:spLocks noGrp="1"/>
          </p:cNvSpPr>
          <p:nvPr>
            <p:ph type="ctrTitle"/>
          </p:nvPr>
        </p:nvSpPr>
        <p:spPr>
          <a:xfrm>
            <a:off x="762000" y="2303487"/>
            <a:ext cx="14666258" cy="2420913"/>
          </a:xfrm>
          <a:prstGeom prst="rect">
            <a:avLst/>
          </a:prstGeom>
        </p:spPr>
        <p:txBody>
          <a:bodyPr lIns="0" tIns="0" rIns="0" bIns="0">
            <a:normAutofit/>
          </a:bodyPr>
          <a:lstStyle>
            <a:lvl1pPr>
              <a:defRPr sz="8800" b="0" i="0" baseline="0">
                <a:solidFill>
                  <a:schemeClr val="accent2"/>
                </a:solidFill>
                <a:latin typeface="Times" panose="02020603050405020304" pitchFamily="18" charset="0"/>
                <a:cs typeface="Times" panose="02020603050405020304" pitchFamily="18" charset="0"/>
              </a:defRPr>
            </a:lvl1pPr>
          </a:lstStyle>
          <a:p>
            <a:r>
              <a:rPr lang="en-US"/>
              <a:t>Click to edit Master title style</a:t>
            </a:r>
          </a:p>
        </p:txBody>
      </p:sp>
      <p:sp>
        <p:nvSpPr>
          <p:cNvPr id="6" name="Slide Number Placeholder 6">
            <a:extLst>
              <a:ext uri="{FF2B5EF4-FFF2-40B4-BE49-F238E27FC236}">
                <a16:creationId xmlns:a16="http://schemas.microsoft.com/office/drawing/2014/main" id="{35B4514D-3775-71A4-EC38-3AC8FC6A13F1}"/>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8" name="Picture 7">
            <a:extLst>
              <a:ext uri="{FF2B5EF4-FFF2-40B4-BE49-F238E27FC236}">
                <a16:creationId xmlns:a16="http://schemas.microsoft.com/office/drawing/2014/main" id="{16D56703-5054-61EA-3A3D-B2B449A819CB}"/>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9" name="Picture Placeholder 4">
            <a:extLst>
              <a:ext uri="{FF2B5EF4-FFF2-40B4-BE49-F238E27FC236}">
                <a16:creationId xmlns:a16="http://schemas.microsoft.com/office/drawing/2014/main" id="{FB6E1536-4DDE-7673-86E3-CFFDF87569E5}"/>
              </a:ext>
            </a:extLst>
          </p:cNvPr>
          <p:cNvSpPr>
            <a:spLocks noGrp="1"/>
          </p:cNvSpPr>
          <p:nvPr>
            <p:ph type="pic" sz="quarter" idx="21"/>
          </p:nvPr>
        </p:nvSpPr>
        <p:spPr>
          <a:xfrm>
            <a:off x="762001" y="5181600"/>
            <a:ext cx="16155986" cy="6248401"/>
          </a:xfrm>
          <a:prstGeom prst="rect">
            <a:avLst/>
          </a:prstGeom>
        </p:spPr>
        <p:txBody>
          <a:bodyPr/>
          <a:lstStyle/>
          <a:p>
            <a:r>
              <a:rPr lang="en-US"/>
              <a:t>Click icon to add picture</a:t>
            </a:r>
          </a:p>
        </p:txBody>
      </p:sp>
      <p:sp>
        <p:nvSpPr>
          <p:cNvPr id="10" name="Text Placeholder 7">
            <a:extLst>
              <a:ext uri="{FF2B5EF4-FFF2-40B4-BE49-F238E27FC236}">
                <a16:creationId xmlns:a16="http://schemas.microsoft.com/office/drawing/2014/main" id="{28E0885D-09B5-93AF-6231-87D2C8CBD794}"/>
              </a:ext>
            </a:extLst>
          </p:cNvPr>
          <p:cNvSpPr>
            <a:spLocks noGrp="1"/>
          </p:cNvSpPr>
          <p:nvPr>
            <p:ph type="body" sz="quarter" idx="15"/>
          </p:nvPr>
        </p:nvSpPr>
        <p:spPr>
          <a:xfrm>
            <a:off x="17565687" y="5172193"/>
            <a:ext cx="5945188" cy="6257808"/>
          </a:xfrm>
        </p:spPr>
        <p:txBody>
          <a:bodyPr>
            <a:normAutofit/>
          </a:bodyPr>
          <a:lstStyle>
            <a:lvl1pPr>
              <a:defRPr sz="3600">
                <a:solidFill>
                  <a:schemeClr val="accent2"/>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Tree>
    <p:extLst>
      <p:ext uri="{BB962C8B-B14F-4D97-AF65-F5344CB8AC3E}">
        <p14:creationId xmlns:p14="http://schemas.microsoft.com/office/powerpoint/2010/main" val="4257577591"/>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p15:clr>
            <a:srgbClr val="FBAE40"/>
          </p15:clr>
        </p15:guide>
        <p15:guide id="11" pos="7441">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5_Text Slide — 0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E7561D1-1F80-5EC5-9A1E-70F310F483DC}"/>
              </a:ext>
            </a:extLst>
          </p:cNvPr>
          <p:cNvSpPr/>
          <p:nvPr userDrawn="1"/>
        </p:nvSpPr>
        <p:spPr>
          <a:xfrm>
            <a:off x="0" y="6858000"/>
            <a:ext cx="24387176" cy="68580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2"/>
              </a:solidFill>
            </a:endParaRPr>
          </a:p>
        </p:txBody>
      </p:sp>
      <p:sp>
        <p:nvSpPr>
          <p:cNvPr id="2" name="Title 1"/>
          <p:cNvSpPr>
            <a:spLocks noGrp="1"/>
          </p:cNvSpPr>
          <p:nvPr>
            <p:ph type="ctrTitle"/>
          </p:nvPr>
        </p:nvSpPr>
        <p:spPr>
          <a:xfrm>
            <a:off x="762000" y="2303487"/>
            <a:ext cx="6249987" cy="3792514"/>
          </a:xfrm>
          <a:prstGeom prst="rect">
            <a:avLst/>
          </a:prstGeom>
        </p:spPr>
        <p:txBody>
          <a:bodyPr lIns="0" tIns="0" rIns="0" bIns="0">
            <a:normAutofit/>
          </a:bodyPr>
          <a:lstStyle>
            <a:lvl1pPr>
              <a:defRPr sz="8800" b="0" i="0" baseline="0">
                <a:solidFill>
                  <a:schemeClr val="accent2"/>
                </a:solidFill>
                <a:latin typeface="Times" panose="02020603050405020304" pitchFamily="18" charset="0"/>
                <a:cs typeface="Times" panose="02020603050405020304" pitchFamily="18" charset="0"/>
              </a:defRPr>
            </a:lvl1pPr>
          </a:lstStyle>
          <a:p>
            <a:r>
              <a:rPr lang="en-US"/>
              <a:t>Click to edit Master title style</a:t>
            </a:r>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4" name="Text Placeholder 7">
            <a:extLst>
              <a:ext uri="{FF2B5EF4-FFF2-40B4-BE49-F238E27FC236}">
                <a16:creationId xmlns:a16="http://schemas.microsoft.com/office/drawing/2014/main" id="{DE6818B6-BA21-9750-4416-111C943CE5B6}"/>
              </a:ext>
            </a:extLst>
          </p:cNvPr>
          <p:cNvSpPr>
            <a:spLocks noGrp="1"/>
          </p:cNvSpPr>
          <p:nvPr>
            <p:ph type="body" sz="quarter" idx="15"/>
          </p:nvPr>
        </p:nvSpPr>
        <p:spPr>
          <a:xfrm>
            <a:off x="762000" y="7467592"/>
            <a:ext cx="6249987" cy="4625940"/>
          </a:xfrm>
        </p:spPr>
        <p:txBody>
          <a:bodyPr>
            <a:normAutofit/>
          </a:bodyPr>
          <a:lstStyle>
            <a:lvl1pPr>
              <a:defRPr sz="3600">
                <a:solidFill>
                  <a:schemeClr val="accent2"/>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16" name="Picture Placeholder 4">
            <a:extLst>
              <a:ext uri="{FF2B5EF4-FFF2-40B4-BE49-F238E27FC236}">
                <a16:creationId xmlns:a16="http://schemas.microsoft.com/office/drawing/2014/main" id="{C72F57EC-8280-133F-167D-631E62EEDE22}"/>
              </a:ext>
            </a:extLst>
          </p:cNvPr>
          <p:cNvSpPr>
            <a:spLocks noGrp="1"/>
          </p:cNvSpPr>
          <p:nvPr>
            <p:ph type="pic" sz="quarter" idx="21"/>
          </p:nvPr>
        </p:nvSpPr>
        <p:spPr>
          <a:xfrm>
            <a:off x="7987552" y="50449"/>
            <a:ext cx="16399623" cy="13665543"/>
          </a:xfrm>
          <a:prstGeom prst="rect">
            <a:avLst/>
          </a:prstGeom>
        </p:spPr>
        <p:txBody>
          <a:bodyPr/>
          <a:lstStyle/>
          <a:p>
            <a:r>
              <a:rPr lang="en-US"/>
              <a:t>Click icon to add picture</a:t>
            </a: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spTree>
    <p:extLst>
      <p:ext uri="{BB962C8B-B14F-4D97-AF65-F5344CB8AC3E}">
        <p14:creationId xmlns:p14="http://schemas.microsoft.com/office/powerpoint/2010/main" val="3692034647"/>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p15:clr>
            <a:srgbClr val="FBAE40"/>
          </p15:clr>
        </p15:guide>
        <p15:guide id="11" pos="7441">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_Text Slide — 02">
    <p:spTree>
      <p:nvGrpSpPr>
        <p:cNvPr id="1" name=""/>
        <p:cNvGrpSpPr/>
        <p:nvPr/>
      </p:nvGrpSpPr>
      <p:grpSpPr>
        <a:xfrm>
          <a:off x="0" y="0"/>
          <a:ext cx="0" cy="0"/>
          <a:chOff x="0" y="0"/>
          <a:chExt cx="0" cy="0"/>
        </a:xfrm>
      </p:grpSpPr>
      <p:sp>
        <p:nvSpPr>
          <p:cNvPr id="16" name="Picture Placeholder 4">
            <a:extLst>
              <a:ext uri="{FF2B5EF4-FFF2-40B4-BE49-F238E27FC236}">
                <a16:creationId xmlns:a16="http://schemas.microsoft.com/office/drawing/2014/main" id="{C72F57EC-8280-133F-167D-631E62EEDE22}"/>
              </a:ext>
            </a:extLst>
          </p:cNvPr>
          <p:cNvSpPr>
            <a:spLocks noGrp="1"/>
          </p:cNvSpPr>
          <p:nvPr>
            <p:ph type="pic" sz="quarter" idx="21"/>
          </p:nvPr>
        </p:nvSpPr>
        <p:spPr>
          <a:xfrm>
            <a:off x="0" y="2233128"/>
            <a:ext cx="8196917" cy="11482864"/>
          </a:xfrm>
          <a:prstGeom prst="rect">
            <a:avLst/>
          </a:prstGeom>
        </p:spPr>
        <p:txBody>
          <a:bodyPr/>
          <a:lstStyle/>
          <a:p>
            <a:r>
              <a:rPr lang="en-US"/>
              <a:t>Click icon to add picture</a:t>
            </a:r>
          </a:p>
        </p:txBody>
      </p:sp>
      <p:sp>
        <p:nvSpPr>
          <p:cNvPr id="8" name="Rectangle 7">
            <a:extLst>
              <a:ext uri="{FF2B5EF4-FFF2-40B4-BE49-F238E27FC236}">
                <a16:creationId xmlns:a16="http://schemas.microsoft.com/office/drawing/2014/main" id="{05C43E97-32E9-FC42-AE0F-D4761FD2E27F}"/>
              </a:ext>
            </a:extLst>
          </p:cNvPr>
          <p:cNvSpPr/>
          <p:nvPr userDrawn="1"/>
        </p:nvSpPr>
        <p:spPr>
          <a:xfrm>
            <a:off x="8196918" y="2233136"/>
            <a:ext cx="16190258" cy="11482864"/>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2"/>
              </a:solidFill>
            </a:endParaRPr>
          </a:p>
        </p:txBody>
      </p:sp>
      <p:sp>
        <p:nvSpPr>
          <p:cNvPr id="2" name="Title 1"/>
          <p:cNvSpPr>
            <a:spLocks noGrp="1"/>
          </p:cNvSpPr>
          <p:nvPr>
            <p:ph type="ctrTitle"/>
          </p:nvPr>
        </p:nvSpPr>
        <p:spPr>
          <a:xfrm>
            <a:off x="9069387" y="3200400"/>
            <a:ext cx="14555788" cy="2420914"/>
          </a:xfrm>
          <a:prstGeom prst="rect">
            <a:avLst/>
          </a:prstGeom>
        </p:spPr>
        <p:txBody>
          <a:bodyPr lIns="0" tIns="0" rIns="0" bIns="0">
            <a:normAutofit/>
          </a:bodyPr>
          <a:lstStyle>
            <a:lvl1pPr>
              <a:defRPr sz="8800" b="0" i="0" baseline="0">
                <a:solidFill>
                  <a:schemeClr val="accent2"/>
                </a:solidFill>
                <a:latin typeface="Times" panose="02020603050405020304" pitchFamily="18" charset="0"/>
                <a:cs typeface="Times" panose="02020603050405020304" pitchFamily="18" charset="0"/>
              </a:defRPr>
            </a:lvl1pPr>
          </a:lstStyle>
          <a:p>
            <a:r>
              <a:rPr lang="en-US"/>
              <a:t>Click to edit Master title style</a:t>
            </a: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6" name="Text Placeholder 7">
            <a:extLst>
              <a:ext uri="{FF2B5EF4-FFF2-40B4-BE49-F238E27FC236}">
                <a16:creationId xmlns:a16="http://schemas.microsoft.com/office/drawing/2014/main" id="{712FB6B8-B494-0F4A-88E7-5A10924214A0}"/>
              </a:ext>
            </a:extLst>
          </p:cNvPr>
          <p:cNvSpPr>
            <a:spLocks noGrp="1"/>
          </p:cNvSpPr>
          <p:nvPr>
            <p:ph type="body" sz="quarter" idx="15"/>
          </p:nvPr>
        </p:nvSpPr>
        <p:spPr>
          <a:xfrm>
            <a:off x="9069387" y="6154713"/>
            <a:ext cx="14555788" cy="6034436"/>
          </a:xfrm>
        </p:spPr>
        <p:txBody>
          <a:bodyPr>
            <a:normAutofit/>
          </a:bodyPr>
          <a:lstStyle>
            <a:lvl1pPr>
              <a:defRPr sz="3600">
                <a:solidFill>
                  <a:schemeClr val="accent2"/>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Tree>
    <p:extLst>
      <p:ext uri="{BB962C8B-B14F-4D97-AF65-F5344CB8AC3E}">
        <p14:creationId xmlns:p14="http://schemas.microsoft.com/office/powerpoint/2010/main" val="1788504521"/>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p15:clr>
            <a:srgbClr val="FBAE40"/>
          </p15:clr>
        </p15:guide>
        <p15:guide id="11" pos="7441">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6_Text Slide — 02">
    <p:spTree>
      <p:nvGrpSpPr>
        <p:cNvPr id="1" name=""/>
        <p:cNvGrpSpPr/>
        <p:nvPr/>
      </p:nvGrpSpPr>
      <p:grpSpPr>
        <a:xfrm>
          <a:off x="0" y="0"/>
          <a:ext cx="0" cy="0"/>
          <a:chOff x="0" y="0"/>
          <a:chExt cx="0" cy="0"/>
        </a:xfrm>
      </p:grpSpPr>
      <p:sp>
        <p:nvSpPr>
          <p:cNvPr id="16" name="Picture Placeholder 4">
            <a:extLst>
              <a:ext uri="{FF2B5EF4-FFF2-40B4-BE49-F238E27FC236}">
                <a16:creationId xmlns:a16="http://schemas.microsoft.com/office/drawing/2014/main" id="{C72F57EC-8280-133F-167D-631E62EEDE22}"/>
              </a:ext>
            </a:extLst>
          </p:cNvPr>
          <p:cNvSpPr>
            <a:spLocks noGrp="1"/>
          </p:cNvSpPr>
          <p:nvPr>
            <p:ph type="pic" sz="quarter" idx="21"/>
          </p:nvPr>
        </p:nvSpPr>
        <p:spPr>
          <a:xfrm>
            <a:off x="0" y="2233128"/>
            <a:ext cx="8196917" cy="11482864"/>
          </a:xfrm>
          <a:prstGeom prst="rect">
            <a:avLst/>
          </a:prstGeom>
        </p:spPr>
        <p:txBody>
          <a:bodyPr/>
          <a:lstStyle/>
          <a:p>
            <a:r>
              <a:rPr lang="en-US"/>
              <a:t>Click icon to add picture</a:t>
            </a:r>
          </a:p>
        </p:txBody>
      </p:sp>
      <p:sp>
        <p:nvSpPr>
          <p:cNvPr id="8" name="Rectangle 7">
            <a:extLst>
              <a:ext uri="{FF2B5EF4-FFF2-40B4-BE49-F238E27FC236}">
                <a16:creationId xmlns:a16="http://schemas.microsoft.com/office/drawing/2014/main" id="{05C43E97-32E9-FC42-AE0F-D4761FD2E27F}"/>
              </a:ext>
            </a:extLst>
          </p:cNvPr>
          <p:cNvSpPr/>
          <p:nvPr userDrawn="1"/>
        </p:nvSpPr>
        <p:spPr>
          <a:xfrm>
            <a:off x="8196918" y="2233136"/>
            <a:ext cx="16190258" cy="11482864"/>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2"/>
              </a:solidFill>
            </a:endParaRPr>
          </a:p>
        </p:txBody>
      </p:sp>
      <p:sp>
        <p:nvSpPr>
          <p:cNvPr id="2" name="Title 1"/>
          <p:cNvSpPr>
            <a:spLocks noGrp="1"/>
          </p:cNvSpPr>
          <p:nvPr>
            <p:ph type="ctrTitle"/>
          </p:nvPr>
        </p:nvSpPr>
        <p:spPr>
          <a:xfrm>
            <a:off x="9069387" y="3200400"/>
            <a:ext cx="14555788" cy="2420914"/>
          </a:xfrm>
          <a:prstGeom prst="rect">
            <a:avLst/>
          </a:prstGeom>
        </p:spPr>
        <p:txBody>
          <a:bodyPr lIns="0" tIns="0" rIns="0" bIns="0">
            <a:normAutofit/>
          </a:bodyPr>
          <a:lstStyle>
            <a:lvl1pPr>
              <a:defRPr sz="8800" b="0" i="0" baseline="0">
                <a:solidFill>
                  <a:schemeClr val="accent2"/>
                </a:solidFill>
                <a:latin typeface="Times" panose="02020603050405020304" pitchFamily="18" charset="0"/>
                <a:cs typeface="Times" panose="02020603050405020304" pitchFamily="18" charset="0"/>
              </a:defRPr>
            </a:lvl1pPr>
          </a:lstStyle>
          <a:p>
            <a:r>
              <a:rPr lang="en-US"/>
              <a:t>Click to edit Master title style</a:t>
            </a: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sp>
        <p:nvSpPr>
          <p:cNvPr id="26" name="Text Placeholder 7">
            <a:extLst>
              <a:ext uri="{FF2B5EF4-FFF2-40B4-BE49-F238E27FC236}">
                <a16:creationId xmlns:a16="http://schemas.microsoft.com/office/drawing/2014/main" id="{712FB6B8-B494-0F4A-88E7-5A10924214A0}"/>
              </a:ext>
            </a:extLst>
          </p:cNvPr>
          <p:cNvSpPr>
            <a:spLocks noGrp="1"/>
          </p:cNvSpPr>
          <p:nvPr>
            <p:ph type="body" sz="quarter" idx="15"/>
          </p:nvPr>
        </p:nvSpPr>
        <p:spPr>
          <a:xfrm>
            <a:off x="9069387" y="6154713"/>
            <a:ext cx="14555788" cy="6034436"/>
          </a:xfrm>
        </p:spPr>
        <p:txBody>
          <a:bodyPr>
            <a:normAutofit/>
          </a:bodyPr>
          <a:lstStyle>
            <a:lvl1pPr>
              <a:defRPr sz="3600">
                <a:solidFill>
                  <a:schemeClr val="accent2"/>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pic>
        <p:nvPicPr>
          <p:cNvPr id="3" name="Picture 2">
            <a:extLst>
              <a:ext uri="{FF2B5EF4-FFF2-40B4-BE49-F238E27FC236}">
                <a16:creationId xmlns:a16="http://schemas.microsoft.com/office/drawing/2014/main" id="{35305F9C-B963-8046-51B4-930DAD1492B5}"/>
              </a:ext>
            </a:extLst>
          </p:cNvPr>
          <p:cNvPicPr>
            <a:picLocks noChangeAspect="1"/>
          </p:cNvPicPr>
          <p:nvPr userDrawn="1"/>
        </p:nvPicPr>
        <p:blipFill>
          <a:blip r:embed="rId2">
            <a:biLevel thresh="25000"/>
          </a:blip>
          <a:stretch>
            <a:fillRect/>
          </a:stretch>
        </p:blipFill>
        <p:spPr>
          <a:xfrm>
            <a:off x="769935" y="12455705"/>
            <a:ext cx="3810000" cy="898122"/>
          </a:xfrm>
          <a:prstGeom prst="rect">
            <a:avLst/>
          </a:prstGeom>
        </p:spPr>
      </p:pic>
    </p:spTree>
    <p:extLst>
      <p:ext uri="{BB962C8B-B14F-4D97-AF65-F5344CB8AC3E}">
        <p14:creationId xmlns:p14="http://schemas.microsoft.com/office/powerpoint/2010/main" val="529673261"/>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p15:clr>
            <a:srgbClr val="FBAE40"/>
          </p15:clr>
        </p15:guide>
        <p15:guide id="11" pos="7441">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Text Slide — 01">
    <p:spTree>
      <p:nvGrpSpPr>
        <p:cNvPr id="1" name=""/>
        <p:cNvGrpSpPr/>
        <p:nvPr/>
      </p:nvGrpSpPr>
      <p:grpSpPr>
        <a:xfrm>
          <a:off x="0" y="0"/>
          <a:ext cx="0" cy="0"/>
          <a:chOff x="0" y="0"/>
          <a:chExt cx="0" cy="0"/>
        </a:xfrm>
      </p:grpSpPr>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3" name="Title 1">
            <a:extLst>
              <a:ext uri="{FF2B5EF4-FFF2-40B4-BE49-F238E27FC236}">
                <a16:creationId xmlns:a16="http://schemas.microsoft.com/office/drawing/2014/main" id="{3476D298-A8AE-BC7D-90D8-9090DF8D90F5}"/>
              </a:ext>
            </a:extLst>
          </p:cNvPr>
          <p:cNvSpPr>
            <a:spLocks noGrp="1"/>
          </p:cNvSpPr>
          <p:nvPr>
            <p:ph type="ctrTitle"/>
          </p:nvPr>
        </p:nvSpPr>
        <p:spPr>
          <a:xfrm>
            <a:off x="757241" y="1143000"/>
            <a:ext cx="11082787" cy="2476646"/>
          </a:xfrm>
          <a:prstGeom prst="rect">
            <a:avLst/>
          </a:prstGeom>
        </p:spPr>
        <p:txBody>
          <a:bodyPr lIns="0" tIns="0" rIns="0" bIns="0">
            <a:noAutofit/>
          </a:bodyPr>
          <a:lstStyle>
            <a:lvl1pPr>
              <a:defRPr sz="8800" b="0" i="0" baseline="0">
                <a:solidFill>
                  <a:schemeClr val="accent2"/>
                </a:solidFill>
                <a:latin typeface="Times" panose="02020603050405020304" pitchFamily="18" charset="0"/>
                <a:cs typeface="Times" panose="02020603050405020304" pitchFamily="18" charset="0"/>
              </a:defRPr>
            </a:lvl1pPr>
          </a:lstStyle>
          <a:p>
            <a:r>
              <a:rPr lang="en-US"/>
              <a:t>Click to edit Master title style</a:t>
            </a:r>
          </a:p>
        </p:txBody>
      </p:sp>
      <p:sp>
        <p:nvSpPr>
          <p:cNvPr id="4" name="Text Placeholder 7">
            <a:extLst>
              <a:ext uri="{FF2B5EF4-FFF2-40B4-BE49-F238E27FC236}">
                <a16:creationId xmlns:a16="http://schemas.microsoft.com/office/drawing/2014/main" id="{8830FB2C-1CA8-22E7-7D9F-4985B96D2678}"/>
              </a:ext>
            </a:extLst>
          </p:cNvPr>
          <p:cNvSpPr>
            <a:spLocks noGrp="1"/>
          </p:cNvSpPr>
          <p:nvPr>
            <p:ph type="body" sz="quarter" idx="14"/>
          </p:nvPr>
        </p:nvSpPr>
        <p:spPr>
          <a:xfrm>
            <a:off x="769935" y="4191000"/>
            <a:ext cx="11082787" cy="3022396"/>
          </a:xfrm>
        </p:spPr>
        <p:txBody>
          <a:bodyPr>
            <a:normAutofit/>
          </a:bodyPr>
          <a:lstStyle>
            <a:lvl1pPr marL="685800" indent="-685800">
              <a:buFont typeface="Arial" panose="020B0604020202020204" pitchFamily="34" charset="0"/>
              <a:buChar char="•"/>
              <a:defRPr sz="3600">
                <a:solidFill>
                  <a:schemeClr val="accent2"/>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6" name="Text Placeholder 7">
            <a:extLst>
              <a:ext uri="{FF2B5EF4-FFF2-40B4-BE49-F238E27FC236}">
                <a16:creationId xmlns:a16="http://schemas.microsoft.com/office/drawing/2014/main" id="{C049170A-845A-081F-347D-1B78FAA52B86}"/>
              </a:ext>
            </a:extLst>
          </p:cNvPr>
          <p:cNvSpPr>
            <a:spLocks noGrp="1"/>
          </p:cNvSpPr>
          <p:nvPr>
            <p:ph type="body" sz="quarter" idx="16"/>
          </p:nvPr>
        </p:nvSpPr>
        <p:spPr>
          <a:xfrm>
            <a:off x="757241" y="7781902"/>
            <a:ext cx="11082787" cy="4105297"/>
          </a:xfrm>
        </p:spPr>
        <p:txBody>
          <a:bodyPr>
            <a:normAutofit/>
          </a:bodyPr>
          <a:lstStyle>
            <a:lvl1pPr marL="457200" indent="-457200">
              <a:buFont typeface="Arial" panose="020B0604020202020204" pitchFamily="34" charset="0"/>
              <a:buChar char="•"/>
              <a:defRPr sz="2800">
                <a:solidFill>
                  <a:schemeClr val="accent2"/>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8" name="Picture Placeholder 4">
            <a:extLst>
              <a:ext uri="{FF2B5EF4-FFF2-40B4-BE49-F238E27FC236}">
                <a16:creationId xmlns:a16="http://schemas.microsoft.com/office/drawing/2014/main" id="{BBDFF0F2-E785-A1C0-BA91-9C871CDD1BF2}"/>
              </a:ext>
            </a:extLst>
          </p:cNvPr>
          <p:cNvSpPr>
            <a:spLocks noGrp="1"/>
          </p:cNvSpPr>
          <p:nvPr>
            <p:ph type="pic" sz="quarter" idx="21"/>
          </p:nvPr>
        </p:nvSpPr>
        <p:spPr>
          <a:xfrm>
            <a:off x="12513627" y="1178859"/>
            <a:ext cx="11082787" cy="10708341"/>
          </a:xfrm>
          <a:prstGeom prst="rect">
            <a:avLst/>
          </a:prstGeom>
        </p:spPr>
        <p:txBody>
          <a:bodyPr/>
          <a:lstStyle/>
          <a:p>
            <a:r>
              <a:rPr lang="en-US"/>
              <a:t>Click icon to add picture</a:t>
            </a:r>
          </a:p>
        </p:txBody>
      </p:sp>
    </p:spTree>
    <p:extLst>
      <p:ext uri="{BB962C8B-B14F-4D97-AF65-F5344CB8AC3E}">
        <p14:creationId xmlns:p14="http://schemas.microsoft.com/office/powerpoint/2010/main" val="1488014705"/>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441">
          <p15:clr>
            <a:srgbClr val="FBAE40"/>
          </p15:clr>
        </p15:guide>
        <p15:guide id="11" pos="7921">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Text Slide — 03">
    <p:spTree>
      <p:nvGrpSpPr>
        <p:cNvPr id="1" name=""/>
        <p:cNvGrpSpPr/>
        <p:nvPr/>
      </p:nvGrpSpPr>
      <p:grpSpPr>
        <a:xfrm>
          <a:off x="0" y="0"/>
          <a:ext cx="0" cy="0"/>
          <a:chOff x="0" y="0"/>
          <a:chExt cx="0" cy="0"/>
        </a:xfrm>
      </p:grpSpPr>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4" name="Picture Placeholder 4">
            <a:extLst>
              <a:ext uri="{FF2B5EF4-FFF2-40B4-BE49-F238E27FC236}">
                <a16:creationId xmlns:a16="http://schemas.microsoft.com/office/drawing/2014/main" id="{3D023766-93E8-6C43-9772-CDA7FC6144F7}"/>
              </a:ext>
            </a:extLst>
          </p:cNvPr>
          <p:cNvSpPr>
            <a:spLocks noGrp="1"/>
          </p:cNvSpPr>
          <p:nvPr>
            <p:ph type="pic" sz="quarter" idx="21"/>
          </p:nvPr>
        </p:nvSpPr>
        <p:spPr>
          <a:xfrm>
            <a:off x="753699" y="3124175"/>
            <a:ext cx="11058889" cy="4648213"/>
          </a:xfrm>
          <a:prstGeom prst="rect">
            <a:avLst/>
          </a:prstGeom>
        </p:spPr>
        <p:txBody>
          <a:bodyPr/>
          <a:lstStyle>
            <a:lvl1pPr>
              <a:defRPr>
                <a:latin typeface="Times" panose="02020603050405020304" pitchFamily="18" charset="0"/>
                <a:cs typeface="Times" panose="02020603050405020304" pitchFamily="18" charset="0"/>
              </a:defRPr>
            </a:lvl1pPr>
          </a:lstStyle>
          <a:p>
            <a:r>
              <a:rPr lang="en-US"/>
              <a:t>Click icon to add picture</a:t>
            </a:r>
          </a:p>
        </p:txBody>
      </p:sp>
      <p:sp>
        <p:nvSpPr>
          <p:cNvPr id="16" name="Picture Placeholder 4">
            <a:extLst>
              <a:ext uri="{FF2B5EF4-FFF2-40B4-BE49-F238E27FC236}">
                <a16:creationId xmlns:a16="http://schemas.microsoft.com/office/drawing/2014/main" id="{8B25342B-08E1-464F-AC27-5A6519898803}"/>
              </a:ext>
            </a:extLst>
          </p:cNvPr>
          <p:cNvSpPr>
            <a:spLocks noGrp="1"/>
          </p:cNvSpPr>
          <p:nvPr>
            <p:ph type="pic" sz="quarter" idx="22"/>
          </p:nvPr>
        </p:nvSpPr>
        <p:spPr>
          <a:xfrm>
            <a:off x="12592876" y="3124175"/>
            <a:ext cx="11024364" cy="4648213"/>
          </a:xfrm>
          <a:prstGeom prst="rect">
            <a:avLst/>
          </a:prstGeom>
        </p:spPr>
        <p:txBody>
          <a:bodyPr/>
          <a:lstStyle>
            <a:lvl1pPr>
              <a:defRPr>
                <a:latin typeface="Times" panose="02020603050405020304" pitchFamily="18" charset="0"/>
                <a:cs typeface="Times" panose="02020603050405020304" pitchFamily="18" charset="0"/>
              </a:defRPr>
            </a:lvl1pPr>
          </a:lstStyle>
          <a:p>
            <a:r>
              <a:rPr lang="en-US"/>
              <a:t>Click icon to add picture</a:t>
            </a:r>
          </a:p>
        </p:txBody>
      </p:sp>
      <p:sp>
        <p:nvSpPr>
          <p:cNvPr id="20" name="Text Placeholder 7">
            <a:extLst>
              <a:ext uri="{FF2B5EF4-FFF2-40B4-BE49-F238E27FC236}">
                <a16:creationId xmlns:a16="http://schemas.microsoft.com/office/drawing/2014/main" id="{7AFEBE52-7AC4-8A4F-A882-82DC4FA897C6}"/>
              </a:ext>
            </a:extLst>
          </p:cNvPr>
          <p:cNvSpPr>
            <a:spLocks noGrp="1"/>
          </p:cNvSpPr>
          <p:nvPr>
            <p:ph type="body" sz="quarter" idx="16"/>
          </p:nvPr>
        </p:nvSpPr>
        <p:spPr>
          <a:xfrm>
            <a:off x="753699" y="8531537"/>
            <a:ext cx="11073635" cy="3355663"/>
          </a:xfrm>
        </p:spPr>
        <p:txBody>
          <a:bodyPr>
            <a:normAutofit/>
          </a:bodyPr>
          <a:lstStyle>
            <a:lvl1pPr marL="0" indent="0">
              <a:buFont typeface="Arial" panose="020B0604020202020204" pitchFamily="34" charset="0"/>
              <a:buNone/>
              <a:defRPr sz="2800">
                <a:solidFill>
                  <a:schemeClr val="accent2"/>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21" name="Text Placeholder 7">
            <a:extLst>
              <a:ext uri="{FF2B5EF4-FFF2-40B4-BE49-F238E27FC236}">
                <a16:creationId xmlns:a16="http://schemas.microsoft.com/office/drawing/2014/main" id="{1BCA72C9-9805-E34B-BBDE-3CF10D461ABA}"/>
              </a:ext>
            </a:extLst>
          </p:cNvPr>
          <p:cNvSpPr>
            <a:spLocks noGrp="1"/>
          </p:cNvSpPr>
          <p:nvPr>
            <p:ph type="body" sz="quarter" idx="17"/>
          </p:nvPr>
        </p:nvSpPr>
        <p:spPr>
          <a:xfrm>
            <a:off x="12574586" y="8531537"/>
            <a:ext cx="11073634" cy="3355663"/>
          </a:xfrm>
        </p:spPr>
        <p:txBody>
          <a:bodyPr>
            <a:normAutofit/>
          </a:bodyPr>
          <a:lstStyle>
            <a:lvl1pPr marL="0" indent="0">
              <a:buFont typeface="Arial" panose="020B0604020202020204" pitchFamily="34" charset="0"/>
              <a:buNone/>
              <a:defRPr sz="2800">
                <a:solidFill>
                  <a:schemeClr val="accent2"/>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2" name="Title 1">
            <a:extLst>
              <a:ext uri="{FF2B5EF4-FFF2-40B4-BE49-F238E27FC236}">
                <a16:creationId xmlns:a16="http://schemas.microsoft.com/office/drawing/2014/main" id="{73BC51A1-C474-EFF3-3BAD-0A2AD0EC6129}"/>
              </a:ext>
            </a:extLst>
          </p:cNvPr>
          <p:cNvSpPr>
            <a:spLocks noGrp="1"/>
          </p:cNvSpPr>
          <p:nvPr>
            <p:ph type="ctrTitle"/>
          </p:nvPr>
        </p:nvSpPr>
        <p:spPr>
          <a:xfrm>
            <a:off x="769934" y="1143000"/>
            <a:ext cx="22847305" cy="1641270"/>
          </a:xfrm>
          <a:prstGeom prst="rect">
            <a:avLst/>
          </a:prstGeom>
        </p:spPr>
        <p:txBody>
          <a:bodyPr lIns="0" tIns="0" rIns="0" bIns="0">
            <a:normAutofit/>
          </a:bodyPr>
          <a:lstStyle>
            <a:lvl1pPr>
              <a:defRPr sz="8800" b="0" i="0" baseline="0">
                <a:solidFill>
                  <a:schemeClr val="accent2"/>
                </a:solidFill>
                <a:latin typeface="Times" panose="02020603050405020304" pitchFamily="18" charset="0"/>
                <a:cs typeface="Times" panose="02020603050405020304" pitchFamily="18" charset="0"/>
              </a:defRPr>
            </a:lvl1pPr>
          </a:lstStyle>
          <a:p>
            <a:r>
              <a:rPr lang="en-US"/>
              <a:t>Click to edit Master title style</a:t>
            </a:r>
          </a:p>
        </p:txBody>
      </p:sp>
    </p:spTree>
    <p:extLst>
      <p:ext uri="{BB962C8B-B14F-4D97-AF65-F5344CB8AC3E}">
        <p14:creationId xmlns:p14="http://schemas.microsoft.com/office/powerpoint/2010/main" val="311378408"/>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p15:clr>
            <a:srgbClr val="FBAE40"/>
          </p15:clr>
        </p15:guide>
        <p15:guide id="11" pos="7441">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Text Slide — 04">
    <p:spTree>
      <p:nvGrpSpPr>
        <p:cNvPr id="1" name=""/>
        <p:cNvGrpSpPr/>
        <p:nvPr/>
      </p:nvGrpSpPr>
      <p:grpSpPr>
        <a:xfrm>
          <a:off x="0" y="0"/>
          <a:ext cx="0" cy="0"/>
          <a:chOff x="0" y="0"/>
          <a:chExt cx="0" cy="0"/>
        </a:xfrm>
      </p:grpSpPr>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4" name="Picture Placeholder 4">
            <a:extLst>
              <a:ext uri="{FF2B5EF4-FFF2-40B4-BE49-F238E27FC236}">
                <a16:creationId xmlns:a16="http://schemas.microsoft.com/office/drawing/2014/main" id="{3D023766-93E8-6C43-9772-CDA7FC6144F7}"/>
              </a:ext>
            </a:extLst>
          </p:cNvPr>
          <p:cNvSpPr>
            <a:spLocks noGrp="1"/>
          </p:cNvSpPr>
          <p:nvPr>
            <p:ph type="pic" sz="quarter" idx="21"/>
          </p:nvPr>
        </p:nvSpPr>
        <p:spPr>
          <a:xfrm>
            <a:off x="769936" y="3124175"/>
            <a:ext cx="7004052" cy="4648213"/>
          </a:xfrm>
          <a:prstGeom prst="rect">
            <a:avLst/>
          </a:prstGeom>
        </p:spPr>
        <p:txBody>
          <a:bodyPr/>
          <a:lstStyle/>
          <a:p>
            <a:r>
              <a:rPr lang="en-US"/>
              <a:t>Click icon to add picture</a:t>
            </a:r>
          </a:p>
        </p:txBody>
      </p:sp>
      <p:sp>
        <p:nvSpPr>
          <p:cNvPr id="25" name="Picture Placeholder 4">
            <a:extLst>
              <a:ext uri="{FF2B5EF4-FFF2-40B4-BE49-F238E27FC236}">
                <a16:creationId xmlns:a16="http://schemas.microsoft.com/office/drawing/2014/main" id="{9243F34B-2502-DB4F-9DB5-EDCF7DC7B5D5}"/>
              </a:ext>
            </a:extLst>
          </p:cNvPr>
          <p:cNvSpPr>
            <a:spLocks noGrp="1"/>
          </p:cNvSpPr>
          <p:nvPr>
            <p:ph type="pic" sz="quarter" idx="23"/>
          </p:nvPr>
        </p:nvSpPr>
        <p:spPr>
          <a:xfrm>
            <a:off x="8420893" y="3124175"/>
            <a:ext cx="7545388" cy="4648213"/>
          </a:xfrm>
          <a:prstGeom prst="rect">
            <a:avLst/>
          </a:prstGeom>
        </p:spPr>
        <p:txBody>
          <a:bodyPr/>
          <a:lstStyle/>
          <a:p>
            <a:r>
              <a:rPr lang="en-US"/>
              <a:t>Click icon to add picture</a:t>
            </a:r>
          </a:p>
        </p:txBody>
      </p:sp>
      <p:sp>
        <p:nvSpPr>
          <p:cNvPr id="30" name="Picture Placeholder 4">
            <a:extLst>
              <a:ext uri="{FF2B5EF4-FFF2-40B4-BE49-F238E27FC236}">
                <a16:creationId xmlns:a16="http://schemas.microsoft.com/office/drawing/2014/main" id="{4236B20B-B550-8142-AEF8-60BDD719F696}"/>
              </a:ext>
            </a:extLst>
          </p:cNvPr>
          <p:cNvSpPr>
            <a:spLocks noGrp="1"/>
          </p:cNvSpPr>
          <p:nvPr>
            <p:ph type="pic" sz="quarter" idx="25"/>
          </p:nvPr>
        </p:nvSpPr>
        <p:spPr>
          <a:xfrm>
            <a:off x="16613186" y="3124175"/>
            <a:ext cx="7004053" cy="4648213"/>
          </a:xfrm>
          <a:prstGeom prst="rect">
            <a:avLst/>
          </a:prstGeom>
        </p:spPr>
        <p:txBody>
          <a:bodyPr/>
          <a:lstStyle/>
          <a:p>
            <a:r>
              <a:rPr lang="en-US"/>
              <a:t>Click icon to add picture</a:t>
            </a:r>
          </a:p>
        </p:txBody>
      </p:sp>
      <p:sp>
        <p:nvSpPr>
          <p:cNvPr id="31" name="Text Placeholder 7">
            <a:extLst>
              <a:ext uri="{FF2B5EF4-FFF2-40B4-BE49-F238E27FC236}">
                <a16:creationId xmlns:a16="http://schemas.microsoft.com/office/drawing/2014/main" id="{805AEC2D-775B-BF4D-8D0A-574C4B109908}"/>
              </a:ext>
            </a:extLst>
          </p:cNvPr>
          <p:cNvSpPr>
            <a:spLocks noGrp="1"/>
          </p:cNvSpPr>
          <p:nvPr>
            <p:ph type="body" sz="quarter" idx="16"/>
          </p:nvPr>
        </p:nvSpPr>
        <p:spPr>
          <a:xfrm>
            <a:off x="757241" y="8531537"/>
            <a:ext cx="7016747" cy="3391057"/>
          </a:xfrm>
        </p:spPr>
        <p:txBody>
          <a:bodyPr>
            <a:normAutofit/>
          </a:bodyPr>
          <a:lstStyle>
            <a:lvl1pPr marL="0" indent="0">
              <a:buFont typeface="Arial" panose="020B0604020202020204" pitchFamily="34" charset="0"/>
              <a:buNone/>
              <a:defRPr sz="2800">
                <a:solidFill>
                  <a:schemeClr val="accent2"/>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32" name="Text Placeholder 7">
            <a:extLst>
              <a:ext uri="{FF2B5EF4-FFF2-40B4-BE49-F238E27FC236}">
                <a16:creationId xmlns:a16="http://schemas.microsoft.com/office/drawing/2014/main" id="{F5503E3A-1422-CD4D-8A89-397D3BA42065}"/>
              </a:ext>
            </a:extLst>
          </p:cNvPr>
          <p:cNvSpPr>
            <a:spLocks noGrp="1"/>
          </p:cNvSpPr>
          <p:nvPr>
            <p:ph type="body" sz="quarter" idx="26"/>
          </p:nvPr>
        </p:nvSpPr>
        <p:spPr>
          <a:xfrm>
            <a:off x="8420893" y="8531537"/>
            <a:ext cx="7545388" cy="3391057"/>
          </a:xfrm>
        </p:spPr>
        <p:txBody>
          <a:bodyPr>
            <a:normAutofit/>
          </a:bodyPr>
          <a:lstStyle>
            <a:lvl1pPr marL="0" indent="0">
              <a:buFont typeface="Arial" panose="020B0604020202020204" pitchFamily="34" charset="0"/>
              <a:buNone/>
              <a:defRPr sz="2800">
                <a:solidFill>
                  <a:schemeClr val="accent2"/>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33" name="Text Placeholder 7">
            <a:extLst>
              <a:ext uri="{FF2B5EF4-FFF2-40B4-BE49-F238E27FC236}">
                <a16:creationId xmlns:a16="http://schemas.microsoft.com/office/drawing/2014/main" id="{0064A36D-65DD-F745-A342-E072B9827553}"/>
              </a:ext>
            </a:extLst>
          </p:cNvPr>
          <p:cNvSpPr>
            <a:spLocks noGrp="1"/>
          </p:cNvSpPr>
          <p:nvPr>
            <p:ph type="body" sz="quarter" idx="27"/>
          </p:nvPr>
        </p:nvSpPr>
        <p:spPr>
          <a:xfrm>
            <a:off x="16613185" y="8531537"/>
            <a:ext cx="7011989" cy="3391057"/>
          </a:xfrm>
        </p:spPr>
        <p:txBody>
          <a:bodyPr>
            <a:normAutofit/>
          </a:bodyPr>
          <a:lstStyle>
            <a:lvl1pPr marL="0" indent="0">
              <a:buFont typeface="Arial" panose="020B0604020202020204" pitchFamily="34" charset="0"/>
              <a:buNone/>
              <a:defRPr sz="2800">
                <a:solidFill>
                  <a:schemeClr val="accent2"/>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2" name="Title 1">
            <a:extLst>
              <a:ext uri="{FF2B5EF4-FFF2-40B4-BE49-F238E27FC236}">
                <a16:creationId xmlns:a16="http://schemas.microsoft.com/office/drawing/2014/main" id="{3056FF4E-E21E-9A04-D080-3428023C28EC}"/>
              </a:ext>
            </a:extLst>
          </p:cNvPr>
          <p:cNvSpPr>
            <a:spLocks noGrp="1"/>
          </p:cNvSpPr>
          <p:nvPr>
            <p:ph type="ctrTitle"/>
          </p:nvPr>
        </p:nvSpPr>
        <p:spPr>
          <a:xfrm>
            <a:off x="769934" y="1143000"/>
            <a:ext cx="22847305" cy="1641270"/>
          </a:xfrm>
          <a:prstGeom prst="rect">
            <a:avLst/>
          </a:prstGeom>
        </p:spPr>
        <p:txBody>
          <a:bodyPr lIns="0" tIns="0" rIns="0" bIns="0">
            <a:normAutofit/>
          </a:bodyPr>
          <a:lstStyle>
            <a:lvl1pPr>
              <a:defRPr sz="8800" b="0" i="0" baseline="0">
                <a:solidFill>
                  <a:schemeClr val="accent2"/>
                </a:solidFill>
                <a:latin typeface="Times" panose="02020603050405020304" pitchFamily="18" charset="0"/>
                <a:cs typeface="Times" panose="02020603050405020304" pitchFamily="18" charset="0"/>
              </a:defRPr>
            </a:lvl1pPr>
          </a:lstStyle>
          <a:p>
            <a:r>
              <a:rPr lang="en-US"/>
              <a:t>Click to edit Master title style</a:t>
            </a:r>
          </a:p>
        </p:txBody>
      </p:sp>
    </p:spTree>
    <p:extLst>
      <p:ext uri="{BB962C8B-B14F-4D97-AF65-F5344CB8AC3E}">
        <p14:creationId xmlns:p14="http://schemas.microsoft.com/office/powerpoint/2010/main" val="3711888097"/>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p15:clr>
            <a:srgbClr val="FBAE40"/>
          </p15:clr>
        </p15:guide>
        <p15:guide id="11" pos="7441">
          <p15:clr>
            <a:srgbClr val="FBAE40"/>
          </p15:clr>
        </p15:guide>
        <p15:guide id="12" pos="5041">
          <p15:clr>
            <a:srgbClr val="FBAE40"/>
          </p15:clr>
        </p15:guide>
        <p15:guide id="13" pos="5521">
          <p15:clr>
            <a:srgbClr val="FBAE40"/>
          </p15:clr>
        </p15:guide>
        <p15:guide id="14" pos="9841">
          <p15:clr>
            <a:srgbClr val="FBAE40"/>
          </p15:clr>
        </p15:guide>
        <p15:guide id="15" pos="10321">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Text Slide — 05">
    <p:spTree>
      <p:nvGrpSpPr>
        <p:cNvPr id="1" name=""/>
        <p:cNvGrpSpPr/>
        <p:nvPr/>
      </p:nvGrpSpPr>
      <p:grpSpPr>
        <a:xfrm>
          <a:off x="0" y="0"/>
          <a:ext cx="0" cy="0"/>
          <a:chOff x="0" y="0"/>
          <a:chExt cx="0" cy="0"/>
        </a:xfrm>
      </p:grpSpPr>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0" name="Content Placeholder 4">
            <a:extLst>
              <a:ext uri="{FF2B5EF4-FFF2-40B4-BE49-F238E27FC236}">
                <a16:creationId xmlns:a16="http://schemas.microsoft.com/office/drawing/2014/main" id="{66682ECA-8356-F142-94A1-921EA9421350}"/>
              </a:ext>
            </a:extLst>
          </p:cNvPr>
          <p:cNvSpPr>
            <a:spLocks noGrp="1"/>
          </p:cNvSpPr>
          <p:nvPr>
            <p:ph sz="quarter" idx="16" hasCustomPrompt="1"/>
          </p:nvPr>
        </p:nvSpPr>
        <p:spPr>
          <a:xfrm>
            <a:off x="769935" y="3143738"/>
            <a:ext cx="10667999" cy="8743462"/>
          </a:xfrm>
          <a:prstGeom prst="rect">
            <a:avLst/>
          </a:prstGeom>
        </p:spPr>
        <p:txBody>
          <a:bodyPr>
            <a:normAutofit/>
          </a:bodyPr>
          <a:lstStyle>
            <a:lvl1pPr>
              <a:tabLst>
                <a:tab pos="114300" algn="l"/>
              </a:tabLst>
              <a:defRPr sz="4800">
                <a:solidFill>
                  <a:srgbClr val="576F7F"/>
                </a:solidFill>
              </a:defRPr>
            </a:lvl1pPr>
            <a:lvl2pPr marL="114300" indent="-114300">
              <a:tabLst/>
              <a:defRPr sz="1000">
                <a:solidFill>
                  <a:schemeClr val="bg1">
                    <a:lumMod val="50000"/>
                  </a:schemeClr>
                </a:solidFill>
              </a:defRPr>
            </a:lvl2pPr>
            <a:lvl3pPr marL="230188" indent="-115888">
              <a:tabLst/>
              <a:defRPr sz="1000">
                <a:solidFill>
                  <a:schemeClr val="bg1">
                    <a:lumMod val="50000"/>
                  </a:schemeClr>
                </a:solidFill>
              </a:defRPr>
            </a:lvl3pPr>
          </a:lstStyle>
          <a:p>
            <a:pPr lvl="0"/>
            <a:r>
              <a:rPr lang="tr-TR"/>
              <a:t>Picture</a:t>
            </a:r>
          </a:p>
        </p:txBody>
      </p:sp>
      <p:sp>
        <p:nvSpPr>
          <p:cNvPr id="21" name="Text Placeholder 7">
            <a:extLst>
              <a:ext uri="{FF2B5EF4-FFF2-40B4-BE49-F238E27FC236}">
                <a16:creationId xmlns:a16="http://schemas.microsoft.com/office/drawing/2014/main" id="{6428EAA1-0C81-0745-89CD-1A39835C4F74}"/>
              </a:ext>
            </a:extLst>
          </p:cNvPr>
          <p:cNvSpPr>
            <a:spLocks noGrp="1"/>
          </p:cNvSpPr>
          <p:nvPr>
            <p:ph type="body" sz="quarter" idx="17"/>
          </p:nvPr>
        </p:nvSpPr>
        <p:spPr>
          <a:xfrm>
            <a:off x="12193587" y="3121326"/>
            <a:ext cx="11423653" cy="8765874"/>
          </a:xfrm>
        </p:spPr>
        <p:txBody>
          <a:bodyPr>
            <a:normAutofit/>
          </a:bodyPr>
          <a:lstStyle>
            <a:lvl1pPr marL="457200" indent="-457200">
              <a:buFont typeface="Arial" panose="020B0604020202020204" pitchFamily="34" charset="0"/>
              <a:buChar char="•"/>
              <a:defRPr sz="2800">
                <a:solidFill>
                  <a:schemeClr val="accent2"/>
                </a:solidFill>
                <a:latin typeface="Times" panose="02020603050405020304" pitchFamily="18" charset="0"/>
                <a:cs typeface="Times"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2" name="Title 1">
            <a:extLst>
              <a:ext uri="{FF2B5EF4-FFF2-40B4-BE49-F238E27FC236}">
                <a16:creationId xmlns:a16="http://schemas.microsoft.com/office/drawing/2014/main" id="{F501CE32-262C-40F3-C542-651E57BCB5D8}"/>
              </a:ext>
            </a:extLst>
          </p:cNvPr>
          <p:cNvSpPr>
            <a:spLocks noGrp="1"/>
          </p:cNvSpPr>
          <p:nvPr>
            <p:ph type="ctrTitle"/>
          </p:nvPr>
        </p:nvSpPr>
        <p:spPr>
          <a:xfrm>
            <a:off x="769934" y="1143000"/>
            <a:ext cx="22847305" cy="1641270"/>
          </a:xfrm>
          <a:prstGeom prst="rect">
            <a:avLst/>
          </a:prstGeom>
        </p:spPr>
        <p:txBody>
          <a:bodyPr lIns="0" tIns="0" rIns="0" bIns="0">
            <a:normAutofit/>
          </a:bodyPr>
          <a:lstStyle>
            <a:lvl1pPr>
              <a:defRPr sz="8800" b="0" i="0" baseline="0">
                <a:solidFill>
                  <a:schemeClr val="accent2"/>
                </a:solidFill>
                <a:latin typeface="Times" panose="02020603050405020304" pitchFamily="18" charset="0"/>
                <a:cs typeface="Times" panose="02020603050405020304" pitchFamily="18" charset="0"/>
              </a:defRPr>
            </a:lvl1pPr>
          </a:lstStyle>
          <a:p>
            <a:r>
              <a:rPr lang="en-US"/>
              <a:t>Click to edit Master title style</a:t>
            </a:r>
          </a:p>
        </p:txBody>
      </p:sp>
    </p:spTree>
    <p:extLst>
      <p:ext uri="{BB962C8B-B14F-4D97-AF65-F5344CB8AC3E}">
        <p14:creationId xmlns:p14="http://schemas.microsoft.com/office/powerpoint/2010/main" val="1099885084"/>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p15:clr>
            <a:srgbClr val="FBAE40"/>
          </p15:clr>
        </p15:guide>
        <p15:guide id="11" pos="744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 Slide — White">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CD3512BE-65E6-1A5E-A744-CEBB92ED8800}"/>
              </a:ext>
            </a:extLst>
          </p:cNvPr>
          <p:cNvCxnSpPr/>
          <p:nvPr userDrawn="1"/>
        </p:nvCxnSpPr>
        <p:spPr>
          <a:xfrm>
            <a:off x="757238" y="12188825"/>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3" name="Rectangle 2">
            <a:extLst>
              <a:ext uri="{FF2B5EF4-FFF2-40B4-BE49-F238E27FC236}">
                <a16:creationId xmlns:a16="http://schemas.microsoft.com/office/drawing/2014/main" id="{FF050C47-E716-323B-2A2D-2D2E3CD6A1A2}"/>
              </a:ext>
            </a:extLst>
          </p:cNvPr>
          <p:cNvSpPr>
            <a:spLocks/>
          </p:cNvSpPr>
          <p:nvPr userDrawn="1"/>
        </p:nvSpPr>
        <p:spPr>
          <a:xfrm>
            <a:off x="1588" y="0"/>
            <a:ext cx="24384000"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12800">
              <a:latin typeface="Arial" panose="020B0604020202020204" pitchFamily="34" charset="0"/>
            </a:endParaRPr>
          </a:p>
        </p:txBody>
      </p:sp>
      <p:pic>
        <p:nvPicPr>
          <p:cNvPr id="4" name="Picture 8">
            <a:extLst>
              <a:ext uri="{FF2B5EF4-FFF2-40B4-BE49-F238E27FC236}">
                <a16:creationId xmlns:a16="http://schemas.microsoft.com/office/drawing/2014/main" id="{5A0980E2-EBDC-91C1-4092-67C92E8C2CA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itle 1"/>
          <p:cNvSpPr>
            <a:spLocks noGrp="1"/>
          </p:cNvSpPr>
          <p:nvPr>
            <p:ph type="ctrTitle"/>
          </p:nvPr>
        </p:nvSpPr>
        <p:spPr>
          <a:xfrm>
            <a:off x="2269122" y="5531272"/>
            <a:ext cx="20496234" cy="3231728"/>
          </a:xfrm>
        </p:spPr>
        <p:txBody>
          <a:bodyPr lIns="0" tIns="0" rIns="0" bIns="0">
            <a:normAutofit/>
          </a:bodyPr>
          <a:lstStyle>
            <a:lvl1pPr>
              <a:defRPr sz="7200" b="0" i="0" baseline="0">
                <a:solidFill>
                  <a:srgbClr val="576F7F"/>
                </a:solidFill>
                <a:latin typeface="Times New Roman" panose="02020603050405020304" pitchFamily="18" charset="0"/>
                <a:cs typeface="Times New Roman" panose="02020603050405020304" pitchFamily="18" charset="0"/>
              </a:defRPr>
            </a:lvl1pPr>
          </a:lstStyle>
          <a:p>
            <a:r>
              <a:rPr lang="en-US"/>
              <a:t>Click to edit Master title style</a:t>
            </a:r>
          </a:p>
        </p:txBody>
      </p:sp>
      <p:sp>
        <p:nvSpPr>
          <p:cNvPr id="5" name="Slide Number Placeholder 6">
            <a:extLst>
              <a:ext uri="{FF2B5EF4-FFF2-40B4-BE49-F238E27FC236}">
                <a16:creationId xmlns:a16="http://schemas.microsoft.com/office/drawing/2014/main" id="{C5B067BB-6454-982B-9BFB-2AF2E0C9B190}"/>
              </a:ext>
            </a:extLst>
          </p:cNvPr>
          <p:cNvSpPr>
            <a:spLocks noGrp="1"/>
          </p:cNvSpPr>
          <p:nvPr>
            <p:ph type="sldNum" sz="quarter" idx="10"/>
          </p:nvPr>
        </p:nvSpPr>
        <p:spPr>
          <a:xfrm>
            <a:off x="22674263" y="12585700"/>
            <a:ext cx="950912" cy="733425"/>
          </a:xfrm>
        </p:spPr>
        <p:txBody>
          <a:bodyPr/>
          <a:lstStyle>
            <a:lvl1pPr algn="r">
              <a:defRPr>
                <a:solidFill>
                  <a:srgbClr val="576F7F"/>
                </a:solidFill>
              </a:defRPr>
            </a:lvl1pPr>
          </a:lstStyle>
          <a:p>
            <a:pPr>
              <a:defRPr/>
            </a:pPr>
            <a:fld id="{694E20A2-DB07-4108-A65C-75A8E0B15858}" type="slidenum">
              <a:rPr lang="uk-UA"/>
              <a:pPr>
                <a:defRPr/>
              </a:pPr>
              <a:t>‹#›</a:t>
            </a:fld>
            <a:endParaRPr lang="uk-UA"/>
          </a:p>
        </p:txBody>
      </p:sp>
    </p:spTree>
    <p:extLst>
      <p:ext uri="{BB962C8B-B14F-4D97-AF65-F5344CB8AC3E}">
        <p14:creationId xmlns:p14="http://schemas.microsoft.com/office/powerpoint/2010/main" val="262245501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5_Text Slide — 01">
    <p:spTree>
      <p:nvGrpSpPr>
        <p:cNvPr id="1" name=""/>
        <p:cNvGrpSpPr/>
        <p:nvPr/>
      </p:nvGrpSpPr>
      <p:grpSpPr>
        <a:xfrm>
          <a:off x="0" y="0"/>
          <a:ext cx="0" cy="0"/>
          <a:chOff x="0" y="0"/>
          <a:chExt cx="0" cy="0"/>
        </a:xfrm>
      </p:grpSpPr>
      <p:sp>
        <p:nvSpPr>
          <p:cNvPr id="2" name="Title 1"/>
          <p:cNvSpPr>
            <a:spLocks noGrp="1"/>
          </p:cNvSpPr>
          <p:nvPr>
            <p:ph type="ctrTitle"/>
          </p:nvPr>
        </p:nvSpPr>
        <p:spPr>
          <a:xfrm>
            <a:off x="757241" y="1143000"/>
            <a:ext cx="22867934" cy="2476646"/>
          </a:xfrm>
          <a:prstGeom prst="rect">
            <a:avLst/>
          </a:prstGeom>
        </p:spPr>
        <p:txBody>
          <a:bodyPr lIns="0" tIns="0" rIns="0" bIns="0">
            <a:noAutofit/>
          </a:bodyPr>
          <a:lstStyle>
            <a:lvl1pPr>
              <a:defRPr sz="8800" b="0" i="0" baseline="0">
                <a:solidFill>
                  <a:schemeClr val="accent2"/>
                </a:solidFill>
                <a:latin typeface="Times" panose="02020603050405020304" pitchFamily="18" charset="0"/>
                <a:cs typeface="Times" panose="02020603050405020304" pitchFamily="18" charset="0"/>
              </a:defRPr>
            </a:lvl1pPr>
          </a:lstStyle>
          <a:p>
            <a:r>
              <a:rPr lang="en-US"/>
              <a:t>Click to edit Master title style</a:t>
            </a:r>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4" name="Table Placeholder 3">
            <a:extLst>
              <a:ext uri="{FF2B5EF4-FFF2-40B4-BE49-F238E27FC236}">
                <a16:creationId xmlns:a16="http://schemas.microsoft.com/office/drawing/2014/main" id="{AAF67DF0-5C39-6A88-D334-4C957DDF1EEF}"/>
              </a:ext>
            </a:extLst>
          </p:cNvPr>
          <p:cNvSpPr>
            <a:spLocks noGrp="1"/>
          </p:cNvSpPr>
          <p:nvPr>
            <p:ph type="tbl" sz="quarter" idx="15"/>
          </p:nvPr>
        </p:nvSpPr>
        <p:spPr>
          <a:xfrm>
            <a:off x="757237" y="4191000"/>
            <a:ext cx="22867934" cy="7731592"/>
          </a:xfrm>
        </p:spPr>
        <p:txBody>
          <a:bodyPr/>
          <a:lstStyle/>
          <a:p>
            <a:endParaRPr lang="en-US"/>
          </a:p>
        </p:txBody>
      </p:sp>
    </p:spTree>
    <p:extLst>
      <p:ext uri="{BB962C8B-B14F-4D97-AF65-F5344CB8AC3E}">
        <p14:creationId xmlns:p14="http://schemas.microsoft.com/office/powerpoint/2010/main" val="1528940745"/>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chemeClr val="accent2"/>
                </a:solidFill>
                <a:latin typeface="Times" panose="02020603050405020304" pitchFamily="18" charset="0"/>
                <a:cs typeface="Times" panose="02020603050405020304" pitchFamily="18" charset="0"/>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Tree>
    <p:extLst>
      <p:ext uri="{BB962C8B-B14F-4D97-AF65-F5344CB8AC3E}">
        <p14:creationId xmlns:p14="http://schemas.microsoft.com/office/powerpoint/2010/main" val="3559193037"/>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guide id="11" pos="7441">
          <p15:clr>
            <a:srgbClr val="FBAE40"/>
          </p15:clr>
        </p15:guide>
        <p15:guide id="12" pos="7921">
          <p15:clr>
            <a:srgbClr val="FBAE40"/>
          </p15:clr>
        </p15:guide>
        <p15:guide id="13" pos="5521">
          <p15:clr>
            <a:srgbClr val="FBAE40"/>
          </p15:clr>
        </p15:guide>
        <p15:guide id="14" pos="5041">
          <p15:clr>
            <a:srgbClr val="FBAE40"/>
          </p15:clr>
        </p15:guide>
        <p15:guide id="15" pos="9841">
          <p15:clr>
            <a:srgbClr val="FBAE40"/>
          </p15:clr>
        </p15:guide>
        <p15:guide id="16" pos="10321">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Alt 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69246B8-52CD-43EB-B571-E8C22672D3C9}"/>
              </a:ext>
            </a:extLst>
          </p:cNvPr>
          <p:cNvSpPr/>
          <p:nvPr userDrawn="1"/>
        </p:nvSpPr>
        <p:spPr>
          <a:xfrm>
            <a:off x="1" y="0"/>
            <a:ext cx="8120591" cy="13716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9600"/>
          </a:p>
        </p:txBody>
      </p:sp>
      <p:sp>
        <p:nvSpPr>
          <p:cNvPr id="2" name="Title 1">
            <a:extLst>
              <a:ext uri="{FF2B5EF4-FFF2-40B4-BE49-F238E27FC236}">
                <a16:creationId xmlns:a16="http://schemas.microsoft.com/office/drawing/2014/main" id="{647C3C31-4737-4987-A4C3-C32DDDFF325B}"/>
              </a:ext>
            </a:extLst>
          </p:cNvPr>
          <p:cNvSpPr>
            <a:spLocks noGrp="1"/>
          </p:cNvSpPr>
          <p:nvPr>
            <p:ph type="ctrTitle"/>
          </p:nvPr>
        </p:nvSpPr>
        <p:spPr>
          <a:xfrm>
            <a:off x="5988406" y="4789971"/>
            <a:ext cx="17507127" cy="1477328"/>
          </a:xfrm>
          <a:solidFill>
            <a:schemeClr val="tx2"/>
          </a:solidFill>
          <a:effectLst/>
        </p:spPr>
        <p:txBody>
          <a:bodyPr lIns="182880" tIns="182880" rIns="182880" bIns="182880">
            <a:spAutoFit/>
          </a:bodyPr>
          <a:lstStyle>
            <a:lvl1pPr algn="l">
              <a:defRPr sz="7200" b="1">
                <a:solidFill>
                  <a:schemeClr val="bg1"/>
                </a:solidFill>
                <a:latin typeface="Calibri" charset="0"/>
                <a:ea typeface="Calibri" charset="0"/>
                <a:cs typeface="Calibri" charset="0"/>
              </a:defRPr>
            </a:lvl1pPr>
          </a:lstStyle>
          <a:p>
            <a:r>
              <a:rPr lang="en-US"/>
              <a:t>Click to edit Master title style</a:t>
            </a:r>
          </a:p>
        </p:txBody>
      </p:sp>
      <p:sp>
        <p:nvSpPr>
          <p:cNvPr id="3" name="Subtitle 2">
            <a:extLst>
              <a:ext uri="{FF2B5EF4-FFF2-40B4-BE49-F238E27FC236}">
                <a16:creationId xmlns:a16="http://schemas.microsoft.com/office/drawing/2014/main" id="{E8E78594-2649-4D0D-9913-5D0DC7420D05}"/>
              </a:ext>
            </a:extLst>
          </p:cNvPr>
          <p:cNvSpPr>
            <a:spLocks noGrp="1"/>
          </p:cNvSpPr>
          <p:nvPr>
            <p:ph type="subTitle" idx="1"/>
          </p:nvPr>
        </p:nvSpPr>
        <p:spPr>
          <a:xfrm>
            <a:off x="5988406" y="6426444"/>
            <a:ext cx="17507127" cy="1274360"/>
          </a:xfrm>
          <a:solidFill>
            <a:schemeClr val="tx2"/>
          </a:solidFill>
          <a:effectLst>
            <a:outerShdw dist="76200" dir="5400000" algn="ctr" rotWithShape="0">
              <a:srgbClr val="1A3B73"/>
            </a:outerShdw>
          </a:effectLst>
        </p:spPr>
        <p:txBody>
          <a:bodyPr lIns="182880" tIns="91440" rIns="182880" bIns="182880">
            <a:noAutofit/>
          </a:bodyPr>
          <a:lstStyle>
            <a:lvl1pPr marL="0" indent="0" algn="l">
              <a:buNone/>
              <a:defRPr sz="5200">
                <a:solidFill>
                  <a:schemeClr val="bg1"/>
                </a:solidFill>
                <a:latin typeface="Calibri" charset="0"/>
                <a:ea typeface="Calibri" charset="0"/>
                <a:cs typeface="Calibri" charset="0"/>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a:t>Click to edit Master subtitle style</a:t>
            </a:r>
          </a:p>
        </p:txBody>
      </p:sp>
      <p:sp>
        <p:nvSpPr>
          <p:cNvPr id="5" name="Slide Number Placeholder 5">
            <a:extLst>
              <a:ext uri="{FF2B5EF4-FFF2-40B4-BE49-F238E27FC236}">
                <a16:creationId xmlns:a16="http://schemas.microsoft.com/office/drawing/2014/main" id="{94EE0693-B4B5-459E-B788-32A11A52E363}"/>
              </a:ext>
            </a:extLst>
          </p:cNvPr>
          <p:cNvSpPr>
            <a:spLocks noGrp="1"/>
          </p:cNvSpPr>
          <p:nvPr>
            <p:ph type="sldNum" sz="quarter" idx="10"/>
          </p:nvPr>
        </p:nvSpPr>
        <p:spPr>
          <a:xfrm>
            <a:off x="21114385" y="12969877"/>
            <a:ext cx="2341337" cy="473074"/>
          </a:xfrm>
          <a:solidFill>
            <a:schemeClr val="bg1"/>
          </a:solidFill>
        </p:spPr>
        <p:txBody>
          <a:bodyPr/>
          <a:lstStyle>
            <a:lvl1pPr algn="r">
              <a:defRPr sz="2000">
                <a:solidFill>
                  <a:schemeClr val="bg2">
                    <a:lumMod val="25000"/>
                  </a:schemeClr>
                </a:solidFill>
                <a:latin typeface="Segoe UI" panose="020B0502040204020203" pitchFamily="34" charset="0"/>
                <a:cs typeface="Segoe UI" panose="020B0502040204020203" pitchFamily="34" charset="0"/>
              </a:defRPr>
            </a:lvl1pPr>
          </a:lstStyle>
          <a:p>
            <a:pPr>
              <a:defRPr/>
            </a:pPr>
            <a:fld id="{7B4B010F-9ED0-4C50-9AF3-1D2E0DA5823E}" type="slidenum">
              <a:rPr lang="en-US"/>
              <a:pPr>
                <a:defRPr/>
              </a:pPr>
              <a:t>‹#›</a:t>
            </a:fld>
            <a:endParaRPr lang="en-US"/>
          </a:p>
        </p:txBody>
      </p:sp>
    </p:spTree>
    <p:extLst>
      <p:ext uri="{BB962C8B-B14F-4D97-AF65-F5344CB8AC3E}">
        <p14:creationId xmlns:p14="http://schemas.microsoft.com/office/powerpoint/2010/main" val="137366819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Alt Quot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4039BC0-7558-4AAC-A4D6-2E16FBFA899F}"/>
              </a:ext>
            </a:extLst>
          </p:cNvPr>
          <p:cNvSpPr/>
          <p:nvPr userDrawn="1"/>
        </p:nvSpPr>
        <p:spPr>
          <a:xfrm>
            <a:off x="1" y="0"/>
            <a:ext cx="8120591" cy="13716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9600"/>
          </a:p>
        </p:txBody>
      </p:sp>
      <p:sp>
        <p:nvSpPr>
          <p:cNvPr id="2" name="Title 1">
            <a:extLst>
              <a:ext uri="{FF2B5EF4-FFF2-40B4-BE49-F238E27FC236}">
                <a16:creationId xmlns:a16="http://schemas.microsoft.com/office/drawing/2014/main" id="{647C3C31-4737-4987-A4C3-C32DDDFF325B}"/>
              </a:ext>
            </a:extLst>
          </p:cNvPr>
          <p:cNvSpPr>
            <a:spLocks noGrp="1"/>
          </p:cNvSpPr>
          <p:nvPr>
            <p:ph type="ctrTitle"/>
          </p:nvPr>
        </p:nvSpPr>
        <p:spPr>
          <a:xfrm>
            <a:off x="5988406" y="2107731"/>
            <a:ext cx="17507127" cy="1354217"/>
          </a:xfrm>
          <a:solidFill>
            <a:schemeClr val="tx2"/>
          </a:solidFill>
          <a:effectLst>
            <a:outerShdw dist="76200" dir="5400000" algn="ctr" rotWithShape="0">
              <a:srgbClr val="1A3B73"/>
            </a:outerShdw>
          </a:effectLst>
        </p:spPr>
        <p:txBody>
          <a:bodyPr lIns="182880" tIns="182880" rIns="182880" bIns="182880">
            <a:spAutoFit/>
          </a:bodyPr>
          <a:lstStyle>
            <a:lvl1pPr algn="l">
              <a:defRPr sz="6400" b="1">
                <a:solidFill>
                  <a:schemeClr val="bg1"/>
                </a:solidFill>
                <a:latin typeface="Calibri" charset="0"/>
                <a:ea typeface="Calibri" charset="0"/>
                <a:cs typeface="Calibri" charset="0"/>
              </a:defRPr>
            </a:lvl1pPr>
          </a:lstStyle>
          <a:p>
            <a:r>
              <a:rPr lang="en-US"/>
              <a:t>Click to edit Master title style</a:t>
            </a:r>
          </a:p>
        </p:txBody>
      </p:sp>
      <p:sp>
        <p:nvSpPr>
          <p:cNvPr id="4" name="Slide Number Placeholder 5">
            <a:extLst>
              <a:ext uri="{FF2B5EF4-FFF2-40B4-BE49-F238E27FC236}">
                <a16:creationId xmlns:a16="http://schemas.microsoft.com/office/drawing/2014/main" id="{E5A78F09-6FEE-4D1E-AC54-B3FB0AF16276}"/>
              </a:ext>
            </a:extLst>
          </p:cNvPr>
          <p:cNvSpPr>
            <a:spLocks noGrp="1"/>
          </p:cNvSpPr>
          <p:nvPr>
            <p:ph type="sldNum" sz="quarter" idx="10"/>
          </p:nvPr>
        </p:nvSpPr>
        <p:spPr>
          <a:xfrm>
            <a:off x="21114385" y="12969877"/>
            <a:ext cx="2341337" cy="473074"/>
          </a:xfrm>
          <a:solidFill>
            <a:schemeClr val="bg1"/>
          </a:solidFill>
        </p:spPr>
        <p:txBody>
          <a:bodyPr/>
          <a:lstStyle>
            <a:lvl1pPr algn="r">
              <a:defRPr sz="2000">
                <a:solidFill>
                  <a:schemeClr val="bg2">
                    <a:lumMod val="25000"/>
                  </a:schemeClr>
                </a:solidFill>
                <a:latin typeface="Segoe UI" panose="020B0502040204020203" pitchFamily="34" charset="0"/>
                <a:cs typeface="Segoe UI" panose="020B0502040204020203" pitchFamily="34" charset="0"/>
              </a:defRPr>
            </a:lvl1pPr>
          </a:lstStyle>
          <a:p>
            <a:pPr>
              <a:defRPr/>
            </a:pPr>
            <a:fld id="{396956B1-74B4-489E-A737-AC7E3A418DCB}" type="slidenum">
              <a:rPr lang="en-US"/>
              <a:pPr>
                <a:defRPr/>
              </a:pPr>
              <a:t>‹#›</a:t>
            </a:fld>
            <a:endParaRPr lang="en-US"/>
          </a:p>
        </p:txBody>
      </p:sp>
    </p:spTree>
    <p:extLst>
      <p:ext uri="{BB962C8B-B14F-4D97-AF65-F5344CB8AC3E}">
        <p14:creationId xmlns:p14="http://schemas.microsoft.com/office/powerpoint/2010/main" val="318218688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2 Title and Content">
    <p:spTree>
      <p:nvGrpSpPr>
        <p:cNvPr id="1" name=""/>
        <p:cNvGrpSpPr/>
        <p:nvPr/>
      </p:nvGrpSpPr>
      <p:grpSpPr>
        <a:xfrm>
          <a:off x="0" y="0"/>
          <a:ext cx="0" cy="0"/>
          <a:chOff x="0" y="0"/>
          <a:chExt cx="0" cy="0"/>
        </a:xfrm>
      </p:grpSpPr>
      <p:grpSp>
        <p:nvGrpSpPr>
          <p:cNvPr id="6" name="Group 6">
            <a:extLst>
              <a:ext uri="{FF2B5EF4-FFF2-40B4-BE49-F238E27FC236}">
                <a16:creationId xmlns:a16="http://schemas.microsoft.com/office/drawing/2014/main" id="{0EE8C762-8E44-4336-92A7-B844F72B85D3}"/>
              </a:ext>
            </a:extLst>
          </p:cNvPr>
          <p:cNvGrpSpPr>
            <a:grpSpLocks/>
          </p:cNvGrpSpPr>
          <p:nvPr userDrawn="1"/>
        </p:nvGrpSpPr>
        <p:grpSpPr bwMode="auto">
          <a:xfrm>
            <a:off x="0" y="0"/>
            <a:ext cx="24387175" cy="2743200"/>
            <a:chOff x="0" y="0"/>
            <a:chExt cx="9144000" cy="1371600"/>
          </a:xfrm>
          <a:solidFill>
            <a:schemeClr val="tx2"/>
          </a:solidFill>
        </p:grpSpPr>
        <p:sp>
          <p:nvSpPr>
            <p:cNvPr id="7" name="Rectangle 6">
              <a:extLst>
                <a:ext uri="{FF2B5EF4-FFF2-40B4-BE49-F238E27FC236}">
                  <a16:creationId xmlns:a16="http://schemas.microsoft.com/office/drawing/2014/main" id="{C9651C80-383A-40D4-88A6-6C80BDEB56D4}"/>
                </a:ext>
              </a:extLst>
            </p:cNvPr>
            <p:cNvSpPr/>
            <p:nvPr userDrawn="1"/>
          </p:nvSpPr>
          <p:spPr>
            <a:xfrm>
              <a:off x="0" y="0"/>
              <a:ext cx="9144000" cy="1371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9600"/>
            </a:p>
          </p:txBody>
        </p:sp>
        <p:sp>
          <p:nvSpPr>
            <p:cNvPr id="8" name="Rectangle 7">
              <a:extLst>
                <a:ext uri="{FF2B5EF4-FFF2-40B4-BE49-F238E27FC236}">
                  <a16:creationId xmlns:a16="http://schemas.microsoft.com/office/drawing/2014/main" id="{CF2726B4-C846-48DE-8DE9-69657CEBEFC0}"/>
                </a:ext>
              </a:extLst>
            </p:cNvPr>
            <p:cNvSpPr/>
            <p:nvPr userDrawn="1"/>
          </p:nvSpPr>
          <p:spPr>
            <a:xfrm>
              <a:off x="0" y="0"/>
              <a:ext cx="9144000" cy="13081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9600"/>
            </a:p>
          </p:txBody>
        </p:sp>
      </p:grpSp>
      <p:pic>
        <p:nvPicPr>
          <p:cNvPr id="9" name="Picture 9">
            <a:extLst>
              <a:ext uri="{FF2B5EF4-FFF2-40B4-BE49-F238E27FC236}">
                <a16:creationId xmlns:a16="http://schemas.microsoft.com/office/drawing/2014/main" id="{75E27BCE-F574-4D78-8E41-F8CCCF8D7BB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31455" y="12747626"/>
            <a:ext cx="3471785"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Slide Number Placeholder 5">
            <a:extLst>
              <a:ext uri="{FF2B5EF4-FFF2-40B4-BE49-F238E27FC236}">
                <a16:creationId xmlns:a16="http://schemas.microsoft.com/office/drawing/2014/main" id="{10396E8B-4AFF-4B6F-923B-F9DE1615268B}"/>
              </a:ext>
            </a:extLst>
          </p:cNvPr>
          <p:cNvSpPr txBox="1">
            <a:spLocks/>
          </p:cNvSpPr>
          <p:nvPr userDrawn="1"/>
        </p:nvSpPr>
        <p:spPr>
          <a:xfrm>
            <a:off x="21114385" y="13046077"/>
            <a:ext cx="2341337" cy="473074"/>
          </a:xfrm>
          <a:prstGeom prst="rect">
            <a:avLst/>
          </a:prstGeom>
        </p:spPr>
        <p:txBody>
          <a:bodyPr anchor="ctr"/>
          <a:lstStyle>
            <a:defPPr>
              <a:defRPr lang="en-US"/>
            </a:defPPr>
            <a:lvl1pPr marL="0" algn="r" defTabSz="457200" rtl="0" eaLnBrk="1" latinLnBrk="0" hangingPunct="1">
              <a:defRPr sz="1000" kern="1200">
                <a:solidFill>
                  <a:schemeClr val="bg1">
                    <a:lumMod val="50000"/>
                  </a:schemeClr>
                </a:solidFill>
                <a:latin typeface="Segoe UI" panose="020B0502040204020203" pitchFamily="34" charset="0"/>
                <a:ea typeface="+mn-ea"/>
                <a:cs typeface="Segoe UI" panose="020B0502040204020203"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26C6D116-3984-4F21-A393-0C59758ACAEE}" type="slidenum">
              <a:rPr lang="en-US" sz="2000" smtClean="0">
                <a:solidFill>
                  <a:schemeClr val="tx1"/>
                </a:solidFill>
              </a:rPr>
              <a:pPr fontAlgn="auto">
                <a:spcBef>
                  <a:spcPts val="0"/>
                </a:spcBef>
                <a:spcAft>
                  <a:spcPts val="0"/>
                </a:spcAft>
                <a:defRPr/>
              </a:pPr>
              <a:t>‹#›</a:t>
            </a:fld>
            <a:endParaRPr lang="en-US" sz="2000">
              <a:solidFill>
                <a:schemeClr val="tx1"/>
              </a:solidFill>
            </a:endParaRPr>
          </a:p>
        </p:txBody>
      </p:sp>
      <p:sp>
        <p:nvSpPr>
          <p:cNvPr id="2" name="Title 1">
            <a:extLst>
              <a:ext uri="{FF2B5EF4-FFF2-40B4-BE49-F238E27FC236}">
                <a16:creationId xmlns:a16="http://schemas.microsoft.com/office/drawing/2014/main" id="{667D6ADC-F6AA-4023-8C2E-68A13DD46B67}"/>
              </a:ext>
            </a:extLst>
          </p:cNvPr>
          <p:cNvSpPr>
            <a:spLocks noGrp="1"/>
          </p:cNvSpPr>
          <p:nvPr>
            <p:ph type="title"/>
          </p:nvPr>
        </p:nvSpPr>
        <p:spPr/>
        <p:txBody>
          <a:bodyPr/>
          <a:lstStyle/>
          <a:p>
            <a:r>
              <a:rPr lang="en-US"/>
              <a:t>Click to edit Master title style</a:t>
            </a:r>
          </a:p>
        </p:txBody>
      </p:sp>
      <p:sp>
        <p:nvSpPr>
          <p:cNvPr id="5" name="Content Placeholder 7">
            <a:extLst>
              <a:ext uri="{FF2B5EF4-FFF2-40B4-BE49-F238E27FC236}">
                <a16:creationId xmlns:a16="http://schemas.microsoft.com/office/drawing/2014/main" id="{47E3A576-DE3B-46E8-802F-7C0AE133EA97}"/>
              </a:ext>
            </a:extLst>
          </p:cNvPr>
          <p:cNvSpPr>
            <a:spLocks noGrp="1"/>
          </p:cNvSpPr>
          <p:nvPr>
            <p:ph sz="quarter" idx="13"/>
          </p:nvPr>
        </p:nvSpPr>
        <p:spPr>
          <a:xfrm>
            <a:off x="1007665" y="3523469"/>
            <a:ext cx="22507330" cy="1801878"/>
          </a:xfrm>
        </p:spPr>
        <p:txBody>
          <a:bodyPr>
            <a:noAutofit/>
          </a:bodyPr>
          <a:lstStyle>
            <a:lvl1pPr marL="0" indent="0">
              <a:buNone/>
              <a:defRPr sz="5600" b="1">
                <a:solidFill>
                  <a:srgbClr val="1A3B73"/>
                </a:solidFill>
                <a:latin typeface="Segoe UI Semibold" panose="020B0702040204020203" pitchFamily="34" charset="0"/>
                <a:cs typeface="Segoe UI Semibold" panose="020B0702040204020203" pitchFamily="34" charset="0"/>
              </a:defRPr>
            </a:lvl1pPr>
          </a:lstStyle>
          <a:p>
            <a:pPr lvl="0"/>
            <a:r>
              <a:rPr lang="en-US"/>
              <a:t>Edit Master text styles</a:t>
            </a:r>
          </a:p>
        </p:txBody>
      </p:sp>
      <p:sp>
        <p:nvSpPr>
          <p:cNvPr id="3" name="Content Placeholder 2">
            <a:extLst>
              <a:ext uri="{FF2B5EF4-FFF2-40B4-BE49-F238E27FC236}">
                <a16:creationId xmlns:a16="http://schemas.microsoft.com/office/drawing/2014/main" id="{1A9E19F6-6D0E-476D-A32E-C2289CA9B4C5}"/>
              </a:ext>
            </a:extLst>
          </p:cNvPr>
          <p:cNvSpPr>
            <a:spLocks noGrp="1"/>
          </p:cNvSpPr>
          <p:nvPr>
            <p:ph idx="1"/>
          </p:nvPr>
        </p:nvSpPr>
        <p:spPr>
          <a:xfrm>
            <a:off x="1011176" y="5325346"/>
            <a:ext cx="22454046" cy="7501652"/>
          </a:xfrm>
        </p:spPr>
        <p:txBody>
          <a:bodyPr lIns="0"/>
          <a:lstStyle>
            <a:lvl1pPr marL="640080">
              <a:defRPr/>
            </a:lvl1pPr>
            <a:lvl2pPr marL="1133856">
              <a:defRPr sz="4800"/>
            </a:lvl2pPr>
            <a:lvl3pPr marL="1828800" indent="-457200">
              <a:buFont typeface="Courier New" panose="02070309020205020404" pitchFamily="49" charset="0"/>
              <a:buChar char="o"/>
              <a:defRPr/>
            </a:lvl3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05268985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Pic left s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AC6E6C3-B3E8-417F-B3E6-29284ACA4CA5}"/>
              </a:ext>
            </a:extLst>
          </p:cNvPr>
          <p:cNvSpPr/>
          <p:nvPr userDrawn="1"/>
        </p:nvSpPr>
        <p:spPr>
          <a:xfrm>
            <a:off x="0" y="0"/>
            <a:ext cx="11245197" cy="13716000"/>
          </a:xfrm>
          <a:prstGeom prst="rect">
            <a:avLst/>
          </a:prstGeom>
          <a:solidFill>
            <a:srgbClr val="1A3B7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9600"/>
          </a:p>
        </p:txBody>
      </p:sp>
      <p:sp>
        <p:nvSpPr>
          <p:cNvPr id="7" name="Rectangle 6">
            <a:extLst>
              <a:ext uri="{FF2B5EF4-FFF2-40B4-BE49-F238E27FC236}">
                <a16:creationId xmlns:a16="http://schemas.microsoft.com/office/drawing/2014/main" id="{D220C0B5-FC1D-4F39-BA8A-EDE2B859B9B5}"/>
              </a:ext>
            </a:extLst>
          </p:cNvPr>
          <p:cNvSpPr/>
          <p:nvPr userDrawn="1"/>
        </p:nvSpPr>
        <p:spPr>
          <a:xfrm>
            <a:off x="21114385" y="1498601"/>
            <a:ext cx="2324401" cy="1927226"/>
          </a:xfrm>
          <a:prstGeom prst="rect">
            <a:avLst/>
          </a:prstGeom>
          <a:solidFill>
            <a:schemeClr val="bg2"/>
          </a:solidFill>
          <a:ln>
            <a:noFill/>
          </a:ln>
          <a:effectLst>
            <a:outerShdw blurRad="3048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9600"/>
          </a:p>
        </p:txBody>
      </p:sp>
      <p:sp>
        <p:nvSpPr>
          <p:cNvPr id="5" name="Picture Placeholder 4">
            <a:extLst>
              <a:ext uri="{FF2B5EF4-FFF2-40B4-BE49-F238E27FC236}">
                <a16:creationId xmlns:a16="http://schemas.microsoft.com/office/drawing/2014/main" id="{DA6D8E9E-C394-9A43-B61C-2FAFD4BE783A}"/>
              </a:ext>
            </a:extLst>
          </p:cNvPr>
          <p:cNvSpPr>
            <a:spLocks noGrp="1"/>
          </p:cNvSpPr>
          <p:nvPr>
            <p:ph type="pic" sz="quarter" idx="10"/>
          </p:nvPr>
        </p:nvSpPr>
        <p:spPr>
          <a:xfrm>
            <a:off x="0" y="0"/>
            <a:ext cx="11245197" cy="13716000"/>
          </a:xfrm>
        </p:spPr>
        <p:txBody>
          <a:bodyPr rtlCol="0">
            <a:noAutofit/>
          </a:bodyPr>
          <a:lstStyle>
            <a:lvl1pPr>
              <a:defRPr>
                <a:solidFill>
                  <a:schemeClr val="bg1"/>
                </a:solidFill>
              </a:defRPr>
            </a:lvl1pPr>
          </a:lstStyle>
          <a:p>
            <a:pPr lvl="0"/>
            <a:endParaRPr lang="en-US" noProof="0"/>
          </a:p>
        </p:txBody>
      </p:sp>
      <p:sp>
        <p:nvSpPr>
          <p:cNvPr id="3" name="Content Placeholder 2">
            <a:extLst>
              <a:ext uri="{FF2B5EF4-FFF2-40B4-BE49-F238E27FC236}">
                <a16:creationId xmlns:a16="http://schemas.microsoft.com/office/drawing/2014/main" id="{1A9E19F6-6D0E-476D-A32E-C2289CA9B4C5}"/>
              </a:ext>
            </a:extLst>
          </p:cNvPr>
          <p:cNvSpPr>
            <a:spLocks noGrp="1"/>
          </p:cNvSpPr>
          <p:nvPr>
            <p:ph idx="1"/>
          </p:nvPr>
        </p:nvSpPr>
        <p:spPr>
          <a:xfrm>
            <a:off x="12193586" y="4430944"/>
            <a:ext cx="11245195" cy="7756456"/>
          </a:xfrm>
        </p:spPr>
        <p:txBody>
          <a:bodyPr lIns="0">
            <a:noAutofit/>
          </a:bodyPr>
          <a:lstStyle>
            <a:lvl1pPr marL="640080">
              <a:buClr>
                <a:srgbClr val="19568B"/>
              </a:buClr>
              <a:defRPr sz="4400"/>
            </a:lvl1pPr>
            <a:lvl2pPr marL="1133856">
              <a:defRPr sz="4400"/>
            </a:lvl2pPr>
            <a:lvl3pPr marL="1828800" indent="-457200">
              <a:buFont typeface="Courier New" panose="02070309020205020404" pitchFamily="49" charset="0"/>
              <a:buChar char="o"/>
              <a:defRPr sz="4000"/>
            </a:lvl3pPr>
          </a:lstStyle>
          <a:p>
            <a:pPr lvl="0"/>
            <a:r>
              <a:rPr lang="en-US"/>
              <a:t>Edit Master text styles</a:t>
            </a:r>
          </a:p>
        </p:txBody>
      </p:sp>
      <p:sp>
        <p:nvSpPr>
          <p:cNvPr id="2" name="Title 1">
            <a:extLst>
              <a:ext uri="{FF2B5EF4-FFF2-40B4-BE49-F238E27FC236}">
                <a16:creationId xmlns:a16="http://schemas.microsoft.com/office/drawing/2014/main" id="{667D6ADC-F6AA-4023-8C2E-68A13DD46B67}"/>
              </a:ext>
            </a:extLst>
          </p:cNvPr>
          <p:cNvSpPr>
            <a:spLocks noGrp="1"/>
          </p:cNvSpPr>
          <p:nvPr>
            <p:ph type="title"/>
          </p:nvPr>
        </p:nvSpPr>
        <p:spPr>
          <a:xfrm>
            <a:off x="9673579" y="1499617"/>
            <a:ext cx="11441650" cy="1927450"/>
          </a:xfrm>
          <a:solidFill>
            <a:schemeClr val="tx2"/>
          </a:solidFill>
          <a:effectLst>
            <a:outerShdw blurRad="304800" dist="101600" dir="5400000" algn="t" rotWithShape="0">
              <a:prstClr val="black">
                <a:alpha val="40000"/>
              </a:prstClr>
            </a:outerShdw>
          </a:effectLst>
        </p:spPr>
        <p:txBody>
          <a:bodyPr lIns="182880" tIns="91440" bIns="91440"/>
          <a:lstStyle>
            <a:lvl1pPr>
              <a:lnSpc>
                <a:spcPts val="5600"/>
              </a:lnSpc>
              <a:defRPr sz="4800">
                <a:solidFill>
                  <a:schemeClr val="bg1"/>
                </a:solidFill>
              </a:defRPr>
            </a:lvl1pPr>
          </a:lstStyle>
          <a:p>
            <a:r>
              <a:rPr lang="en-US"/>
              <a:t>Click to edit Master title style</a:t>
            </a:r>
          </a:p>
        </p:txBody>
      </p:sp>
      <p:sp>
        <p:nvSpPr>
          <p:cNvPr id="8" name="Slide Number Placeholder 5">
            <a:extLst>
              <a:ext uri="{FF2B5EF4-FFF2-40B4-BE49-F238E27FC236}">
                <a16:creationId xmlns:a16="http://schemas.microsoft.com/office/drawing/2014/main" id="{63BAC910-0A2B-4F22-B8A9-17576B856453}"/>
              </a:ext>
            </a:extLst>
          </p:cNvPr>
          <p:cNvSpPr>
            <a:spLocks noGrp="1"/>
          </p:cNvSpPr>
          <p:nvPr>
            <p:ph type="sldNum" sz="quarter" idx="11"/>
          </p:nvPr>
        </p:nvSpPr>
        <p:spPr>
          <a:xfrm>
            <a:off x="21114385" y="13046077"/>
            <a:ext cx="2341337" cy="473074"/>
          </a:xfrm>
        </p:spPr>
        <p:txBody>
          <a:bodyPr/>
          <a:lstStyle>
            <a:lvl1pPr algn="r">
              <a:defRPr sz="2000">
                <a:solidFill>
                  <a:schemeClr val="tx1"/>
                </a:solidFill>
                <a:latin typeface="Segoe UI" panose="020B0502040204020203" pitchFamily="34" charset="0"/>
                <a:cs typeface="Segoe UI" panose="020B0502040204020203" pitchFamily="34" charset="0"/>
              </a:defRPr>
            </a:lvl1pPr>
          </a:lstStyle>
          <a:p>
            <a:pPr>
              <a:defRPr/>
            </a:pPr>
            <a:fld id="{BD49BB10-2D06-4646-A6CF-CE828AF465DF}" type="slidenum">
              <a:rPr lang="en-US"/>
              <a:pPr>
                <a:defRPr/>
              </a:pPr>
              <a:t>‹#›</a:t>
            </a:fld>
            <a:endParaRPr lang="en-US"/>
          </a:p>
        </p:txBody>
      </p:sp>
    </p:spTree>
    <p:extLst>
      <p:ext uri="{BB962C8B-B14F-4D97-AF65-F5344CB8AC3E}">
        <p14:creationId xmlns:p14="http://schemas.microsoft.com/office/powerpoint/2010/main" val="127539365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_Title Slide — General">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34329EE-DCD9-8D0C-83E6-D21190020AAF}"/>
              </a:ext>
            </a:extLst>
          </p:cNvPr>
          <p:cNvSpPr>
            <a:spLocks/>
          </p:cNvSpPr>
          <p:nvPr userDrawn="1"/>
        </p:nvSpPr>
        <p:spPr>
          <a:xfrm>
            <a:off x="0" y="3175"/>
            <a:ext cx="24387175" cy="12188825"/>
          </a:xfrm>
          <a:prstGeom prst="rect">
            <a:avLst/>
          </a:prstGeom>
          <a:solidFill>
            <a:schemeClr val="bg2"/>
          </a:solidFill>
          <a:ln>
            <a:noFill/>
          </a:ln>
        </p:spPr>
        <p:style>
          <a:lnRef idx="0">
            <a:scrgbClr r="0" g="0" b="0"/>
          </a:lnRef>
          <a:fillRef idx="0">
            <a:scrgbClr r="0" g="0" b="0"/>
          </a:fillRef>
          <a:effectRef idx="0">
            <a:scrgbClr r="0" g="0" b="0"/>
          </a:effectRef>
          <a:fontRef idx="minor">
            <a:schemeClr val="lt1"/>
          </a:fontRef>
        </p:style>
        <p:txBody>
          <a:bodyPr anchor="ctr"/>
          <a:lstStyle/>
          <a:p>
            <a:pPr algn="ctr" defTabSz="1219261" eaLnBrk="1" fontAlgn="auto" hangingPunct="1">
              <a:spcBef>
                <a:spcPts val="0"/>
              </a:spcBef>
              <a:spcAft>
                <a:spcPts val="0"/>
              </a:spcAft>
              <a:defRPr/>
            </a:pPr>
            <a:endParaRPr lang="en-US" sz="12800">
              <a:solidFill>
                <a:schemeClr val="bg2"/>
              </a:solidFill>
            </a:endParaRPr>
          </a:p>
        </p:txBody>
      </p:sp>
      <p:pic>
        <p:nvPicPr>
          <p:cNvPr id="4" name="Picture 3">
            <a:extLst>
              <a:ext uri="{FF2B5EF4-FFF2-40B4-BE49-F238E27FC236}">
                <a16:creationId xmlns:a16="http://schemas.microsoft.com/office/drawing/2014/main" id="{940EC776-87DB-2BD2-EB29-124937E1E7D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7477" t="21684" r="-16765" b="25745"/>
          <a:stretch>
            <a:fillRect/>
          </a:stretch>
        </p:blipFill>
        <p:spPr bwMode="auto">
          <a:xfrm flipH="1">
            <a:off x="3354388" y="1588"/>
            <a:ext cx="21032787" cy="1219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52DB962A-6952-9A7B-2DDE-D8C4ECE442C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itle 1"/>
          <p:cNvSpPr>
            <a:spLocks noGrp="1"/>
          </p:cNvSpPr>
          <p:nvPr>
            <p:ph type="ctrTitle"/>
          </p:nvPr>
        </p:nvSpPr>
        <p:spPr>
          <a:xfrm>
            <a:off x="769937" y="4265776"/>
            <a:ext cx="11865408" cy="5181599"/>
          </a:xfrm>
          <a:prstGeom prst="rect">
            <a:avLst/>
          </a:prstGeom>
        </p:spPr>
        <p:txBody>
          <a:bodyPr lIns="0" tIns="0" rIns="0" bIns="0">
            <a:noAutofit/>
          </a:bodyPr>
          <a:lstStyle>
            <a:lvl1pPr>
              <a:defRPr sz="134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3" name="Text Placeholder 7"/>
          <p:cNvSpPr>
            <a:spLocks noGrp="1"/>
          </p:cNvSpPr>
          <p:nvPr>
            <p:ph type="body" sz="quarter" idx="16"/>
          </p:nvPr>
        </p:nvSpPr>
        <p:spPr>
          <a:xfrm>
            <a:off x="769935" y="2763080"/>
            <a:ext cx="11865408" cy="1012915"/>
          </a:xfrm>
        </p:spPr>
        <p:txBody>
          <a:bodyPr/>
          <a:lstStyle>
            <a:lvl1pPr marL="0" indent="0">
              <a:buFont typeface="Arial" panose="020B0604020202020204" pitchFamily="34" charset="0"/>
              <a:buNone/>
              <a:defRPr sz="48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8" name="Text Placeholder 7"/>
          <p:cNvSpPr>
            <a:spLocks noGrp="1"/>
          </p:cNvSpPr>
          <p:nvPr>
            <p:ph type="body" sz="quarter" idx="18"/>
          </p:nvPr>
        </p:nvSpPr>
        <p:spPr>
          <a:xfrm>
            <a:off x="5356744" y="9937156"/>
            <a:ext cx="4888693" cy="1492843"/>
          </a:xfrm>
        </p:spPr>
        <p:txBody>
          <a:bodyPr/>
          <a:lstStyle>
            <a:lvl1pPr marL="0" indent="0">
              <a:buFont typeface="Arial" panose="020B0604020202020204" pitchFamily="34" charset="0"/>
              <a:buNone/>
              <a:defRPr sz="2800">
                <a:solidFill>
                  <a:schemeClr val="accent2"/>
                </a:solidFill>
                <a:latin typeface="Georgia" panose="02040502050405020303" pitchFamily="18" charset="0"/>
                <a:cs typeface="Times New Roman" panose="02020603050405020304" pitchFamily="18" charset="0"/>
              </a:defRPr>
            </a:lvl1pPr>
            <a:lvl2pPr>
              <a:defRPr>
                <a:solidFill>
                  <a:schemeClr val="accent5"/>
                </a:solidFill>
                <a:latin typeface="Times New Roman" panose="02020603050405020304" pitchFamily="18" charset="0"/>
                <a:cs typeface="Times New Roman" panose="02020603050405020304" pitchFamily="18" charset="0"/>
              </a:defRPr>
            </a:lvl2pPr>
            <a:lvl3pPr marL="2438430" indent="0" algn="l">
              <a:buNone/>
              <a:defRPr>
                <a:solidFill>
                  <a:schemeClr val="accent5"/>
                </a:solidFill>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6" name="Text Placeholder 7"/>
          <p:cNvSpPr>
            <a:spLocks noGrp="1"/>
          </p:cNvSpPr>
          <p:nvPr>
            <p:ph type="body" sz="quarter" idx="19"/>
          </p:nvPr>
        </p:nvSpPr>
        <p:spPr>
          <a:xfrm>
            <a:off x="769935" y="9937157"/>
            <a:ext cx="4083921" cy="1492843"/>
          </a:xfrm>
        </p:spPr>
        <p:txBody>
          <a:bodyPr/>
          <a:lstStyle>
            <a:lvl1pPr marL="0" indent="0">
              <a:buFont typeface="Arial" panose="020B0604020202020204" pitchFamily="34" charset="0"/>
              <a:buNone/>
              <a:defRPr sz="28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7" name="Slide Number Placeholder 6">
            <a:extLst>
              <a:ext uri="{FF2B5EF4-FFF2-40B4-BE49-F238E27FC236}">
                <a16:creationId xmlns:a16="http://schemas.microsoft.com/office/drawing/2014/main" id="{3ED048DF-BB80-2729-902C-C77323EFAACD}"/>
              </a:ext>
            </a:extLst>
          </p:cNvPr>
          <p:cNvSpPr>
            <a:spLocks noGrp="1"/>
          </p:cNvSpPr>
          <p:nvPr>
            <p:ph type="sldNum" sz="quarter" idx="20"/>
          </p:nvPr>
        </p:nvSpPr>
        <p:spPr>
          <a:xfrm>
            <a:off x="22674263" y="12585700"/>
            <a:ext cx="950912" cy="733425"/>
          </a:xfrm>
        </p:spPr>
        <p:txBody>
          <a:bodyPr/>
          <a:lstStyle>
            <a:lvl1pPr algn="r">
              <a:defRPr smtClean="0">
                <a:solidFill>
                  <a:schemeClr val="accent2"/>
                </a:solidFill>
              </a:defRPr>
            </a:lvl1pPr>
          </a:lstStyle>
          <a:p>
            <a:pPr>
              <a:defRPr/>
            </a:pPr>
            <a:fld id="{711FF22F-E545-4008-A090-02EC0824BB02}" type="slidenum">
              <a:rPr lang="uk-UA"/>
              <a:pPr>
                <a:defRPr/>
              </a:pPr>
              <a:t>‹#›</a:t>
            </a:fld>
            <a:endParaRPr lang="uk-UA"/>
          </a:p>
        </p:txBody>
      </p:sp>
    </p:spTree>
    <p:extLst>
      <p:ext uri="{BB962C8B-B14F-4D97-AF65-F5344CB8AC3E}">
        <p14:creationId xmlns:p14="http://schemas.microsoft.com/office/powerpoint/2010/main" val="291253479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itle Slide — General">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F9D8232-712C-F001-5B05-0D624D631BD6}"/>
              </a:ext>
            </a:extLst>
          </p:cNvPr>
          <p:cNvSpPr>
            <a:spLocks/>
          </p:cNvSpPr>
          <p:nvPr userDrawn="1"/>
        </p:nvSpPr>
        <p:spPr>
          <a:xfrm>
            <a:off x="0" y="3175"/>
            <a:ext cx="24387175" cy="12188825"/>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anchor="ctr"/>
          <a:lstStyle/>
          <a:p>
            <a:pPr algn="ctr" defTabSz="1219261" eaLnBrk="1" fontAlgn="auto" hangingPunct="1">
              <a:spcBef>
                <a:spcPts val="0"/>
              </a:spcBef>
              <a:spcAft>
                <a:spcPts val="0"/>
              </a:spcAft>
              <a:defRPr/>
            </a:pPr>
            <a:endParaRPr lang="en-US" sz="12800">
              <a:solidFill>
                <a:schemeClr val="tx1"/>
              </a:solidFill>
            </a:endParaRPr>
          </a:p>
        </p:txBody>
      </p:sp>
      <p:pic>
        <p:nvPicPr>
          <p:cNvPr id="4" name="Picture 3">
            <a:extLst>
              <a:ext uri="{FF2B5EF4-FFF2-40B4-BE49-F238E27FC236}">
                <a16:creationId xmlns:a16="http://schemas.microsoft.com/office/drawing/2014/main" id="{9D76F6BA-07A8-0096-87EE-838EA648C34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10">
            <a:extLst>
              <a:ext uri="{FF2B5EF4-FFF2-40B4-BE49-F238E27FC236}">
                <a16:creationId xmlns:a16="http://schemas.microsoft.com/office/drawing/2014/main" id="{3C997C9C-963F-F026-459D-400499D96519}"/>
              </a:ext>
            </a:extLst>
          </p:cNvPr>
          <p:cNvSpPr/>
          <p:nvPr userDrawn="1"/>
        </p:nvSpPr>
        <p:spPr>
          <a:xfrm>
            <a:off x="13773502" y="1214068"/>
            <a:ext cx="10634455" cy="10995864"/>
          </a:xfrm>
          <a:custGeom>
            <a:avLst/>
            <a:gdLst>
              <a:gd name="connsiteX0" fmla="*/ 11 w 10666866"/>
              <a:gd name="connsiteY0" fmla="*/ 4214909 h 11034802"/>
              <a:gd name="connsiteX1" fmla="*/ 5333433 w 10666866"/>
              <a:gd name="connsiteY1" fmla="*/ 0 h 11034802"/>
              <a:gd name="connsiteX2" fmla="*/ 10666855 w 10666866"/>
              <a:gd name="connsiteY2" fmla="*/ 4214909 h 11034802"/>
              <a:gd name="connsiteX3" fmla="*/ 8629669 w 10666866"/>
              <a:gd name="connsiteY3" fmla="*/ 11034774 h 11034802"/>
              <a:gd name="connsiteX4" fmla="*/ 2037197 w 10666866"/>
              <a:gd name="connsiteY4" fmla="*/ 11034774 h 11034802"/>
              <a:gd name="connsiteX5" fmla="*/ 11 w 10666866"/>
              <a:gd name="connsiteY5" fmla="*/ 4214909 h 11034802"/>
              <a:gd name="connsiteX0" fmla="*/ 0 w 10705755"/>
              <a:gd name="connsiteY0" fmla="*/ 4214909 h 11034774"/>
              <a:gd name="connsiteX1" fmla="*/ 5333422 w 10705755"/>
              <a:gd name="connsiteY1" fmla="*/ 0 h 11034774"/>
              <a:gd name="connsiteX2" fmla="*/ 10705755 w 10705755"/>
              <a:gd name="connsiteY2" fmla="*/ 3786891 h 11034774"/>
              <a:gd name="connsiteX3" fmla="*/ 8629658 w 10705755"/>
              <a:gd name="connsiteY3" fmla="*/ 11034774 h 11034774"/>
              <a:gd name="connsiteX4" fmla="*/ 2037186 w 10705755"/>
              <a:gd name="connsiteY4" fmla="*/ 11034774 h 11034774"/>
              <a:gd name="connsiteX5" fmla="*/ 0 w 10705755"/>
              <a:gd name="connsiteY5" fmla="*/ 4214909 h 11034774"/>
              <a:gd name="connsiteX0" fmla="*/ 0 w 10705755"/>
              <a:gd name="connsiteY0" fmla="*/ 3592339 h 10412204"/>
              <a:gd name="connsiteX1" fmla="*/ 3134971 w 10705755"/>
              <a:gd name="connsiteY1" fmla="*/ 0 h 10412204"/>
              <a:gd name="connsiteX2" fmla="*/ 10705755 w 10705755"/>
              <a:gd name="connsiteY2" fmla="*/ 3164321 h 10412204"/>
              <a:gd name="connsiteX3" fmla="*/ 8629658 w 10705755"/>
              <a:gd name="connsiteY3" fmla="*/ 10412204 h 10412204"/>
              <a:gd name="connsiteX4" fmla="*/ 2037186 w 10705755"/>
              <a:gd name="connsiteY4" fmla="*/ 10412204 h 10412204"/>
              <a:gd name="connsiteX5" fmla="*/ 0 w 10705755"/>
              <a:gd name="connsiteY5" fmla="*/ 3592339 h 10412204"/>
              <a:gd name="connsiteX0" fmla="*/ 0 w 10666844"/>
              <a:gd name="connsiteY0" fmla="*/ 7386126 h 10412204"/>
              <a:gd name="connsiteX1" fmla="*/ 3096060 w 10666844"/>
              <a:gd name="connsiteY1" fmla="*/ 0 h 10412204"/>
              <a:gd name="connsiteX2" fmla="*/ 10666844 w 10666844"/>
              <a:gd name="connsiteY2" fmla="*/ 3164321 h 10412204"/>
              <a:gd name="connsiteX3" fmla="*/ 8590747 w 10666844"/>
              <a:gd name="connsiteY3" fmla="*/ 10412204 h 10412204"/>
              <a:gd name="connsiteX4" fmla="*/ 1998275 w 10666844"/>
              <a:gd name="connsiteY4" fmla="*/ 10412204 h 10412204"/>
              <a:gd name="connsiteX5" fmla="*/ 0 w 10666844"/>
              <a:gd name="connsiteY5" fmla="*/ 7386126 h 10412204"/>
              <a:gd name="connsiteX0" fmla="*/ 0 w 10666844"/>
              <a:gd name="connsiteY0" fmla="*/ 7386126 h 10956952"/>
              <a:gd name="connsiteX1" fmla="*/ 3096060 w 10666844"/>
              <a:gd name="connsiteY1" fmla="*/ 0 h 10956952"/>
              <a:gd name="connsiteX2" fmla="*/ 10666844 w 10666844"/>
              <a:gd name="connsiteY2" fmla="*/ 3164321 h 10956952"/>
              <a:gd name="connsiteX3" fmla="*/ 10614101 w 10666844"/>
              <a:gd name="connsiteY3" fmla="*/ 10956952 h 10956952"/>
              <a:gd name="connsiteX4" fmla="*/ 1998275 w 10666844"/>
              <a:gd name="connsiteY4" fmla="*/ 10412204 h 10956952"/>
              <a:gd name="connsiteX5" fmla="*/ 0 w 10666844"/>
              <a:gd name="connsiteY5" fmla="*/ 7386126 h 10956952"/>
              <a:gd name="connsiteX0" fmla="*/ 0 w 10666844"/>
              <a:gd name="connsiteY0" fmla="*/ 7386126 h 10995864"/>
              <a:gd name="connsiteX1" fmla="*/ 3096060 w 10666844"/>
              <a:gd name="connsiteY1" fmla="*/ 0 h 10995864"/>
              <a:gd name="connsiteX2" fmla="*/ 10666844 w 10666844"/>
              <a:gd name="connsiteY2" fmla="*/ 3164321 h 10995864"/>
              <a:gd name="connsiteX3" fmla="*/ 10614101 w 10666844"/>
              <a:gd name="connsiteY3" fmla="*/ 10956952 h 10995864"/>
              <a:gd name="connsiteX4" fmla="*/ 8476896 w 10666844"/>
              <a:gd name="connsiteY4" fmla="*/ 10995864 h 10995864"/>
              <a:gd name="connsiteX5" fmla="*/ 0 w 10666844"/>
              <a:gd name="connsiteY5" fmla="*/ 7386126 h 10995864"/>
              <a:gd name="connsiteX0" fmla="*/ 0 w 10666844"/>
              <a:gd name="connsiteY0" fmla="*/ 7386126 h 10995864"/>
              <a:gd name="connsiteX1" fmla="*/ 3096060 w 10666844"/>
              <a:gd name="connsiteY1" fmla="*/ 0 h 10995864"/>
              <a:gd name="connsiteX2" fmla="*/ 10666844 w 10666844"/>
              <a:gd name="connsiteY2" fmla="*/ 3164321 h 10995864"/>
              <a:gd name="connsiteX3" fmla="*/ 10614101 w 10666844"/>
              <a:gd name="connsiteY3" fmla="*/ 10995863 h 10995864"/>
              <a:gd name="connsiteX4" fmla="*/ 8476896 w 10666844"/>
              <a:gd name="connsiteY4" fmla="*/ 10995864 h 10995864"/>
              <a:gd name="connsiteX5" fmla="*/ 0 w 10666844"/>
              <a:gd name="connsiteY5" fmla="*/ 7386126 h 10995864"/>
              <a:gd name="connsiteX0" fmla="*/ 0 w 10627933"/>
              <a:gd name="connsiteY0" fmla="*/ 7386126 h 10995864"/>
              <a:gd name="connsiteX1" fmla="*/ 3096060 w 10627933"/>
              <a:gd name="connsiteY1" fmla="*/ 0 h 10995864"/>
              <a:gd name="connsiteX2" fmla="*/ 10627933 w 10627933"/>
              <a:gd name="connsiteY2" fmla="*/ 3144866 h 10995864"/>
              <a:gd name="connsiteX3" fmla="*/ 10614101 w 10627933"/>
              <a:gd name="connsiteY3" fmla="*/ 10995863 h 10995864"/>
              <a:gd name="connsiteX4" fmla="*/ 8476896 w 10627933"/>
              <a:gd name="connsiteY4" fmla="*/ 10995864 h 10995864"/>
              <a:gd name="connsiteX5" fmla="*/ 0 w 10627933"/>
              <a:gd name="connsiteY5" fmla="*/ 7386126 h 10995864"/>
              <a:gd name="connsiteX0" fmla="*/ 0 w 10634455"/>
              <a:gd name="connsiteY0" fmla="*/ 7386126 h 10995864"/>
              <a:gd name="connsiteX1" fmla="*/ 3096060 w 10634455"/>
              <a:gd name="connsiteY1" fmla="*/ 0 h 10995864"/>
              <a:gd name="connsiteX2" fmla="*/ 10627933 w 10634455"/>
              <a:gd name="connsiteY2" fmla="*/ 3144866 h 10995864"/>
              <a:gd name="connsiteX3" fmla="*/ 10633556 w 10634455"/>
              <a:gd name="connsiteY3" fmla="*/ 10976408 h 10995864"/>
              <a:gd name="connsiteX4" fmla="*/ 8476896 w 10634455"/>
              <a:gd name="connsiteY4" fmla="*/ 10995864 h 10995864"/>
              <a:gd name="connsiteX5" fmla="*/ 0 w 10634455"/>
              <a:gd name="connsiteY5" fmla="*/ 7386126 h 10995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34455" h="10995864">
                <a:moveTo>
                  <a:pt x="0" y="7386126"/>
                </a:moveTo>
                <a:lnTo>
                  <a:pt x="3096060" y="0"/>
                </a:lnTo>
                <a:lnTo>
                  <a:pt x="10627933" y="3144866"/>
                </a:lnTo>
                <a:cubicBezTo>
                  <a:pt x="10623322" y="5761865"/>
                  <a:pt x="10638167" y="8359409"/>
                  <a:pt x="10633556" y="10976408"/>
                </a:cubicBezTo>
                <a:lnTo>
                  <a:pt x="8476896" y="10995864"/>
                </a:lnTo>
                <a:lnTo>
                  <a:pt x="0" y="7386126"/>
                </a:lnTo>
                <a:close/>
              </a:path>
            </a:pathLst>
          </a:custGeom>
          <a:blipFill dpi="0" rotWithShape="1">
            <a:blip r:embed="rId3"/>
            <a:srcRect/>
            <a:stretch>
              <a:fillRect l="-55842" t="-619" r="-19608" b="178"/>
            </a:stretch>
          </a:bli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a:p>
        </p:txBody>
      </p:sp>
      <p:sp>
        <p:nvSpPr>
          <p:cNvPr id="21" name="Title 1"/>
          <p:cNvSpPr>
            <a:spLocks noGrp="1"/>
          </p:cNvSpPr>
          <p:nvPr>
            <p:ph type="ctrTitle"/>
          </p:nvPr>
        </p:nvSpPr>
        <p:spPr>
          <a:xfrm>
            <a:off x="805153" y="4287155"/>
            <a:ext cx="11830191" cy="5181599"/>
          </a:xfrm>
          <a:prstGeom prst="rect">
            <a:avLst/>
          </a:prstGeom>
        </p:spPr>
        <p:txBody>
          <a:bodyPr lIns="0" tIns="0" rIns="0" bIns="0">
            <a:noAutofit/>
          </a:bodyPr>
          <a:lstStyle>
            <a:lvl1pPr>
              <a:defRPr sz="13400" b="0" i="0" baseline="0">
                <a:solidFill>
                  <a:schemeClr val="accent5"/>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3" name="Text Placeholder 7"/>
          <p:cNvSpPr>
            <a:spLocks noGrp="1"/>
          </p:cNvSpPr>
          <p:nvPr>
            <p:ph type="body" sz="quarter" idx="16"/>
          </p:nvPr>
        </p:nvSpPr>
        <p:spPr>
          <a:xfrm>
            <a:off x="805152" y="2784458"/>
            <a:ext cx="11830191" cy="1012915"/>
          </a:xfrm>
        </p:spPr>
        <p:txBody>
          <a:bodyPr/>
          <a:lstStyle>
            <a:lvl1pPr marL="0" indent="0">
              <a:buFont typeface="Arial" panose="020B0604020202020204" pitchFamily="34" charset="0"/>
              <a:buNone/>
              <a:defRPr sz="4800">
                <a:solidFill>
                  <a:schemeClr val="accent5"/>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8" name="Text Placeholder 7"/>
          <p:cNvSpPr>
            <a:spLocks noGrp="1"/>
          </p:cNvSpPr>
          <p:nvPr>
            <p:ph type="body" sz="quarter" idx="18"/>
          </p:nvPr>
        </p:nvSpPr>
        <p:spPr>
          <a:xfrm>
            <a:off x="5462676" y="9937156"/>
            <a:ext cx="4888693" cy="1492843"/>
          </a:xfrm>
        </p:spPr>
        <p:txBody>
          <a:bodyPr/>
          <a:lstStyle>
            <a:lvl1pPr marL="0" indent="0">
              <a:buFont typeface="Arial" panose="020B0604020202020204" pitchFamily="34" charset="0"/>
              <a:buNone/>
              <a:defRPr sz="2800">
                <a:solidFill>
                  <a:schemeClr val="accent5"/>
                </a:solidFill>
                <a:latin typeface="Georgia" panose="02040502050405020303" pitchFamily="18" charset="0"/>
                <a:cs typeface="Times New Roman" panose="02020603050405020304" pitchFamily="18" charset="0"/>
              </a:defRPr>
            </a:lvl1pPr>
            <a:lvl2pPr>
              <a:defRPr>
                <a:solidFill>
                  <a:schemeClr val="accent5"/>
                </a:solidFill>
                <a:latin typeface="Times New Roman" panose="02020603050405020304" pitchFamily="18" charset="0"/>
                <a:cs typeface="Times New Roman" panose="02020603050405020304" pitchFamily="18" charset="0"/>
              </a:defRPr>
            </a:lvl2pPr>
            <a:lvl3pPr marL="2438430" indent="0" algn="l">
              <a:buNone/>
              <a:defRPr>
                <a:solidFill>
                  <a:schemeClr val="accent5"/>
                </a:solidFill>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6" name="Text Placeholder 7"/>
          <p:cNvSpPr>
            <a:spLocks noGrp="1"/>
          </p:cNvSpPr>
          <p:nvPr>
            <p:ph type="body" sz="quarter" idx="19"/>
          </p:nvPr>
        </p:nvSpPr>
        <p:spPr>
          <a:xfrm>
            <a:off x="805152" y="9937157"/>
            <a:ext cx="4083921" cy="1492843"/>
          </a:xfrm>
        </p:spPr>
        <p:txBody>
          <a:bodyPr/>
          <a:lstStyle>
            <a:lvl1pPr marL="0" indent="0">
              <a:buFont typeface="Arial" panose="020B0604020202020204" pitchFamily="34" charset="0"/>
              <a:buNone/>
              <a:defRPr sz="2800">
                <a:solidFill>
                  <a:schemeClr val="accent5"/>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7" name="Slide Number Placeholder 6">
            <a:extLst>
              <a:ext uri="{FF2B5EF4-FFF2-40B4-BE49-F238E27FC236}">
                <a16:creationId xmlns:a16="http://schemas.microsoft.com/office/drawing/2014/main" id="{DF054D92-8CE8-67B7-4F02-B9C382C3A6B2}"/>
              </a:ext>
            </a:extLst>
          </p:cNvPr>
          <p:cNvSpPr>
            <a:spLocks noGrp="1"/>
          </p:cNvSpPr>
          <p:nvPr>
            <p:ph type="sldNum" sz="quarter" idx="20"/>
          </p:nvPr>
        </p:nvSpPr>
        <p:spPr>
          <a:xfrm>
            <a:off x="22674263" y="12585700"/>
            <a:ext cx="950912" cy="733425"/>
          </a:xfrm>
        </p:spPr>
        <p:txBody>
          <a:bodyPr/>
          <a:lstStyle>
            <a:lvl1pPr algn="r">
              <a:defRPr smtClean="0">
                <a:solidFill>
                  <a:schemeClr val="accent2"/>
                </a:solidFill>
              </a:defRPr>
            </a:lvl1pPr>
          </a:lstStyle>
          <a:p>
            <a:pPr>
              <a:defRPr/>
            </a:pPr>
            <a:fld id="{D4A65812-4617-4CD2-A969-6C956CDDF52F}" type="slidenum">
              <a:rPr lang="uk-UA"/>
              <a:pPr>
                <a:defRPr/>
              </a:pPr>
              <a:t>‹#›</a:t>
            </a:fld>
            <a:endParaRPr lang="uk-UA"/>
          </a:p>
        </p:txBody>
      </p:sp>
    </p:spTree>
    <p:extLst>
      <p:ext uri="{BB962C8B-B14F-4D97-AF65-F5344CB8AC3E}">
        <p14:creationId xmlns:p14="http://schemas.microsoft.com/office/powerpoint/2010/main" val="350713955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_Title Slide — General">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00A91CB-CBE1-8405-EA41-BD9FBF339C74}"/>
              </a:ext>
            </a:extLst>
          </p:cNvPr>
          <p:cNvSpPr>
            <a:spLocks/>
          </p:cNvSpPr>
          <p:nvPr userDrawn="1"/>
        </p:nvSpPr>
        <p:spPr>
          <a:xfrm>
            <a:off x="0" y="3175"/>
            <a:ext cx="24387175" cy="12188825"/>
          </a:xfrm>
          <a:prstGeom prst="rect">
            <a:avLst/>
          </a:prstGeom>
          <a:solidFill>
            <a:schemeClr val="accent2">
              <a:lumMod val="75000"/>
              <a:lumOff val="25000"/>
            </a:schemeClr>
          </a:solidFill>
          <a:ln>
            <a:noFill/>
          </a:ln>
        </p:spPr>
        <p:style>
          <a:lnRef idx="0">
            <a:scrgbClr r="0" g="0" b="0"/>
          </a:lnRef>
          <a:fillRef idx="0">
            <a:scrgbClr r="0" g="0" b="0"/>
          </a:fillRef>
          <a:effectRef idx="0">
            <a:scrgbClr r="0" g="0" b="0"/>
          </a:effectRef>
          <a:fontRef idx="minor">
            <a:schemeClr val="lt1"/>
          </a:fontRef>
        </p:style>
        <p:txBody>
          <a:bodyPr anchor="ctr"/>
          <a:lstStyle/>
          <a:p>
            <a:pPr algn="ctr" defTabSz="1219261" eaLnBrk="1" fontAlgn="auto" hangingPunct="1">
              <a:spcBef>
                <a:spcPts val="0"/>
              </a:spcBef>
              <a:spcAft>
                <a:spcPts val="0"/>
              </a:spcAft>
              <a:defRPr/>
            </a:pPr>
            <a:endParaRPr lang="en-US" sz="12800">
              <a:solidFill>
                <a:schemeClr val="tx1"/>
              </a:solidFill>
            </a:endParaRPr>
          </a:p>
        </p:txBody>
      </p:sp>
      <p:pic>
        <p:nvPicPr>
          <p:cNvPr id="4" name="Picture 3">
            <a:extLst>
              <a:ext uri="{FF2B5EF4-FFF2-40B4-BE49-F238E27FC236}">
                <a16:creationId xmlns:a16="http://schemas.microsoft.com/office/drawing/2014/main" id="{B42B7139-D5AA-1354-C85A-579ECE5938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A group of children raising their hands&#10;&#10;Description automatically generated with low confidence">
            <a:extLst>
              <a:ext uri="{FF2B5EF4-FFF2-40B4-BE49-F238E27FC236}">
                <a16:creationId xmlns:a16="http://schemas.microsoft.com/office/drawing/2014/main" id="{6C0D81FB-8E7C-DEF3-8CD8-D2E38FF6EC82}"/>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31496"/>
          <a:stretch>
            <a:fillRect/>
          </a:stretch>
        </p:blipFill>
        <p:spPr bwMode="auto">
          <a:xfrm>
            <a:off x="15916275" y="4243388"/>
            <a:ext cx="8491538" cy="796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itle 1"/>
          <p:cNvSpPr>
            <a:spLocks noGrp="1"/>
          </p:cNvSpPr>
          <p:nvPr>
            <p:ph type="ctrTitle"/>
          </p:nvPr>
        </p:nvSpPr>
        <p:spPr>
          <a:xfrm>
            <a:off x="805153" y="4287155"/>
            <a:ext cx="11830191" cy="5181599"/>
          </a:xfrm>
          <a:prstGeom prst="rect">
            <a:avLst/>
          </a:prstGeom>
        </p:spPr>
        <p:txBody>
          <a:bodyPr lIns="0" tIns="0" rIns="0" bIns="0">
            <a:noAutofit/>
          </a:bodyPr>
          <a:lstStyle>
            <a:lvl1pPr>
              <a:defRPr sz="13400" b="0" i="0" baseline="0">
                <a:solidFill>
                  <a:schemeClr val="accent3">
                    <a:lumMod val="60000"/>
                    <a:lumOff val="40000"/>
                  </a:schemeClr>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3" name="Text Placeholder 7"/>
          <p:cNvSpPr>
            <a:spLocks noGrp="1"/>
          </p:cNvSpPr>
          <p:nvPr>
            <p:ph type="body" sz="quarter" idx="16"/>
          </p:nvPr>
        </p:nvSpPr>
        <p:spPr>
          <a:xfrm>
            <a:off x="805152" y="2784458"/>
            <a:ext cx="11830191" cy="1012915"/>
          </a:xfrm>
        </p:spPr>
        <p:txBody>
          <a:bodyPr/>
          <a:lstStyle>
            <a:lvl1pPr marL="0" indent="0">
              <a:buFont typeface="Arial" panose="020B0604020202020204" pitchFamily="34" charset="0"/>
              <a:buNone/>
              <a:defRPr sz="4800">
                <a:solidFill>
                  <a:schemeClr val="accent3">
                    <a:lumMod val="60000"/>
                    <a:lumOff val="40000"/>
                  </a:schemeClr>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8" name="Text Placeholder 7"/>
          <p:cNvSpPr>
            <a:spLocks noGrp="1"/>
          </p:cNvSpPr>
          <p:nvPr>
            <p:ph type="body" sz="quarter" idx="18"/>
          </p:nvPr>
        </p:nvSpPr>
        <p:spPr>
          <a:xfrm>
            <a:off x="5462676" y="9937156"/>
            <a:ext cx="4888693" cy="1492843"/>
          </a:xfrm>
        </p:spPr>
        <p:txBody>
          <a:bodyPr/>
          <a:lstStyle>
            <a:lvl1pPr marL="0" indent="0">
              <a:buFont typeface="Arial" panose="020B0604020202020204" pitchFamily="34" charset="0"/>
              <a:buNone/>
              <a:defRPr sz="2800">
                <a:solidFill>
                  <a:schemeClr val="accent3">
                    <a:lumMod val="60000"/>
                    <a:lumOff val="40000"/>
                  </a:schemeClr>
                </a:solidFill>
                <a:latin typeface="Georgia" panose="02040502050405020303" pitchFamily="18" charset="0"/>
                <a:cs typeface="Times New Roman" panose="02020603050405020304" pitchFamily="18" charset="0"/>
              </a:defRPr>
            </a:lvl1pPr>
            <a:lvl2pPr>
              <a:defRPr>
                <a:solidFill>
                  <a:schemeClr val="accent5"/>
                </a:solidFill>
                <a:latin typeface="Times New Roman" panose="02020603050405020304" pitchFamily="18" charset="0"/>
                <a:cs typeface="Times New Roman" panose="02020603050405020304" pitchFamily="18" charset="0"/>
              </a:defRPr>
            </a:lvl2pPr>
            <a:lvl3pPr marL="2438430" indent="0" algn="l">
              <a:buNone/>
              <a:defRPr>
                <a:solidFill>
                  <a:schemeClr val="accent5"/>
                </a:solidFill>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6" name="Text Placeholder 7"/>
          <p:cNvSpPr>
            <a:spLocks noGrp="1"/>
          </p:cNvSpPr>
          <p:nvPr>
            <p:ph type="body" sz="quarter" idx="19"/>
          </p:nvPr>
        </p:nvSpPr>
        <p:spPr>
          <a:xfrm>
            <a:off x="805152" y="9937157"/>
            <a:ext cx="4083921" cy="1492843"/>
          </a:xfrm>
        </p:spPr>
        <p:txBody>
          <a:bodyPr/>
          <a:lstStyle>
            <a:lvl1pPr marL="0" indent="0">
              <a:buFont typeface="Arial" panose="020B0604020202020204" pitchFamily="34" charset="0"/>
              <a:buNone/>
              <a:defRPr sz="2800">
                <a:solidFill>
                  <a:schemeClr val="accent3">
                    <a:lumMod val="60000"/>
                    <a:lumOff val="40000"/>
                  </a:schemeClr>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7" name="Slide Number Placeholder 6">
            <a:extLst>
              <a:ext uri="{FF2B5EF4-FFF2-40B4-BE49-F238E27FC236}">
                <a16:creationId xmlns:a16="http://schemas.microsoft.com/office/drawing/2014/main" id="{E018EC6E-45D0-3696-1596-CC295774411C}"/>
              </a:ext>
            </a:extLst>
          </p:cNvPr>
          <p:cNvSpPr>
            <a:spLocks noGrp="1"/>
          </p:cNvSpPr>
          <p:nvPr>
            <p:ph type="sldNum" sz="quarter" idx="20"/>
          </p:nvPr>
        </p:nvSpPr>
        <p:spPr>
          <a:xfrm>
            <a:off x="22674263" y="12585700"/>
            <a:ext cx="950912" cy="733425"/>
          </a:xfrm>
        </p:spPr>
        <p:txBody>
          <a:bodyPr/>
          <a:lstStyle>
            <a:lvl1pPr algn="r">
              <a:defRPr smtClean="0">
                <a:solidFill>
                  <a:schemeClr val="accent2"/>
                </a:solidFill>
              </a:defRPr>
            </a:lvl1pPr>
          </a:lstStyle>
          <a:p>
            <a:pPr>
              <a:defRPr/>
            </a:pPr>
            <a:fld id="{4AA52B93-70F8-4C5A-BDA3-7B0DFE437DBB}" type="slidenum">
              <a:rPr lang="uk-UA"/>
              <a:pPr>
                <a:defRPr/>
              </a:pPr>
              <a:t>‹#›</a:t>
            </a:fld>
            <a:endParaRPr lang="uk-UA"/>
          </a:p>
        </p:txBody>
      </p:sp>
    </p:spTree>
    <p:extLst>
      <p:ext uri="{BB962C8B-B14F-4D97-AF65-F5344CB8AC3E}">
        <p14:creationId xmlns:p14="http://schemas.microsoft.com/office/powerpoint/2010/main" val="126093659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4_Title Slide — General">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73A5896-AF05-62AC-9C83-945CB48A1D10}"/>
              </a:ext>
            </a:extLst>
          </p:cNvPr>
          <p:cNvSpPr>
            <a:spLocks/>
          </p:cNvSpPr>
          <p:nvPr userDrawn="1"/>
        </p:nvSpPr>
        <p:spPr>
          <a:xfrm>
            <a:off x="0" y="3175"/>
            <a:ext cx="24387175" cy="12188825"/>
          </a:xfrm>
          <a:prstGeom prst="rect">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anchor="ctr"/>
          <a:lstStyle/>
          <a:p>
            <a:pPr algn="ctr" defTabSz="1219261" eaLnBrk="1" fontAlgn="auto" hangingPunct="1">
              <a:spcBef>
                <a:spcPts val="0"/>
              </a:spcBef>
              <a:spcAft>
                <a:spcPts val="0"/>
              </a:spcAft>
              <a:defRPr/>
            </a:pPr>
            <a:endParaRPr lang="en-US" sz="12800">
              <a:solidFill>
                <a:schemeClr val="tx1"/>
              </a:solidFill>
            </a:endParaRPr>
          </a:p>
        </p:txBody>
      </p:sp>
      <p:pic>
        <p:nvPicPr>
          <p:cNvPr id="4" name="Picture 3">
            <a:extLst>
              <a:ext uri="{FF2B5EF4-FFF2-40B4-BE49-F238E27FC236}">
                <a16:creationId xmlns:a16="http://schemas.microsoft.com/office/drawing/2014/main" id="{25485506-46FD-E61E-30AC-F8D6F48D860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A picture containing sky, athletic game, sport&#10;&#10;Description automatically generated">
            <a:extLst>
              <a:ext uri="{FF2B5EF4-FFF2-40B4-BE49-F238E27FC236}">
                <a16:creationId xmlns:a16="http://schemas.microsoft.com/office/drawing/2014/main" id="{2539D7DE-1771-2A50-1C5C-8448DC11D56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l="24426" r="17732"/>
          <a:stretch>
            <a:fillRect/>
          </a:stretch>
        </p:blipFill>
        <p:spPr bwMode="auto">
          <a:xfrm>
            <a:off x="14703425" y="2586038"/>
            <a:ext cx="9704388" cy="7043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itle 1"/>
          <p:cNvSpPr>
            <a:spLocks noGrp="1"/>
          </p:cNvSpPr>
          <p:nvPr>
            <p:ph type="ctrTitle"/>
          </p:nvPr>
        </p:nvSpPr>
        <p:spPr>
          <a:xfrm>
            <a:off x="805153" y="4287155"/>
            <a:ext cx="11830191" cy="5181599"/>
          </a:xfrm>
          <a:prstGeom prst="rect">
            <a:avLst/>
          </a:prstGeom>
        </p:spPr>
        <p:txBody>
          <a:bodyPr lIns="0" tIns="0" rIns="0" bIns="0">
            <a:noAutofit/>
          </a:bodyPr>
          <a:lstStyle>
            <a:lvl1pPr>
              <a:defRPr sz="13400" b="0" i="0" baseline="0">
                <a:solidFill>
                  <a:schemeClr val="bg1"/>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3" name="Text Placeholder 7"/>
          <p:cNvSpPr>
            <a:spLocks noGrp="1"/>
          </p:cNvSpPr>
          <p:nvPr>
            <p:ph type="body" sz="quarter" idx="16"/>
          </p:nvPr>
        </p:nvSpPr>
        <p:spPr>
          <a:xfrm>
            <a:off x="805152" y="2784458"/>
            <a:ext cx="11830191" cy="1012915"/>
          </a:xfrm>
        </p:spPr>
        <p:txBody>
          <a:bodyPr/>
          <a:lstStyle>
            <a:lvl1pPr marL="0" indent="0">
              <a:buFont typeface="Arial" panose="020B0604020202020204" pitchFamily="34" charset="0"/>
              <a:buNone/>
              <a:defRPr sz="4800">
                <a:solidFill>
                  <a:schemeClr val="bg1"/>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8" name="Text Placeholder 7"/>
          <p:cNvSpPr>
            <a:spLocks noGrp="1"/>
          </p:cNvSpPr>
          <p:nvPr>
            <p:ph type="body" sz="quarter" idx="18"/>
          </p:nvPr>
        </p:nvSpPr>
        <p:spPr>
          <a:xfrm>
            <a:off x="5462676" y="9937156"/>
            <a:ext cx="4888693" cy="1492843"/>
          </a:xfrm>
        </p:spPr>
        <p:txBody>
          <a:bodyPr/>
          <a:lstStyle>
            <a:lvl1pPr marL="0" indent="0">
              <a:buFont typeface="Arial" panose="020B0604020202020204" pitchFamily="34" charset="0"/>
              <a:buNone/>
              <a:defRPr sz="2800">
                <a:solidFill>
                  <a:schemeClr val="bg1"/>
                </a:solidFill>
                <a:latin typeface="Georgia" panose="02040502050405020303" pitchFamily="18" charset="0"/>
                <a:cs typeface="Times New Roman" panose="02020603050405020304" pitchFamily="18" charset="0"/>
              </a:defRPr>
            </a:lvl1pPr>
            <a:lvl2pPr>
              <a:defRPr>
                <a:solidFill>
                  <a:schemeClr val="accent5"/>
                </a:solidFill>
                <a:latin typeface="Times New Roman" panose="02020603050405020304" pitchFamily="18" charset="0"/>
                <a:cs typeface="Times New Roman" panose="02020603050405020304" pitchFamily="18" charset="0"/>
              </a:defRPr>
            </a:lvl2pPr>
            <a:lvl3pPr marL="2438430" indent="0" algn="l">
              <a:buNone/>
              <a:defRPr>
                <a:solidFill>
                  <a:schemeClr val="accent5"/>
                </a:solidFill>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6" name="Text Placeholder 7"/>
          <p:cNvSpPr>
            <a:spLocks noGrp="1"/>
          </p:cNvSpPr>
          <p:nvPr>
            <p:ph type="body" sz="quarter" idx="19"/>
          </p:nvPr>
        </p:nvSpPr>
        <p:spPr>
          <a:xfrm>
            <a:off x="805152" y="9937157"/>
            <a:ext cx="4083921" cy="1492843"/>
          </a:xfrm>
        </p:spPr>
        <p:txBody>
          <a:bodyPr/>
          <a:lstStyle>
            <a:lvl1pPr marL="0" indent="0">
              <a:buFont typeface="Arial" panose="020B0604020202020204" pitchFamily="34" charset="0"/>
              <a:buNone/>
              <a:defRPr sz="2800">
                <a:solidFill>
                  <a:schemeClr val="bg1"/>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7" name="Slide Number Placeholder 6">
            <a:extLst>
              <a:ext uri="{FF2B5EF4-FFF2-40B4-BE49-F238E27FC236}">
                <a16:creationId xmlns:a16="http://schemas.microsoft.com/office/drawing/2014/main" id="{4909E096-4BDE-8A9D-9F8E-0634E2F53223}"/>
              </a:ext>
            </a:extLst>
          </p:cNvPr>
          <p:cNvSpPr>
            <a:spLocks noGrp="1"/>
          </p:cNvSpPr>
          <p:nvPr>
            <p:ph type="sldNum" sz="quarter" idx="20"/>
          </p:nvPr>
        </p:nvSpPr>
        <p:spPr>
          <a:xfrm>
            <a:off x="22674263" y="12585700"/>
            <a:ext cx="950912" cy="733425"/>
          </a:xfrm>
        </p:spPr>
        <p:txBody>
          <a:bodyPr/>
          <a:lstStyle>
            <a:lvl1pPr algn="r">
              <a:defRPr smtClean="0">
                <a:solidFill>
                  <a:schemeClr val="accent2"/>
                </a:solidFill>
              </a:defRPr>
            </a:lvl1pPr>
          </a:lstStyle>
          <a:p>
            <a:pPr>
              <a:defRPr/>
            </a:pPr>
            <a:fld id="{4BC0275B-ED0F-4F87-9E97-2B503006A6E4}" type="slidenum">
              <a:rPr lang="uk-UA"/>
              <a:pPr>
                <a:defRPr/>
              </a:pPr>
              <a:t>‹#›</a:t>
            </a:fld>
            <a:endParaRPr lang="uk-UA"/>
          </a:p>
        </p:txBody>
      </p:sp>
    </p:spTree>
    <p:extLst>
      <p:ext uri="{BB962C8B-B14F-4D97-AF65-F5344CB8AC3E}">
        <p14:creationId xmlns:p14="http://schemas.microsoft.com/office/powerpoint/2010/main" val="32124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mage Slide — 01">
    <p:spTree>
      <p:nvGrpSpPr>
        <p:cNvPr id="1" name=""/>
        <p:cNvGrpSpPr/>
        <p:nvPr/>
      </p:nvGrpSpPr>
      <p:grpSpPr>
        <a:xfrm>
          <a:off x="0" y="0"/>
          <a:ext cx="0" cy="0"/>
          <a:chOff x="0" y="0"/>
          <a:chExt cx="0" cy="0"/>
        </a:xfrm>
      </p:grpSpPr>
      <p:pic>
        <p:nvPicPr>
          <p:cNvPr id="2" name="Picture 4">
            <a:extLst>
              <a:ext uri="{FF2B5EF4-FFF2-40B4-BE49-F238E27FC236}">
                <a16:creationId xmlns:a16="http://schemas.microsoft.com/office/drawing/2014/main" id="{91B71A38-F142-C5AD-797B-348903425AF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A17EEF92-CB6C-FB03-1E1B-05D655F6BAF8}"/>
              </a:ext>
            </a:extLst>
          </p:cNvPr>
          <p:cNvSpPr>
            <a:spLocks/>
          </p:cNvSpPr>
          <p:nvPr userDrawn="1"/>
        </p:nvSpPr>
        <p:spPr>
          <a:xfrm>
            <a:off x="1588" y="0"/>
            <a:ext cx="24384000"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12800">
              <a:latin typeface="Arial" panose="020B0604020202020204" pitchFamily="34" charset="0"/>
            </a:endParaRPr>
          </a:p>
        </p:txBody>
      </p:sp>
      <p:sp>
        <p:nvSpPr>
          <p:cNvPr id="17" name="Picture Placeholder 4"/>
          <p:cNvSpPr>
            <a:spLocks noGrp="1"/>
          </p:cNvSpPr>
          <p:nvPr>
            <p:ph type="pic" sz="quarter" idx="21"/>
          </p:nvPr>
        </p:nvSpPr>
        <p:spPr>
          <a:xfrm>
            <a:off x="-31941" y="362172"/>
            <a:ext cx="24419116" cy="11826977"/>
          </a:xfrm>
          <a:prstGeom prst="rect">
            <a:avLst/>
          </a:prstGeom>
        </p:spPr>
        <p:txBody>
          <a:bodyPr rtlCol="0">
            <a:normAutofit/>
          </a:bodyPr>
          <a:lstStyle>
            <a:lvl1pPr>
              <a:defRPr/>
            </a:lvl1pPr>
          </a:lstStyle>
          <a:p>
            <a:pPr lvl="0"/>
            <a:endParaRPr lang="en-US" noProof="0"/>
          </a:p>
        </p:txBody>
      </p:sp>
      <p:sp>
        <p:nvSpPr>
          <p:cNvPr id="4" name="Slide Number Placeholder 6">
            <a:extLst>
              <a:ext uri="{FF2B5EF4-FFF2-40B4-BE49-F238E27FC236}">
                <a16:creationId xmlns:a16="http://schemas.microsoft.com/office/drawing/2014/main" id="{B4FE0CAC-A322-559B-03C9-6E0302EBA988}"/>
              </a:ext>
            </a:extLst>
          </p:cNvPr>
          <p:cNvSpPr>
            <a:spLocks noGrp="1"/>
          </p:cNvSpPr>
          <p:nvPr>
            <p:ph type="sldNum" sz="quarter" idx="22"/>
          </p:nvPr>
        </p:nvSpPr>
        <p:spPr>
          <a:xfrm>
            <a:off x="22674263" y="12585700"/>
            <a:ext cx="950912" cy="733425"/>
          </a:xfrm>
        </p:spPr>
        <p:txBody>
          <a:bodyPr/>
          <a:lstStyle>
            <a:lvl1pPr algn="r">
              <a:defRPr>
                <a:solidFill>
                  <a:srgbClr val="576F7F"/>
                </a:solidFill>
              </a:defRPr>
            </a:lvl1pPr>
          </a:lstStyle>
          <a:p>
            <a:pPr>
              <a:defRPr/>
            </a:pPr>
            <a:fld id="{CB9110BF-3084-4780-AE4C-9C2BBD6DDC22}" type="slidenum">
              <a:rPr lang="uk-UA"/>
              <a:pPr>
                <a:defRPr/>
              </a:pPr>
              <a:t>‹#›</a:t>
            </a:fld>
            <a:endParaRPr lang="uk-UA"/>
          </a:p>
        </p:txBody>
      </p:sp>
    </p:spTree>
    <p:extLst>
      <p:ext uri="{BB962C8B-B14F-4D97-AF65-F5344CB8AC3E}">
        <p14:creationId xmlns:p14="http://schemas.microsoft.com/office/powerpoint/2010/main" val="416799402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5_Title Slide — General">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A247309-6A34-1F28-038A-9B585D1D08DE}"/>
              </a:ext>
            </a:extLst>
          </p:cNvPr>
          <p:cNvSpPr>
            <a:spLocks/>
          </p:cNvSpPr>
          <p:nvPr userDrawn="1"/>
        </p:nvSpPr>
        <p:spPr>
          <a:xfrm>
            <a:off x="0" y="3175"/>
            <a:ext cx="24387175" cy="12188825"/>
          </a:xfrm>
          <a:prstGeom prst="rect">
            <a:avLst/>
          </a:prstGeom>
          <a:solidFill>
            <a:srgbClr val="00843D"/>
          </a:solidFill>
          <a:ln>
            <a:noFill/>
          </a:ln>
        </p:spPr>
        <p:style>
          <a:lnRef idx="0">
            <a:scrgbClr r="0" g="0" b="0"/>
          </a:lnRef>
          <a:fillRef idx="0">
            <a:scrgbClr r="0" g="0" b="0"/>
          </a:fillRef>
          <a:effectRef idx="0">
            <a:scrgbClr r="0" g="0" b="0"/>
          </a:effectRef>
          <a:fontRef idx="minor">
            <a:schemeClr val="lt1"/>
          </a:fontRef>
        </p:style>
        <p:txBody>
          <a:bodyPr anchor="ctr"/>
          <a:lstStyle/>
          <a:p>
            <a:pPr algn="ctr" defTabSz="1219261" eaLnBrk="1" fontAlgn="auto" hangingPunct="1">
              <a:spcBef>
                <a:spcPts val="0"/>
              </a:spcBef>
              <a:spcAft>
                <a:spcPts val="0"/>
              </a:spcAft>
              <a:defRPr/>
            </a:pPr>
            <a:endParaRPr lang="en-US" sz="12800">
              <a:solidFill>
                <a:schemeClr val="tx1"/>
              </a:solidFill>
            </a:endParaRPr>
          </a:p>
        </p:txBody>
      </p:sp>
      <p:pic>
        <p:nvPicPr>
          <p:cNvPr id="4" name="Picture 3">
            <a:extLst>
              <a:ext uri="{FF2B5EF4-FFF2-40B4-BE49-F238E27FC236}">
                <a16:creationId xmlns:a16="http://schemas.microsoft.com/office/drawing/2014/main" id="{D999F233-6C7A-9F78-EA98-356307D1D63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A group of children smiling&#10;&#10;Description automatically generated with medium confidence">
            <a:extLst>
              <a:ext uri="{FF2B5EF4-FFF2-40B4-BE49-F238E27FC236}">
                <a16:creationId xmlns:a16="http://schemas.microsoft.com/office/drawing/2014/main" id="{8A5DD5C0-4710-19EC-72D5-C13A516E4F2C}"/>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36285"/>
          <a:stretch>
            <a:fillRect/>
          </a:stretch>
        </p:blipFill>
        <p:spPr bwMode="auto">
          <a:xfrm>
            <a:off x="15020925" y="1668463"/>
            <a:ext cx="7653338" cy="1054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itle 1"/>
          <p:cNvSpPr>
            <a:spLocks noGrp="1"/>
          </p:cNvSpPr>
          <p:nvPr>
            <p:ph type="ctrTitle"/>
          </p:nvPr>
        </p:nvSpPr>
        <p:spPr>
          <a:xfrm>
            <a:off x="805153" y="4287155"/>
            <a:ext cx="11830191" cy="5181599"/>
          </a:xfrm>
          <a:prstGeom prst="rect">
            <a:avLst/>
          </a:prstGeom>
        </p:spPr>
        <p:txBody>
          <a:bodyPr lIns="0" tIns="0" rIns="0" bIns="0">
            <a:noAutofit/>
          </a:bodyPr>
          <a:lstStyle>
            <a:lvl1pPr>
              <a:defRPr sz="13400" b="0" i="0" baseline="0">
                <a:solidFill>
                  <a:schemeClr val="bg1"/>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3" name="Text Placeholder 7"/>
          <p:cNvSpPr>
            <a:spLocks noGrp="1"/>
          </p:cNvSpPr>
          <p:nvPr>
            <p:ph type="body" sz="quarter" idx="16"/>
          </p:nvPr>
        </p:nvSpPr>
        <p:spPr>
          <a:xfrm>
            <a:off x="805152" y="2784458"/>
            <a:ext cx="11830191" cy="1012915"/>
          </a:xfrm>
        </p:spPr>
        <p:txBody>
          <a:bodyPr/>
          <a:lstStyle>
            <a:lvl1pPr marL="0" indent="0">
              <a:buFont typeface="Arial" panose="020B0604020202020204" pitchFamily="34" charset="0"/>
              <a:buNone/>
              <a:defRPr sz="4800">
                <a:solidFill>
                  <a:schemeClr val="bg1"/>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8" name="Text Placeholder 7"/>
          <p:cNvSpPr>
            <a:spLocks noGrp="1"/>
          </p:cNvSpPr>
          <p:nvPr>
            <p:ph type="body" sz="quarter" idx="18"/>
          </p:nvPr>
        </p:nvSpPr>
        <p:spPr>
          <a:xfrm>
            <a:off x="5462676" y="9937156"/>
            <a:ext cx="4888693" cy="1492843"/>
          </a:xfrm>
        </p:spPr>
        <p:txBody>
          <a:bodyPr/>
          <a:lstStyle>
            <a:lvl1pPr marL="0" indent="0">
              <a:buFont typeface="Arial" panose="020B0604020202020204" pitchFamily="34" charset="0"/>
              <a:buNone/>
              <a:defRPr sz="2800">
                <a:solidFill>
                  <a:schemeClr val="bg1"/>
                </a:solidFill>
                <a:latin typeface="Georgia" panose="02040502050405020303" pitchFamily="18" charset="0"/>
                <a:cs typeface="Times New Roman" panose="02020603050405020304" pitchFamily="18" charset="0"/>
              </a:defRPr>
            </a:lvl1pPr>
            <a:lvl2pPr>
              <a:defRPr>
                <a:solidFill>
                  <a:schemeClr val="accent5"/>
                </a:solidFill>
                <a:latin typeface="Times New Roman" panose="02020603050405020304" pitchFamily="18" charset="0"/>
                <a:cs typeface="Times New Roman" panose="02020603050405020304" pitchFamily="18" charset="0"/>
              </a:defRPr>
            </a:lvl2pPr>
            <a:lvl3pPr marL="2438430" indent="0" algn="l">
              <a:buNone/>
              <a:defRPr>
                <a:solidFill>
                  <a:schemeClr val="accent5"/>
                </a:solidFill>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6" name="Text Placeholder 7"/>
          <p:cNvSpPr>
            <a:spLocks noGrp="1"/>
          </p:cNvSpPr>
          <p:nvPr>
            <p:ph type="body" sz="quarter" idx="19"/>
          </p:nvPr>
        </p:nvSpPr>
        <p:spPr>
          <a:xfrm>
            <a:off x="805152" y="9937157"/>
            <a:ext cx="4083921" cy="1492843"/>
          </a:xfrm>
        </p:spPr>
        <p:txBody>
          <a:bodyPr/>
          <a:lstStyle>
            <a:lvl1pPr marL="0" indent="0">
              <a:buFont typeface="Arial" panose="020B0604020202020204" pitchFamily="34" charset="0"/>
              <a:buNone/>
              <a:defRPr sz="2800">
                <a:solidFill>
                  <a:schemeClr val="bg1"/>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7" name="Slide Number Placeholder 6">
            <a:extLst>
              <a:ext uri="{FF2B5EF4-FFF2-40B4-BE49-F238E27FC236}">
                <a16:creationId xmlns:a16="http://schemas.microsoft.com/office/drawing/2014/main" id="{3DD109BB-2549-1DBE-097C-8AA185AEE7C4}"/>
              </a:ext>
            </a:extLst>
          </p:cNvPr>
          <p:cNvSpPr>
            <a:spLocks noGrp="1"/>
          </p:cNvSpPr>
          <p:nvPr>
            <p:ph type="sldNum" sz="quarter" idx="20"/>
          </p:nvPr>
        </p:nvSpPr>
        <p:spPr>
          <a:xfrm>
            <a:off x="22674263" y="12585700"/>
            <a:ext cx="950912" cy="733425"/>
          </a:xfrm>
        </p:spPr>
        <p:txBody>
          <a:bodyPr/>
          <a:lstStyle>
            <a:lvl1pPr algn="r">
              <a:defRPr smtClean="0">
                <a:solidFill>
                  <a:schemeClr val="accent2"/>
                </a:solidFill>
              </a:defRPr>
            </a:lvl1pPr>
          </a:lstStyle>
          <a:p>
            <a:pPr>
              <a:defRPr/>
            </a:pPr>
            <a:fld id="{CEC6124F-8E57-4045-BFB9-C8247ACD9571}" type="slidenum">
              <a:rPr lang="uk-UA"/>
              <a:pPr>
                <a:defRPr/>
              </a:pPr>
              <a:t>‹#›</a:t>
            </a:fld>
            <a:endParaRPr lang="uk-UA"/>
          </a:p>
        </p:txBody>
      </p:sp>
    </p:spTree>
    <p:extLst>
      <p:ext uri="{BB962C8B-B14F-4D97-AF65-F5344CB8AC3E}">
        <p14:creationId xmlns:p14="http://schemas.microsoft.com/office/powerpoint/2010/main" val="425363631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6_Title Slide — General">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AF58E4-B648-7953-6DC6-99BCC3A906CD}"/>
              </a:ext>
            </a:extLst>
          </p:cNvPr>
          <p:cNvSpPr>
            <a:spLocks/>
          </p:cNvSpPr>
          <p:nvPr userDrawn="1"/>
        </p:nvSpPr>
        <p:spPr>
          <a:xfrm>
            <a:off x="0" y="3175"/>
            <a:ext cx="24387175" cy="12188825"/>
          </a:xfrm>
          <a:prstGeom prst="rect">
            <a:avLst/>
          </a:prstGeom>
          <a:solidFill>
            <a:schemeClr val="bg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anchor="ctr"/>
          <a:lstStyle/>
          <a:p>
            <a:pPr algn="ctr" defTabSz="1219261" eaLnBrk="1" fontAlgn="auto" hangingPunct="1">
              <a:spcBef>
                <a:spcPts val="0"/>
              </a:spcBef>
              <a:spcAft>
                <a:spcPts val="0"/>
              </a:spcAft>
              <a:defRPr/>
            </a:pPr>
            <a:endParaRPr lang="en-US" sz="12800">
              <a:solidFill>
                <a:schemeClr val="bg2"/>
              </a:solidFill>
            </a:endParaRPr>
          </a:p>
        </p:txBody>
      </p:sp>
      <p:pic>
        <p:nvPicPr>
          <p:cNvPr id="4" name="Picture 3">
            <a:extLst>
              <a:ext uri="{FF2B5EF4-FFF2-40B4-BE49-F238E27FC236}">
                <a16:creationId xmlns:a16="http://schemas.microsoft.com/office/drawing/2014/main" id="{FBBDBD51-1D1F-2FD5-7FDD-9B7027CBA76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Background pattern&#10;&#10;Description automatically generated">
            <a:extLst>
              <a:ext uri="{FF2B5EF4-FFF2-40B4-BE49-F238E27FC236}">
                <a16:creationId xmlns:a16="http://schemas.microsoft.com/office/drawing/2014/main" id="{315120D2-5C0E-3BC2-B6FD-987011E9B57C}"/>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l="45100" r="9361"/>
          <a:stretch>
            <a:fillRect/>
          </a:stretch>
        </p:blipFill>
        <p:spPr bwMode="auto">
          <a:xfrm>
            <a:off x="16055975" y="3175"/>
            <a:ext cx="8331200" cy="1218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itle 1"/>
          <p:cNvSpPr>
            <a:spLocks noGrp="1"/>
          </p:cNvSpPr>
          <p:nvPr>
            <p:ph type="ctrTitle"/>
          </p:nvPr>
        </p:nvSpPr>
        <p:spPr>
          <a:xfrm>
            <a:off x="769937" y="4265776"/>
            <a:ext cx="11865408" cy="5181599"/>
          </a:xfrm>
          <a:prstGeom prst="rect">
            <a:avLst/>
          </a:prstGeom>
        </p:spPr>
        <p:txBody>
          <a:bodyPr lIns="0" tIns="0" rIns="0" bIns="0">
            <a:noAutofit/>
          </a:bodyPr>
          <a:lstStyle>
            <a:lvl1pPr>
              <a:defRPr sz="13400" b="0" i="0" baseline="0">
                <a:solidFill>
                  <a:schemeClr val="accent2">
                    <a:lumMod val="75000"/>
                    <a:lumOff val="25000"/>
                  </a:schemeClr>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3" name="Text Placeholder 7"/>
          <p:cNvSpPr>
            <a:spLocks noGrp="1"/>
          </p:cNvSpPr>
          <p:nvPr>
            <p:ph type="body" sz="quarter" idx="16"/>
          </p:nvPr>
        </p:nvSpPr>
        <p:spPr>
          <a:xfrm>
            <a:off x="769935" y="2763080"/>
            <a:ext cx="11865408" cy="1012915"/>
          </a:xfrm>
        </p:spPr>
        <p:txBody>
          <a:bodyPr/>
          <a:lstStyle>
            <a:lvl1pPr marL="0" indent="0">
              <a:buFont typeface="Arial" panose="020B0604020202020204" pitchFamily="34" charset="0"/>
              <a:buNone/>
              <a:defRPr sz="4800">
                <a:solidFill>
                  <a:schemeClr val="accent2">
                    <a:lumMod val="75000"/>
                    <a:lumOff val="25000"/>
                  </a:schemeClr>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8" name="Text Placeholder 7"/>
          <p:cNvSpPr>
            <a:spLocks noGrp="1"/>
          </p:cNvSpPr>
          <p:nvPr>
            <p:ph type="body" sz="quarter" idx="18"/>
          </p:nvPr>
        </p:nvSpPr>
        <p:spPr>
          <a:xfrm>
            <a:off x="5356744" y="9937156"/>
            <a:ext cx="4888693" cy="1492843"/>
          </a:xfrm>
        </p:spPr>
        <p:txBody>
          <a:bodyPr/>
          <a:lstStyle>
            <a:lvl1pPr marL="0" indent="0">
              <a:buFont typeface="Arial" panose="020B0604020202020204" pitchFamily="34" charset="0"/>
              <a:buNone/>
              <a:defRPr sz="2800">
                <a:solidFill>
                  <a:schemeClr val="accent2">
                    <a:lumMod val="75000"/>
                    <a:lumOff val="25000"/>
                  </a:schemeClr>
                </a:solidFill>
                <a:latin typeface="Georgia" panose="02040502050405020303" pitchFamily="18" charset="0"/>
                <a:cs typeface="Times New Roman" panose="02020603050405020304" pitchFamily="18" charset="0"/>
              </a:defRPr>
            </a:lvl1pPr>
            <a:lvl2pPr>
              <a:defRPr>
                <a:solidFill>
                  <a:schemeClr val="accent5"/>
                </a:solidFill>
                <a:latin typeface="Times New Roman" panose="02020603050405020304" pitchFamily="18" charset="0"/>
                <a:cs typeface="Times New Roman" panose="02020603050405020304" pitchFamily="18" charset="0"/>
              </a:defRPr>
            </a:lvl2pPr>
            <a:lvl3pPr marL="2438430" indent="0" algn="l">
              <a:buNone/>
              <a:defRPr>
                <a:solidFill>
                  <a:schemeClr val="accent5"/>
                </a:solidFill>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6" name="Text Placeholder 7"/>
          <p:cNvSpPr>
            <a:spLocks noGrp="1"/>
          </p:cNvSpPr>
          <p:nvPr>
            <p:ph type="body" sz="quarter" idx="19"/>
          </p:nvPr>
        </p:nvSpPr>
        <p:spPr>
          <a:xfrm>
            <a:off x="769935" y="9937157"/>
            <a:ext cx="4083921" cy="1492843"/>
          </a:xfrm>
        </p:spPr>
        <p:txBody>
          <a:bodyPr/>
          <a:lstStyle>
            <a:lvl1pPr marL="0" indent="0">
              <a:buFont typeface="Arial" panose="020B0604020202020204" pitchFamily="34" charset="0"/>
              <a:buNone/>
              <a:defRPr sz="2800">
                <a:solidFill>
                  <a:schemeClr val="accent2">
                    <a:lumMod val="75000"/>
                    <a:lumOff val="25000"/>
                  </a:schemeClr>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7" name="Slide Number Placeholder 6">
            <a:extLst>
              <a:ext uri="{FF2B5EF4-FFF2-40B4-BE49-F238E27FC236}">
                <a16:creationId xmlns:a16="http://schemas.microsoft.com/office/drawing/2014/main" id="{7B76326E-99C5-DDCF-174F-18A919041C4C}"/>
              </a:ext>
            </a:extLst>
          </p:cNvPr>
          <p:cNvSpPr>
            <a:spLocks noGrp="1"/>
          </p:cNvSpPr>
          <p:nvPr>
            <p:ph type="sldNum" sz="quarter" idx="20"/>
          </p:nvPr>
        </p:nvSpPr>
        <p:spPr>
          <a:xfrm>
            <a:off x="22674263" y="12585700"/>
            <a:ext cx="950912" cy="733425"/>
          </a:xfrm>
        </p:spPr>
        <p:txBody>
          <a:bodyPr/>
          <a:lstStyle>
            <a:lvl1pPr algn="r">
              <a:defRPr smtClean="0">
                <a:solidFill>
                  <a:schemeClr val="accent2"/>
                </a:solidFill>
              </a:defRPr>
            </a:lvl1pPr>
          </a:lstStyle>
          <a:p>
            <a:pPr>
              <a:defRPr/>
            </a:pPr>
            <a:fld id="{F930D15C-3949-4C4F-851E-CA7DA785B194}" type="slidenum">
              <a:rPr lang="uk-UA"/>
              <a:pPr>
                <a:defRPr/>
              </a:pPr>
              <a:t>‹#›</a:t>
            </a:fld>
            <a:endParaRPr lang="uk-UA"/>
          </a:p>
        </p:txBody>
      </p:sp>
    </p:spTree>
    <p:extLst>
      <p:ext uri="{BB962C8B-B14F-4D97-AF65-F5344CB8AC3E}">
        <p14:creationId xmlns:p14="http://schemas.microsoft.com/office/powerpoint/2010/main" val="17752301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7_Title Slide — General">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498BDA9-085B-B7D0-FE8C-8E399D258FF1}"/>
              </a:ext>
            </a:extLst>
          </p:cNvPr>
          <p:cNvSpPr>
            <a:spLocks/>
          </p:cNvSpPr>
          <p:nvPr userDrawn="1"/>
        </p:nvSpPr>
        <p:spPr>
          <a:xfrm>
            <a:off x="0" y="3175"/>
            <a:ext cx="24387175" cy="12188825"/>
          </a:xfrm>
          <a:prstGeom prst="rect">
            <a:avLst/>
          </a:prstGeom>
          <a:solidFill>
            <a:schemeClr val="accent3">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anchor="ctr"/>
          <a:lstStyle/>
          <a:p>
            <a:pPr algn="ctr" defTabSz="1219261" eaLnBrk="1" fontAlgn="auto" hangingPunct="1">
              <a:spcBef>
                <a:spcPts val="0"/>
              </a:spcBef>
              <a:spcAft>
                <a:spcPts val="0"/>
              </a:spcAft>
              <a:defRPr/>
            </a:pPr>
            <a:endParaRPr lang="en-US" sz="12800">
              <a:solidFill>
                <a:schemeClr val="bg2"/>
              </a:solidFill>
            </a:endParaRPr>
          </a:p>
        </p:txBody>
      </p:sp>
      <p:pic>
        <p:nvPicPr>
          <p:cNvPr id="4" name="Picture 3">
            <a:extLst>
              <a:ext uri="{FF2B5EF4-FFF2-40B4-BE49-F238E27FC236}">
                <a16:creationId xmlns:a16="http://schemas.microsoft.com/office/drawing/2014/main" id="{AF6B3297-5855-F476-F81A-BF174D10557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3">
            <a:extLst>
              <a:ext uri="{FF2B5EF4-FFF2-40B4-BE49-F238E27FC236}">
                <a16:creationId xmlns:a16="http://schemas.microsoft.com/office/drawing/2014/main" id="{0439976E-682A-BB2D-1BF2-A7983AE00555}"/>
              </a:ext>
            </a:extLst>
          </p:cNvPr>
          <p:cNvSpPr/>
          <p:nvPr userDrawn="1"/>
        </p:nvSpPr>
        <p:spPr>
          <a:xfrm>
            <a:off x="14134122" y="765199"/>
            <a:ext cx="10253053" cy="11444733"/>
          </a:xfrm>
          <a:custGeom>
            <a:avLst/>
            <a:gdLst>
              <a:gd name="connsiteX0" fmla="*/ 0 w 10569575"/>
              <a:gd name="connsiteY0" fmla="*/ 0 h 11427149"/>
              <a:gd name="connsiteX1" fmla="*/ 10569575 w 10569575"/>
              <a:gd name="connsiteY1" fmla="*/ 0 h 11427149"/>
              <a:gd name="connsiteX2" fmla="*/ 10569575 w 10569575"/>
              <a:gd name="connsiteY2" fmla="*/ 11427149 h 11427149"/>
              <a:gd name="connsiteX3" fmla="*/ 0 w 10569575"/>
              <a:gd name="connsiteY3" fmla="*/ 11427149 h 11427149"/>
              <a:gd name="connsiteX4" fmla="*/ 0 w 10569575"/>
              <a:gd name="connsiteY4" fmla="*/ 0 h 11427149"/>
              <a:gd name="connsiteX0" fmla="*/ 0 w 10569575"/>
              <a:gd name="connsiteY0" fmla="*/ 0 h 11427149"/>
              <a:gd name="connsiteX1" fmla="*/ 10569575 w 10569575"/>
              <a:gd name="connsiteY1" fmla="*/ 2180492 h 11427149"/>
              <a:gd name="connsiteX2" fmla="*/ 10569575 w 10569575"/>
              <a:gd name="connsiteY2" fmla="*/ 11427149 h 11427149"/>
              <a:gd name="connsiteX3" fmla="*/ 0 w 10569575"/>
              <a:gd name="connsiteY3" fmla="*/ 11427149 h 11427149"/>
              <a:gd name="connsiteX4" fmla="*/ 0 w 10569575"/>
              <a:gd name="connsiteY4" fmla="*/ 0 h 11427149"/>
              <a:gd name="connsiteX0" fmla="*/ 5117123 w 10569575"/>
              <a:gd name="connsiteY0" fmla="*/ 0 h 11444733"/>
              <a:gd name="connsiteX1" fmla="*/ 10569575 w 10569575"/>
              <a:gd name="connsiteY1" fmla="*/ 2198076 h 11444733"/>
              <a:gd name="connsiteX2" fmla="*/ 10569575 w 10569575"/>
              <a:gd name="connsiteY2" fmla="*/ 11444733 h 11444733"/>
              <a:gd name="connsiteX3" fmla="*/ 0 w 10569575"/>
              <a:gd name="connsiteY3" fmla="*/ 11444733 h 11444733"/>
              <a:gd name="connsiteX4" fmla="*/ 5117123 w 10569575"/>
              <a:gd name="connsiteY4" fmla="*/ 0 h 11444733"/>
              <a:gd name="connsiteX0" fmla="*/ 4783016 w 10235468"/>
              <a:gd name="connsiteY0" fmla="*/ 0 h 11444733"/>
              <a:gd name="connsiteX1" fmla="*/ 10235468 w 10235468"/>
              <a:gd name="connsiteY1" fmla="*/ 2198076 h 11444733"/>
              <a:gd name="connsiteX2" fmla="*/ 10235468 w 10235468"/>
              <a:gd name="connsiteY2" fmla="*/ 11444733 h 11444733"/>
              <a:gd name="connsiteX3" fmla="*/ 0 w 10235468"/>
              <a:gd name="connsiteY3" fmla="*/ 11444733 h 11444733"/>
              <a:gd name="connsiteX4" fmla="*/ 4783016 w 10235468"/>
              <a:gd name="connsiteY4" fmla="*/ 0 h 11444733"/>
              <a:gd name="connsiteX0" fmla="*/ 4783016 w 10253053"/>
              <a:gd name="connsiteY0" fmla="*/ 0 h 11444733"/>
              <a:gd name="connsiteX1" fmla="*/ 10253053 w 10253053"/>
              <a:gd name="connsiteY1" fmla="*/ 2250830 h 11444733"/>
              <a:gd name="connsiteX2" fmla="*/ 10235468 w 10253053"/>
              <a:gd name="connsiteY2" fmla="*/ 11444733 h 11444733"/>
              <a:gd name="connsiteX3" fmla="*/ 0 w 10253053"/>
              <a:gd name="connsiteY3" fmla="*/ 11444733 h 11444733"/>
              <a:gd name="connsiteX4" fmla="*/ 4783016 w 10253053"/>
              <a:gd name="connsiteY4" fmla="*/ 0 h 11444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53053" h="11444733">
                <a:moveTo>
                  <a:pt x="4783016" y="0"/>
                </a:moveTo>
                <a:lnTo>
                  <a:pt x="10253053" y="2250830"/>
                </a:lnTo>
                <a:cubicBezTo>
                  <a:pt x="10247191" y="5315464"/>
                  <a:pt x="10241330" y="8380099"/>
                  <a:pt x="10235468" y="11444733"/>
                </a:cubicBezTo>
                <a:lnTo>
                  <a:pt x="0" y="11444733"/>
                </a:lnTo>
                <a:lnTo>
                  <a:pt x="4783016" y="0"/>
                </a:lnTo>
                <a:close/>
              </a:path>
            </a:pathLst>
          </a:custGeom>
          <a:blipFill dpi="0" rotWithShape="1">
            <a:blip r:embed="rId3"/>
            <a:srcRect/>
            <a:stretch>
              <a:fillRect l="-24862" t="-329" r="-74060" b="87"/>
            </a:stretch>
          </a:bli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a:p>
        </p:txBody>
      </p:sp>
      <p:sp>
        <p:nvSpPr>
          <p:cNvPr id="21" name="Title 1"/>
          <p:cNvSpPr>
            <a:spLocks noGrp="1"/>
          </p:cNvSpPr>
          <p:nvPr>
            <p:ph type="ctrTitle"/>
          </p:nvPr>
        </p:nvSpPr>
        <p:spPr>
          <a:xfrm>
            <a:off x="769937" y="4265776"/>
            <a:ext cx="11865408" cy="5181599"/>
          </a:xfrm>
          <a:prstGeom prst="rect">
            <a:avLst/>
          </a:prstGeom>
        </p:spPr>
        <p:txBody>
          <a:bodyPr lIns="0" tIns="0" rIns="0" bIns="0">
            <a:noAutofit/>
          </a:bodyPr>
          <a:lstStyle>
            <a:lvl1pPr>
              <a:defRPr sz="134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3" name="Text Placeholder 7"/>
          <p:cNvSpPr>
            <a:spLocks noGrp="1"/>
          </p:cNvSpPr>
          <p:nvPr>
            <p:ph type="body" sz="quarter" idx="16"/>
          </p:nvPr>
        </p:nvSpPr>
        <p:spPr>
          <a:xfrm>
            <a:off x="769935" y="2763080"/>
            <a:ext cx="11865408" cy="1012915"/>
          </a:xfrm>
        </p:spPr>
        <p:txBody>
          <a:bodyPr/>
          <a:lstStyle>
            <a:lvl1pPr marL="0" indent="0">
              <a:buFont typeface="Arial" panose="020B0604020202020204" pitchFamily="34" charset="0"/>
              <a:buNone/>
              <a:defRPr sz="48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8" name="Text Placeholder 7"/>
          <p:cNvSpPr>
            <a:spLocks noGrp="1"/>
          </p:cNvSpPr>
          <p:nvPr>
            <p:ph type="body" sz="quarter" idx="18"/>
          </p:nvPr>
        </p:nvSpPr>
        <p:spPr>
          <a:xfrm>
            <a:off x="5356744" y="9937156"/>
            <a:ext cx="4888693" cy="1492843"/>
          </a:xfrm>
        </p:spPr>
        <p:txBody>
          <a:bodyPr/>
          <a:lstStyle>
            <a:lvl1pPr marL="0" indent="0">
              <a:buFont typeface="Arial" panose="020B0604020202020204" pitchFamily="34" charset="0"/>
              <a:buNone/>
              <a:defRPr sz="2800">
                <a:solidFill>
                  <a:schemeClr val="accent2"/>
                </a:solidFill>
                <a:latin typeface="Georgia" panose="02040502050405020303" pitchFamily="18" charset="0"/>
                <a:cs typeface="Times New Roman" panose="02020603050405020304" pitchFamily="18" charset="0"/>
              </a:defRPr>
            </a:lvl1pPr>
            <a:lvl2pPr>
              <a:defRPr>
                <a:solidFill>
                  <a:schemeClr val="accent5"/>
                </a:solidFill>
                <a:latin typeface="Times New Roman" panose="02020603050405020304" pitchFamily="18" charset="0"/>
                <a:cs typeface="Times New Roman" panose="02020603050405020304" pitchFamily="18" charset="0"/>
              </a:defRPr>
            </a:lvl2pPr>
            <a:lvl3pPr marL="2438430" indent="0" algn="l">
              <a:buNone/>
              <a:defRPr>
                <a:solidFill>
                  <a:schemeClr val="accent5"/>
                </a:solidFill>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6" name="Text Placeholder 7"/>
          <p:cNvSpPr>
            <a:spLocks noGrp="1"/>
          </p:cNvSpPr>
          <p:nvPr>
            <p:ph type="body" sz="quarter" idx="19"/>
          </p:nvPr>
        </p:nvSpPr>
        <p:spPr>
          <a:xfrm>
            <a:off x="769935" y="9937157"/>
            <a:ext cx="4083921" cy="1492843"/>
          </a:xfrm>
        </p:spPr>
        <p:txBody>
          <a:bodyPr/>
          <a:lstStyle>
            <a:lvl1pPr marL="0" indent="0">
              <a:buFont typeface="Arial" panose="020B0604020202020204" pitchFamily="34" charset="0"/>
              <a:buNone/>
              <a:defRPr sz="28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7" name="Slide Number Placeholder 6">
            <a:extLst>
              <a:ext uri="{FF2B5EF4-FFF2-40B4-BE49-F238E27FC236}">
                <a16:creationId xmlns:a16="http://schemas.microsoft.com/office/drawing/2014/main" id="{7B03E2A0-3F08-15BE-736E-317F2D82AF6A}"/>
              </a:ext>
            </a:extLst>
          </p:cNvPr>
          <p:cNvSpPr>
            <a:spLocks noGrp="1"/>
          </p:cNvSpPr>
          <p:nvPr>
            <p:ph type="sldNum" sz="quarter" idx="20"/>
          </p:nvPr>
        </p:nvSpPr>
        <p:spPr>
          <a:xfrm>
            <a:off x="22674263" y="12585700"/>
            <a:ext cx="950912" cy="733425"/>
          </a:xfrm>
        </p:spPr>
        <p:txBody>
          <a:bodyPr/>
          <a:lstStyle>
            <a:lvl1pPr algn="r">
              <a:defRPr smtClean="0">
                <a:solidFill>
                  <a:schemeClr val="accent2"/>
                </a:solidFill>
              </a:defRPr>
            </a:lvl1pPr>
          </a:lstStyle>
          <a:p>
            <a:pPr>
              <a:defRPr/>
            </a:pPr>
            <a:fld id="{28F545F5-15BF-4D99-A4BF-2563176A6060}" type="slidenum">
              <a:rPr lang="uk-UA"/>
              <a:pPr>
                <a:defRPr/>
              </a:pPr>
              <a:t>‹#›</a:t>
            </a:fld>
            <a:endParaRPr lang="uk-UA"/>
          </a:p>
        </p:txBody>
      </p:sp>
    </p:spTree>
    <p:extLst>
      <p:ext uri="{BB962C8B-B14F-4D97-AF65-F5344CB8AC3E}">
        <p14:creationId xmlns:p14="http://schemas.microsoft.com/office/powerpoint/2010/main" val="109361963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_Divider Slide — Yellow">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4437428-E37B-5043-C287-79D0C4AE3988}"/>
              </a:ext>
            </a:extLst>
          </p:cNvPr>
          <p:cNvSpPr>
            <a:spLocks/>
          </p:cNvSpPr>
          <p:nvPr userDrawn="1"/>
        </p:nvSpPr>
        <p:spPr>
          <a:xfrm>
            <a:off x="769938" y="762000"/>
            <a:ext cx="22855237" cy="11426825"/>
          </a:xfrm>
          <a:prstGeom prst="rect">
            <a:avLst/>
          </a:prstGeom>
          <a:solidFill>
            <a:schemeClr val="bg2"/>
          </a:solidFill>
          <a:ln>
            <a:noFill/>
          </a:ln>
        </p:spPr>
        <p:style>
          <a:lnRef idx="0">
            <a:scrgbClr r="0" g="0" b="0"/>
          </a:lnRef>
          <a:fillRef idx="0">
            <a:scrgbClr r="0" g="0" b="0"/>
          </a:fillRef>
          <a:effectRef idx="0">
            <a:scrgbClr r="0" g="0" b="0"/>
          </a:effectRef>
          <a:fontRef idx="minor">
            <a:schemeClr val="lt1"/>
          </a:fontRef>
        </p:style>
        <p:txBody>
          <a:bodyPr anchor="ctr"/>
          <a:lstStyle/>
          <a:p>
            <a:pPr algn="ctr" defTabSz="1219261" eaLnBrk="1" fontAlgn="auto" hangingPunct="1">
              <a:spcBef>
                <a:spcPts val="0"/>
              </a:spcBef>
              <a:spcAft>
                <a:spcPts val="0"/>
              </a:spcAft>
              <a:defRPr/>
            </a:pPr>
            <a:endParaRPr lang="en-US" sz="12800">
              <a:solidFill>
                <a:schemeClr val="tx1"/>
              </a:solidFill>
            </a:endParaRPr>
          </a:p>
        </p:txBody>
      </p:sp>
      <p:pic>
        <p:nvPicPr>
          <p:cNvPr id="3" name="Picture 3">
            <a:extLst>
              <a:ext uri="{FF2B5EF4-FFF2-40B4-BE49-F238E27FC236}">
                <a16:creationId xmlns:a16="http://schemas.microsoft.com/office/drawing/2014/main" id="{06D5B5F8-C141-53FF-1D2B-9E750338297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b="20110"/>
          <a:stretch>
            <a:fillRect/>
          </a:stretch>
        </p:blipFill>
        <p:spPr bwMode="auto">
          <a:xfrm>
            <a:off x="762000" y="762000"/>
            <a:ext cx="11431588" cy="1142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4">
            <a:extLst>
              <a:ext uri="{FF2B5EF4-FFF2-40B4-BE49-F238E27FC236}">
                <a16:creationId xmlns:a16="http://schemas.microsoft.com/office/drawing/2014/main" id="{66C7E7A3-DAF4-F9E5-402D-6959F34E572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itle 1"/>
          <p:cNvSpPr>
            <a:spLocks noGrp="1"/>
          </p:cNvSpPr>
          <p:nvPr>
            <p:ph type="ctrTitle"/>
          </p:nvPr>
        </p:nvSpPr>
        <p:spPr>
          <a:xfrm>
            <a:off x="1601787" y="4478711"/>
            <a:ext cx="11734800" cy="4436690"/>
          </a:xfrm>
          <a:prstGeom prst="rect">
            <a:avLst/>
          </a:prstGeom>
        </p:spPr>
        <p:txBody>
          <a:bodyPr lIns="0" tIns="0" rIns="0" bIns="0">
            <a:noAutofit/>
          </a:bodyPr>
          <a:lstStyle>
            <a:lvl1pPr>
              <a:defRPr sz="112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5" name="Slide Number Placeholder 6">
            <a:extLst>
              <a:ext uri="{FF2B5EF4-FFF2-40B4-BE49-F238E27FC236}">
                <a16:creationId xmlns:a16="http://schemas.microsoft.com/office/drawing/2014/main" id="{049265C7-E871-EDAD-A19B-B64DE229B62E}"/>
              </a:ext>
            </a:extLst>
          </p:cNvPr>
          <p:cNvSpPr>
            <a:spLocks noGrp="1"/>
          </p:cNvSpPr>
          <p:nvPr>
            <p:ph type="sldNum" sz="quarter" idx="10"/>
          </p:nvPr>
        </p:nvSpPr>
        <p:spPr>
          <a:xfrm>
            <a:off x="22674263" y="12585700"/>
            <a:ext cx="950912" cy="733425"/>
          </a:xfrm>
        </p:spPr>
        <p:txBody>
          <a:bodyPr/>
          <a:lstStyle>
            <a:lvl1pPr algn="r">
              <a:defRPr smtClean="0">
                <a:solidFill>
                  <a:schemeClr val="accent2"/>
                </a:solidFill>
              </a:defRPr>
            </a:lvl1pPr>
          </a:lstStyle>
          <a:p>
            <a:pPr>
              <a:defRPr/>
            </a:pPr>
            <a:fld id="{13FB683A-6D67-4DD5-927A-9257A48A73FE}" type="slidenum">
              <a:rPr lang="uk-UA"/>
              <a:pPr>
                <a:defRPr/>
              </a:pPr>
              <a:t>‹#›</a:t>
            </a:fld>
            <a:endParaRPr lang="uk-UA"/>
          </a:p>
        </p:txBody>
      </p:sp>
    </p:spTree>
    <p:extLst>
      <p:ext uri="{BB962C8B-B14F-4D97-AF65-F5344CB8AC3E}">
        <p14:creationId xmlns:p14="http://schemas.microsoft.com/office/powerpoint/2010/main" val="359741166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6_Divider Slide — Yellow">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BCD74E1-D82E-B864-FD9F-EAFF2DC173C7}"/>
              </a:ext>
            </a:extLst>
          </p:cNvPr>
          <p:cNvSpPr>
            <a:spLocks/>
          </p:cNvSpPr>
          <p:nvPr userDrawn="1"/>
        </p:nvSpPr>
        <p:spPr>
          <a:xfrm>
            <a:off x="769938" y="762000"/>
            <a:ext cx="22855237" cy="11426825"/>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anchor="ctr"/>
          <a:lstStyle/>
          <a:p>
            <a:pPr algn="ctr" defTabSz="1219261" eaLnBrk="1" fontAlgn="auto" hangingPunct="1">
              <a:spcBef>
                <a:spcPts val="0"/>
              </a:spcBef>
              <a:spcAft>
                <a:spcPts val="0"/>
              </a:spcAft>
              <a:defRPr/>
            </a:pPr>
            <a:endParaRPr lang="en-US" sz="12800">
              <a:solidFill>
                <a:schemeClr val="tx1"/>
              </a:solidFill>
            </a:endParaRPr>
          </a:p>
        </p:txBody>
      </p:sp>
      <p:sp>
        <p:nvSpPr>
          <p:cNvPr id="3" name="Rectangle 2">
            <a:extLst>
              <a:ext uri="{FF2B5EF4-FFF2-40B4-BE49-F238E27FC236}">
                <a16:creationId xmlns:a16="http://schemas.microsoft.com/office/drawing/2014/main" id="{61674C18-8D0C-5466-FDB8-55456997E0E1}"/>
              </a:ext>
            </a:extLst>
          </p:cNvPr>
          <p:cNvSpPr>
            <a:spLocks/>
          </p:cNvSpPr>
          <p:nvPr userDrawn="1"/>
        </p:nvSpPr>
        <p:spPr>
          <a:xfrm>
            <a:off x="769938" y="3429000"/>
            <a:ext cx="13785850" cy="6408738"/>
          </a:xfrm>
          <a:prstGeom prst="rect">
            <a:avLst/>
          </a:prstGeom>
          <a:solidFill>
            <a:schemeClr val="bg1">
              <a:alpha val="40224"/>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12800">
              <a:solidFill>
                <a:schemeClr val="tx1"/>
              </a:solidFill>
            </a:endParaRPr>
          </a:p>
        </p:txBody>
      </p:sp>
      <p:pic>
        <p:nvPicPr>
          <p:cNvPr id="4" name="Picture 4">
            <a:extLst>
              <a:ext uri="{FF2B5EF4-FFF2-40B4-BE49-F238E27FC236}">
                <a16:creationId xmlns:a16="http://schemas.microsoft.com/office/drawing/2014/main" id="{6BA132FD-D619-5C7A-C723-F1CC0EAD3D0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itle 1"/>
          <p:cNvSpPr>
            <a:spLocks noGrp="1"/>
          </p:cNvSpPr>
          <p:nvPr>
            <p:ph type="ctrTitle"/>
          </p:nvPr>
        </p:nvSpPr>
        <p:spPr>
          <a:xfrm>
            <a:off x="1601787" y="4478711"/>
            <a:ext cx="11734800" cy="4436690"/>
          </a:xfrm>
          <a:prstGeom prst="rect">
            <a:avLst/>
          </a:prstGeom>
        </p:spPr>
        <p:txBody>
          <a:bodyPr lIns="0" tIns="0" rIns="0" bIns="0">
            <a:noAutofit/>
          </a:bodyPr>
          <a:lstStyle>
            <a:lvl1pPr>
              <a:defRPr sz="112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5" name="Slide Number Placeholder 6">
            <a:extLst>
              <a:ext uri="{FF2B5EF4-FFF2-40B4-BE49-F238E27FC236}">
                <a16:creationId xmlns:a16="http://schemas.microsoft.com/office/drawing/2014/main" id="{0EA9350E-4FE0-9FF0-7474-48D5159C5036}"/>
              </a:ext>
            </a:extLst>
          </p:cNvPr>
          <p:cNvSpPr>
            <a:spLocks noGrp="1"/>
          </p:cNvSpPr>
          <p:nvPr>
            <p:ph type="sldNum" sz="quarter" idx="10"/>
          </p:nvPr>
        </p:nvSpPr>
        <p:spPr>
          <a:xfrm>
            <a:off x="22674263" y="12585700"/>
            <a:ext cx="950912" cy="733425"/>
          </a:xfrm>
        </p:spPr>
        <p:txBody>
          <a:bodyPr/>
          <a:lstStyle>
            <a:lvl1pPr algn="r">
              <a:defRPr smtClean="0">
                <a:solidFill>
                  <a:schemeClr val="accent2"/>
                </a:solidFill>
              </a:defRPr>
            </a:lvl1pPr>
          </a:lstStyle>
          <a:p>
            <a:pPr>
              <a:defRPr/>
            </a:pPr>
            <a:fld id="{2EBDE199-DD30-47F7-B6CA-4C4561E592D7}" type="slidenum">
              <a:rPr lang="uk-UA"/>
              <a:pPr>
                <a:defRPr/>
              </a:pPr>
              <a:t>‹#›</a:t>
            </a:fld>
            <a:endParaRPr lang="uk-UA"/>
          </a:p>
        </p:txBody>
      </p:sp>
    </p:spTree>
    <p:extLst>
      <p:ext uri="{BB962C8B-B14F-4D97-AF65-F5344CB8AC3E}">
        <p14:creationId xmlns:p14="http://schemas.microsoft.com/office/powerpoint/2010/main" val="22042758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3_Divider Slide — Yellow">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F64C467-09EB-FE31-EC26-6CC2C14E7132}"/>
              </a:ext>
            </a:extLst>
          </p:cNvPr>
          <p:cNvSpPr>
            <a:spLocks/>
          </p:cNvSpPr>
          <p:nvPr userDrawn="1"/>
        </p:nvSpPr>
        <p:spPr>
          <a:xfrm>
            <a:off x="769938" y="762000"/>
            <a:ext cx="22855237" cy="11426825"/>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anchor="ctr"/>
          <a:lstStyle/>
          <a:p>
            <a:pPr algn="ctr" defTabSz="1219261" eaLnBrk="1" fontAlgn="auto" hangingPunct="1">
              <a:spcBef>
                <a:spcPts val="0"/>
              </a:spcBef>
              <a:spcAft>
                <a:spcPts val="0"/>
              </a:spcAft>
              <a:defRPr/>
            </a:pPr>
            <a:endParaRPr lang="en-US" sz="12800">
              <a:solidFill>
                <a:schemeClr val="tx1"/>
              </a:solidFill>
            </a:endParaRPr>
          </a:p>
        </p:txBody>
      </p:sp>
      <p:sp>
        <p:nvSpPr>
          <p:cNvPr id="3" name="Rectangle 2">
            <a:extLst>
              <a:ext uri="{FF2B5EF4-FFF2-40B4-BE49-F238E27FC236}">
                <a16:creationId xmlns:a16="http://schemas.microsoft.com/office/drawing/2014/main" id="{49BBEDE4-1604-96E0-4C65-D9036D2B5FA1}"/>
              </a:ext>
            </a:extLst>
          </p:cNvPr>
          <p:cNvSpPr>
            <a:spLocks/>
          </p:cNvSpPr>
          <p:nvPr userDrawn="1"/>
        </p:nvSpPr>
        <p:spPr>
          <a:xfrm>
            <a:off x="769938" y="762000"/>
            <a:ext cx="4637087" cy="11426825"/>
          </a:xfrm>
          <a:prstGeom prst="rect">
            <a:avLst/>
          </a:prstGeom>
          <a:solidFill>
            <a:schemeClr val="bg1">
              <a:alpha val="40224"/>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12800">
              <a:solidFill>
                <a:schemeClr val="tx1"/>
              </a:solidFill>
            </a:endParaRPr>
          </a:p>
        </p:txBody>
      </p:sp>
      <p:pic>
        <p:nvPicPr>
          <p:cNvPr id="4" name="Picture 4">
            <a:extLst>
              <a:ext uri="{FF2B5EF4-FFF2-40B4-BE49-F238E27FC236}">
                <a16:creationId xmlns:a16="http://schemas.microsoft.com/office/drawing/2014/main" id="{E19C9596-EADF-7CA6-0C8A-0BDED38D67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itle 1"/>
          <p:cNvSpPr>
            <a:spLocks noGrp="1"/>
          </p:cNvSpPr>
          <p:nvPr>
            <p:ph type="ctrTitle"/>
          </p:nvPr>
        </p:nvSpPr>
        <p:spPr>
          <a:xfrm>
            <a:off x="1601787" y="4478711"/>
            <a:ext cx="11734800" cy="4436690"/>
          </a:xfrm>
          <a:prstGeom prst="rect">
            <a:avLst/>
          </a:prstGeom>
        </p:spPr>
        <p:txBody>
          <a:bodyPr lIns="0" tIns="0" rIns="0" bIns="0">
            <a:noAutofit/>
          </a:bodyPr>
          <a:lstStyle>
            <a:lvl1pPr>
              <a:defRPr sz="112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5" name="Slide Number Placeholder 6">
            <a:extLst>
              <a:ext uri="{FF2B5EF4-FFF2-40B4-BE49-F238E27FC236}">
                <a16:creationId xmlns:a16="http://schemas.microsoft.com/office/drawing/2014/main" id="{921CB8E4-E6EB-4409-DBC3-60E68E012CDC}"/>
              </a:ext>
            </a:extLst>
          </p:cNvPr>
          <p:cNvSpPr>
            <a:spLocks noGrp="1"/>
          </p:cNvSpPr>
          <p:nvPr>
            <p:ph type="sldNum" sz="quarter" idx="10"/>
          </p:nvPr>
        </p:nvSpPr>
        <p:spPr>
          <a:xfrm>
            <a:off x="22674263" y="12585700"/>
            <a:ext cx="950912" cy="733425"/>
          </a:xfrm>
        </p:spPr>
        <p:txBody>
          <a:bodyPr/>
          <a:lstStyle>
            <a:lvl1pPr algn="r">
              <a:defRPr smtClean="0">
                <a:solidFill>
                  <a:schemeClr val="accent2"/>
                </a:solidFill>
              </a:defRPr>
            </a:lvl1pPr>
          </a:lstStyle>
          <a:p>
            <a:pPr>
              <a:defRPr/>
            </a:pPr>
            <a:fld id="{A0F811C0-90DC-48EF-AC61-17A734D1BB24}" type="slidenum">
              <a:rPr lang="uk-UA"/>
              <a:pPr>
                <a:defRPr/>
              </a:pPr>
              <a:t>‹#›</a:t>
            </a:fld>
            <a:endParaRPr lang="uk-UA"/>
          </a:p>
        </p:txBody>
      </p:sp>
    </p:spTree>
    <p:extLst>
      <p:ext uri="{BB962C8B-B14F-4D97-AF65-F5344CB8AC3E}">
        <p14:creationId xmlns:p14="http://schemas.microsoft.com/office/powerpoint/2010/main" val="399361096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Divider Slide — Yellow">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6964C30-C8D4-CCAA-870B-8BDB022C9E5F}"/>
              </a:ext>
            </a:extLst>
          </p:cNvPr>
          <p:cNvSpPr>
            <a:spLocks/>
          </p:cNvSpPr>
          <p:nvPr userDrawn="1"/>
        </p:nvSpPr>
        <p:spPr>
          <a:xfrm>
            <a:off x="769938" y="762000"/>
            <a:ext cx="22855237" cy="11426825"/>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anchor="ctr"/>
          <a:lstStyle/>
          <a:p>
            <a:pPr algn="ctr" defTabSz="1219261" eaLnBrk="1" fontAlgn="auto" hangingPunct="1">
              <a:spcBef>
                <a:spcPts val="0"/>
              </a:spcBef>
              <a:spcAft>
                <a:spcPts val="0"/>
              </a:spcAft>
              <a:defRPr/>
            </a:pPr>
            <a:endParaRPr lang="en-US" sz="12800">
              <a:solidFill>
                <a:schemeClr val="tx1"/>
              </a:solidFill>
            </a:endParaRPr>
          </a:p>
        </p:txBody>
      </p:sp>
      <p:pic>
        <p:nvPicPr>
          <p:cNvPr id="3" name="Picture 3">
            <a:extLst>
              <a:ext uri="{FF2B5EF4-FFF2-40B4-BE49-F238E27FC236}">
                <a16:creationId xmlns:a16="http://schemas.microsoft.com/office/drawing/2014/main" id="{5524A5D0-D245-0D66-54DB-861356B1A67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4">
            <a:extLst>
              <a:ext uri="{FF2B5EF4-FFF2-40B4-BE49-F238E27FC236}">
                <a16:creationId xmlns:a16="http://schemas.microsoft.com/office/drawing/2014/main" id="{31FB7C53-1C0C-C244-C223-49E879B06FF2}"/>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b="24783"/>
          <a:stretch>
            <a:fillRect/>
          </a:stretch>
        </p:blipFill>
        <p:spPr bwMode="auto">
          <a:xfrm>
            <a:off x="769938" y="1166813"/>
            <a:ext cx="13085762" cy="1102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itle 1"/>
          <p:cNvSpPr>
            <a:spLocks noGrp="1"/>
          </p:cNvSpPr>
          <p:nvPr>
            <p:ph type="ctrTitle"/>
          </p:nvPr>
        </p:nvSpPr>
        <p:spPr>
          <a:xfrm>
            <a:off x="1601787" y="4478711"/>
            <a:ext cx="11734800" cy="4436690"/>
          </a:xfrm>
          <a:prstGeom prst="rect">
            <a:avLst/>
          </a:prstGeom>
        </p:spPr>
        <p:txBody>
          <a:bodyPr lIns="0" tIns="0" rIns="0" bIns="0">
            <a:noAutofit/>
          </a:bodyPr>
          <a:lstStyle>
            <a:lvl1pPr>
              <a:defRPr sz="112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5" name="Slide Number Placeholder 6">
            <a:extLst>
              <a:ext uri="{FF2B5EF4-FFF2-40B4-BE49-F238E27FC236}">
                <a16:creationId xmlns:a16="http://schemas.microsoft.com/office/drawing/2014/main" id="{B9AA0D88-114B-7390-5A16-EC4C75859DC4}"/>
              </a:ext>
            </a:extLst>
          </p:cNvPr>
          <p:cNvSpPr>
            <a:spLocks noGrp="1"/>
          </p:cNvSpPr>
          <p:nvPr>
            <p:ph type="sldNum" sz="quarter" idx="10"/>
          </p:nvPr>
        </p:nvSpPr>
        <p:spPr>
          <a:xfrm>
            <a:off x="22674263" y="12585700"/>
            <a:ext cx="950912" cy="733425"/>
          </a:xfrm>
        </p:spPr>
        <p:txBody>
          <a:bodyPr/>
          <a:lstStyle>
            <a:lvl1pPr algn="r">
              <a:defRPr smtClean="0">
                <a:solidFill>
                  <a:schemeClr val="accent2"/>
                </a:solidFill>
              </a:defRPr>
            </a:lvl1pPr>
          </a:lstStyle>
          <a:p>
            <a:pPr>
              <a:defRPr/>
            </a:pPr>
            <a:fld id="{0A60550D-19C0-49D7-92F4-FF5EDAD6B283}" type="slidenum">
              <a:rPr lang="uk-UA"/>
              <a:pPr>
                <a:defRPr/>
              </a:pPr>
              <a:t>‹#›</a:t>
            </a:fld>
            <a:endParaRPr lang="uk-UA"/>
          </a:p>
        </p:txBody>
      </p:sp>
    </p:spTree>
    <p:extLst>
      <p:ext uri="{BB962C8B-B14F-4D97-AF65-F5344CB8AC3E}">
        <p14:creationId xmlns:p14="http://schemas.microsoft.com/office/powerpoint/2010/main" val="144946225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4_Divider Slide — Yellow">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9B6B062-1519-3E0C-AA13-9C4A7A29D375}"/>
              </a:ext>
            </a:extLst>
          </p:cNvPr>
          <p:cNvSpPr>
            <a:spLocks/>
          </p:cNvSpPr>
          <p:nvPr userDrawn="1"/>
        </p:nvSpPr>
        <p:spPr>
          <a:xfrm>
            <a:off x="769938" y="762000"/>
            <a:ext cx="22855237" cy="11426825"/>
          </a:xfrm>
          <a:prstGeom prst="rect">
            <a:avLst/>
          </a:prstGeom>
          <a:solidFill>
            <a:schemeClr val="tx2">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anchor="ctr"/>
          <a:lstStyle/>
          <a:p>
            <a:pPr algn="ctr" defTabSz="1219261" eaLnBrk="1" fontAlgn="auto" hangingPunct="1">
              <a:spcBef>
                <a:spcPts val="0"/>
              </a:spcBef>
              <a:spcAft>
                <a:spcPts val="0"/>
              </a:spcAft>
              <a:defRPr/>
            </a:pPr>
            <a:endParaRPr lang="en-US" sz="12800">
              <a:solidFill>
                <a:schemeClr val="tx1"/>
              </a:solidFill>
            </a:endParaRPr>
          </a:p>
        </p:txBody>
      </p:sp>
      <p:pic>
        <p:nvPicPr>
          <p:cNvPr id="3" name="Picture 3">
            <a:extLst>
              <a:ext uri="{FF2B5EF4-FFF2-40B4-BE49-F238E27FC236}">
                <a16:creationId xmlns:a16="http://schemas.microsoft.com/office/drawing/2014/main" id="{47515D16-D3E9-0309-7385-A06B3B0BEA7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4">
            <a:extLst>
              <a:ext uri="{FF2B5EF4-FFF2-40B4-BE49-F238E27FC236}">
                <a16:creationId xmlns:a16="http://schemas.microsoft.com/office/drawing/2014/main" id="{307EF13B-A966-CA84-08B9-50C2538239CC}"/>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b="24783"/>
          <a:stretch>
            <a:fillRect/>
          </a:stretch>
        </p:blipFill>
        <p:spPr bwMode="auto">
          <a:xfrm>
            <a:off x="769938" y="1166813"/>
            <a:ext cx="13085762" cy="1102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itle 1"/>
          <p:cNvSpPr>
            <a:spLocks noGrp="1"/>
          </p:cNvSpPr>
          <p:nvPr>
            <p:ph type="ctrTitle"/>
          </p:nvPr>
        </p:nvSpPr>
        <p:spPr>
          <a:xfrm>
            <a:off x="1601787" y="4478711"/>
            <a:ext cx="11734800" cy="4436690"/>
          </a:xfrm>
          <a:prstGeom prst="rect">
            <a:avLst/>
          </a:prstGeom>
        </p:spPr>
        <p:txBody>
          <a:bodyPr lIns="0" tIns="0" rIns="0" bIns="0">
            <a:noAutofit/>
          </a:bodyPr>
          <a:lstStyle>
            <a:lvl1pPr>
              <a:defRPr sz="112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5" name="Slide Number Placeholder 6">
            <a:extLst>
              <a:ext uri="{FF2B5EF4-FFF2-40B4-BE49-F238E27FC236}">
                <a16:creationId xmlns:a16="http://schemas.microsoft.com/office/drawing/2014/main" id="{C50993E2-8260-07B5-D286-C2F47EF3A891}"/>
              </a:ext>
            </a:extLst>
          </p:cNvPr>
          <p:cNvSpPr>
            <a:spLocks noGrp="1"/>
          </p:cNvSpPr>
          <p:nvPr>
            <p:ph type="sldNum" sz="quarter" idx="10"/>
          </p:nvPr>
        </p:nvSpPr>
        <p:spPr>
          <a:xfrm>
            <a:off x="22674263" y="12585700"/>
            <a:ext cx="950912" cy="733425"/>
          </a:xfrm>
        </p:spPr>
        <p:txBody>
          <a:bodyPr/>
          <a:lstStyle>
            <a:lvl1pPr algn="r">
              <a:defRPr smtClean="0">
                <a:solidFill>
                  <a:schemeClr val="accent2"/>
                </a:solidFill>
              </a:defRPr>
            </a:lvl1pPr>
          </a:lstStyle>
          <a:p>
            <a:pPr>
              <a:defRPr/>
            </a:pPr>
            <a:fld id="{5C07D8B2-791A-4A59-9BE8-571B084CCE1C}" type="slidenum">
              <a:rPr lang="uk-UA"/>
              <a:pPr>
                <a:defRPr/>
              </a:pPr>
              <a:t>‹#›</a:t>
            </a:fld>
            <a:endParaRPr lang="uk-UA"/>
          </a:p>
        </p:txBody>
      </p:sp>
    </p:spTree>
    <p:extLst>
      <p:ext uri="{BB962C8B-B14F-4D97-AF65-F5344CB8AC3E}">
        <p14:creationId xmlns:p14="http://schemas.microsoft.com/office/powerpoint/2010/main" val="137201211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Image Slide — 01">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0E0ED81-6163-30FC-B491-DA3F658BF8B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Picture Placeholder 4"/>
          <p:cNvSpPr>
            <a:spLocks noGrp="1"/>
          </p:cNvSpPr>
          <p:nvPr>
            <p:ph type="pic" sz="quarter" idx="21"/>
          </p:nvPr>
        </p:nvSpPr>
        <p:spPr>
          <a:xfrm>
            <a:off x="-1" y="0"/>
            <a:ext cx="24387176" cy="13716000"/>
          </a:xfrm>
          <a:prstGeom prst="rect">
            <a:avLst/>
          </a:prstGeom>
        </p:spPr>
        <p:txBody>
          <a:bodyPr/>
          <a:lstStyle/>
          <a:p>
            <a:pPr lvl="0"/>
            <a:r>
              <a:rPr lang="en-US" noProof="0"/>
              <a:t>Click icon to add picture</a:t>
            </a:r>
          </a:p>
        </p:txBody>
      </p:sp>
      <p:sp>
        <p:nvSpPr>
          <p:cNvPr id="3" name="Slide Number Placeholder 6">
            <a:extLst>
              <a:ext uri="{FF2B5EF4-FFF2-40B4-BE49-F238E27FC236}">
                <a16:creationId xmlns:a16="http://schemas.microsoft.com/office/drawing/2014/main" id="{A9382579-28A0-CA25-3796-8D4F105BE7BA}"/>
              </a:ext>
            </a:extLst>
          </p:cNvPr>
          <p:cNvSpPr>
            <a:spLocks noGrp="1"/>
          </p:cNvSpPr>
          <p:nvPr>
            <p:ph type="sldNum" sz="quarter" idx="22"/>
          </p:nvPr>
        </p:nvSpPr>
        <p:spPr>
          <a:xfrm>
            <a:off x="22674263" y="12585700"/>
            <a:ext cx="950912" cy="733425"/>
          </a:xfrm>
        </p:spPr>
        <p:txBody>
          <a:bodyPr/>
          <a:lstStyle>
            <a:lvl1pPr algn="r">
              <a:defRPr smtClean="0">
                <a:solidFill>
                  <a:schemeClr val="accent2"/>
                </a:solidFill>
              </a:defRPr>
            </a:lvl1pPr>
          </a:lstStyle>
          <a:p>
            <a:pPr>
              <a:defRPr/>
            </a:pPr>
            <a:fld id="{A6D1D1A1-A021-44A0-9A18-04C6F03B2A6B}" type="slidenum">
              <a:rPr lang="uk-UA"/>
              <a:pPr>
                <a:defRPr/>
              </a:pPr>
              <a:t>‹#›</a:t>
            </a:fld>
            <a:endParaRPr lang="uk-UA"/>
          </a:p>
        </p:txBody>
      </p:sp>
    </p:spTree>
    <p:extLst>
      <p:ext uri="{BB962C8B-B14F-4D97-AF65-F5344CB8AC3E}">
        <p14:creationId xmlns:p14="http://schemas.microsoft.com/office/powerpoint/2010/main" val="84677494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Image Slide — 01">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BF03D5C-BF84-44E5-3430-6894E9A3C22F}"/>
              </a:ext>
            </a:extLst>
          </p:cNvPr>
          <p:cNvPicPr>
            <a:picLocks noChangeAspect="1" noChangeArrowheads="1"/>
          </p:cNvPicPr>
          <p:nvPr userDrawn="1"/>
        </p:nvPicPr>
        <p:blipFill>
          <a:blip r:embed="rId2">
            <a:grayscl/>
            <a:biLevel thresh="50000"/>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Picture Placeholder 4"/>
          <p:cNvSpPr>
            <a:spLocks noGrp="1"/>
          </p:cNvSpPr>
          <p:nvPr>
            <p:ph type="pic" sz="quarter" idx="21"/>
          </p:nvPr>
        </p:nvSpPr>
        <p:spPr>
          <a:xfrm>
            <a:off x="-1" y="0"/>
            <a:ext cx="24387176" cy="13716000"/>
          </a:xfrm>
          <a:prstGeom prst="rect">
            <a:avLst/>
          </a:prstGeom>
        </p:spPr>
        <p:txBody>
          <a:bodyPr/>
          <a:lstStyle/>
          <a:p>
            <a:pPr lvl="0"/>
            <a:r>
              <a:rPr lang="en-US" noProof="0"/>
              <a:t>Click icon to add picture</a:t>
            </a:r>
          </a:p>
        </p:txBody>
      </p:sp>
      <p:sp>
        <p:nvSpPr>
          <p:cNvPr id="3" name="Slide Number Placeholder 6">
            <a:extLst>
              <a:ext uri="{FF2B5EF4-FFF2-40B4-BE49-F238E27FC236}">
                <a16:creationId xmlns:a16="http://schemas.microsoft.com/office/drawing/2014/main" id="{C035CF8F-64A9-5641-2856-A201E8A063E0}"/>
              </a:ext>
            </a:extLst>
          </p:cNvPr>
          <p:cNvSpPr>
            <a:spLocks noGrp="1"/>
          </p:cNvSpPr>
          <p:nvPr>
            <p:ph type="sldNum" sz="quarter" idx="22"/>
          </p:nvPr>
        </p:nvSpPr>
        <p:spPr>
          <a:xfrm>
            <a:off x="22674263" y="12585700"/>
            <a:ext cx="950912" cy="733425"/>
          </a:xfrm>
        </p:spPr>
        <p:txBody>
          <a:bodyPr/>
          <a:lstStyle>
            <a:lvl1pPr algn="r">
              <a:defRPr smtClean="0">
                <a:solidFill>
                  <a:schemeClr val="bg1"/>
                </a:solidFill>
              </a:defRPr>
            </a:lvl1pPr>
          </a:lstStyle>
          <a:p>
            <a:pPr>
              <a:defRPr/>
            </a:pPr>
            <a:fld id="{6B87D72F-5299-450D-8BC6-D61FD94FD826}" type="slidenum">
              <a:rPr lang="uk-UA"/>
              <a:pPr>
                <a:defRPr/>
              </a:pPr>
              <a:t>‹#›</a:t>
            </a:fld>
            <a:endParaRPr lang="uk-UA"/>
          </a:p>
        </p:txBody>
      </p:sp>
    </p:spTree>
    <p:extLst>
      <p:ext uri="{BB962C8B-B14F-4D97-AF65-F5344CB8AC3E}">
        <p14:creationId xmlns:p14="http://schemas.microsoft.com/office/powerpoint/2010/main" val="678670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mage Slide — 02">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B55F734E-7A7C-4140-742F-077821B5D5F1}"/>
              </a:ext>
            </a:extLst>
          </p:cNvPr>
          <p:cNvCxnSpPr/>
          <p:nvPr userDrawn="1"/>
        </p:nvCxnSpPr>
        <p:spPr>
          <a:xfrm>
            <a:off x="757238" y="12188825"/>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3" name="Rectangle 2">
            <a:extLst>
              <a:ext uri="{FF2B5EF4-FFF2-40B4-BE49-F238E27FC236}">
                <a16:creationId xmlns:a16="http://schemas.microsoft.com/office/drawing/2014/main" id="{40792142-B6FD-768E-E0A0-CDED7B332E4D}"/>
              </a:ext>
            </a:extLst>
          </p:cNvPr>
          <p:cNvSpPr>
            <a:spLocks/>
          </p:cNvSpPr>
          <p:nvPr userDrawn="1"/>
        </p:nvSpPr>
        <p:spPr>
          <a:xfrm>
            <a:off x="1588" y="0"/>
            <a:ext cx="24384000"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12800">
              <a:latin typeface="Arial" panose="020B0604020202020204" pitchFamily="34" charset="0"/>
            </a:endParaRPr>
          </a:p>
        </p:txBody>
      </p:sp>
      <p:pic>
        <p:nvPicPr>
          <p:cNvPr id="4" name="Picture 8">
            <a:extLst>
              <a:ext uri="{FF2B5EF4-FFF2-40B4-BE49-F238E27FC236}">
                <a16:creationId xmlns:a16="http://schemas.microsoft.com/office/drawing/2014/main" id="{9A094DED-1788-F95F-1606-4394A083F09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Picture Placeholder 4"/>
          <p:cNvSpPr>
            <a:spLocks noGrp="1"/>
          </p:cNvSpPr>
          <p:nvPr>
            <p:ph type="pic" sz="quarter" idx="21"/>
          </p:nvPr>
        </p:nvSpPr>
        <p:spPr>
          <a:xfrm>
            <a:off x="1144588" y="1143001"/>
            <a:ext cx="22083252" cy="10287000"/>
          </a:xfrm>
          <a:prstGeom prst="rect">
            <a:avLst/>
          </a:prstGeom>
        </p:spPr>
        <p:txBody>
          <a:bodyPr rtlCol="0">
            <a:normAutofit/>
          </a:bodyPr>
          <a:lstStyle>
            <a:lvl1pPr>
              <a:defRPr/>
            </a:lvl1pPr>
          </a:lstStyle>
          <a:p>
            <a:pPr lvl="0"/>
            <a:endParaRPr lang="en-US" noProof="0"/>
          </a:p>
        </p:txBody>
      </p:sp>
      <p:sp>
        <p:nvSpPr>
          <p:cNvPr id="5" name="Slide Number Placeholder 6">
            <a:extLst>
              <a:ext uri="{FF2B5EF4-FFF2-40B4-BE49-F238E27FC236}">
                <a16:creationId xmlns:a16="http://schemas.microsoft.com/office/drawing/2014/main" id="{66DE8FD3-6A81-DC3E-FB4D-DDD4881C14A0}"/>
              </a:ext>
            </a:extLst>
          </p:cNvPr>
          <p:cNvSpPr>
            <a:spLocks noGrp="1"/>
          </p:cNvSpPr>
          <p:nvPr>
            <p:ph type="sldNum" sz="quarter" idx="22"/>
          </p:nvPr>
        </p:nvSpPr>
        <p:spPr>
          <a:xfrm>
            <a:off x="22674263" y="12585700"/>
            <a:ext cx="950912" cy="733425"/>
          </a:xfrm>
        </p:spPr>
        <p:txBody>
          <a:bodyPr/>
          <a:lstStyle>
            <a:lvl1pPr algn="r">
              <a:defRPr>
                <a:solidFill>
                  <a:srgbClr val="576F7F"/>
                </a:solidFill>
              </a:defRPr>
            </a:lvl1pPr>
          </a:lstStyle>
          <a:p>
            <a:pPr>
              <a:defRPr/>
            </a:pPr>
            <a:fld id="{31F318E5-55A7-4EB6-A18B-49237DB78942}" type="slidenum">
              <a:rPr lang="uk-UA"/>
              <a:pPr>
                <a:defRPr/>
              </a:pPr>
              <a:t>‹#›</a:t>
            </a:fld>
            <a:endParaRPr lang="uk-UA"/>
          </a:p>
        </p:txBody>
      </p:sp>
    </p:spTree>
    <p:extLst>
      <p:ext uri="{BB962C8B-B14F-4D97-AF65-F5344CB8AC3E}">
        <p14:creationId xmlns:p14="http://schemas.microsoft.com/office/powerpoint/2010/main" val="269094065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Image Slide — 0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66CF118-C443-1D3A-7479-41FDBF09385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Picture Placeholder 4"/>
          <p:cNvSpPr>
            <a:spLocks noGrp="1"/>
          </p:cNvSpPr>
          <p:nvPr>
            <p:ph type="pic" sz="quarter" idx="21"/>
          </p:nvPr>
        </p:nvSpPr>
        <p:spPr>
          <a:xfrm>
            <a:off x="769935" y="762006"/>
            <a:ext cx="22847305" cy="11353793"/>
          </a:xfrm>
          <a:prstGeom prst="rect">
            <a:avLst/>
          </a:prstGeom>
        </p:spPr>
        <p:txBody>
          <a:bodyPr/>
          <a:lstStyle/>
          <a:p>
            <a:pPr lvl="0"/>
            <a:r>
              <a:rPr lang="en-US" noProof="0"/>
              <a:t>Click icon to add picture</a:t>
            </a:r>
          </a:p>
        </p:txBody>
      </p:sp>
      <p:sp>
        <p:nvSpPr>
          <p:cNvPr id="3" name="Slide Number Placeholder 6">
            <a:extLst>
              <a:ext uri="{FF2B5EF4-FFF2-40B4-BE49-F238E27FC236}">
                <a16:creationId xmlns:a16="http://schemas.microsoft.com/office/drawing/2014/main" id="{301FAB6E-2C15-60CD-F07B-7E90B9B8A505}"/>
              </a:ext>
            </a:extLst>
          </p:cNvPr>
          <p:cNvSpPr>
            <a:spLocks noGrp="1"/>
          </p:cNvSpPr>
          <p:nvPr>
            <p:ph type="sldNum" sz="quarter" idx="22"/>
          </p:nvPr>
        </p:nvSpPr>
        <p:spPr>
          <a:xfrm>
            <a:off x="22674263" y="12585700"/>
            <a:ext cx="950912" cy="733425"/>
          </a:xfrm>
        </p:spPr>
        <p:txBody>
          <a:bodyPr/>
          <a:lstStyle>
            <a:lvl1pPr algn="r">
              <a:defRPr smtClean="0">
                <a:solidFill>
                  <a:schemeClr val="accent2"/>
                </a:solidFill>
              </a:defRPr>
            </a:lvl1pPr>
          </a:lstStyle>
          <a:p>
            <a:pPr>
              <a:defRPr/>
            </a:pPr>
            <a:fld id="{C5114426-B57C-49CB-981F-39A26CC342A1}" type="slidenum">
              <a:rPr lang="uk-UA"/>
              <a:pPr>
                <a:defRPr/>
              </a:pPr>
              <a:t>‹#›</a:t>
            </a:fld>
            <a:endParaRPr lang="uk-UA"/>
          </a:p>
        </p:txBody>
      </p:sp>
    </p:spTree>
    <p:extLst>
      <p:ext uri="{BB962C8B-B14F-4D97-AF65-F5344CB8AC3E}">
        <p14:creationId xmlns:p14="http://schemas.microsoft.com/office/powerpoint/2010/main" val="95319972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ext Slide — 01">
    <p:spTree>
      <p:nvGrpSpPr>
        <p:cNvPr id="1" name=""/>
        <p:cNvGrpSpPr/>
        <p:nvPr/>
      </p:nvGrpSpPr>
      <p:grpSpPr>
        <a:xfrm>
          <a:off x="0" y="0"/>
          <a:ext cx="0" cy="0"/>
          <a:chOff x="0" y="0"/>
          <a:chExt cx="0" cy="0"/>
        </a:xfrm>
      </p:grpSpPr>
      <p:pic>
        <p:nvPicPr>
          <p:cNvPr id="3" name="Picture 1">
            <a:extLst>
              <a:ext uri="{FF2B5EF4-FFF2-40B4-BE49-F238E27FC236}">
                <a16:creationId xmlns:a16="http://schemas.microsoft.com/office/drawing/2014/main" id="{49355881-31A5-E539-C7F9-19A59CA8761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757241" y="1143000"/>
            <a:ext cx="22867934" cy="2476646"/>
          </a:xfrm>
          <a:prstGeom prst="rect">
            <a:avLst/>
          </a:prstGeom>
        </p:spPr>
        <p:txBody>
          <a:bodyPr lIns="0" tIns="0" rIns="0" bIns="0">
            <a:no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21" name="Text Placeholder 7"/>
          <p:cNvSpPr>
            <a:spLocks noGrp="1"/>
          </p:cNvSpPr>
          <p:nvPr>
            <p:ph type="body" sz="quarter" idx="14"/>
          </p:nvPr>
        </p:nvSpPr>
        <p:spPr>
          <a:xfrm>
            <a:off x="769935" y="4191000"/>
            <a:ext cx="22847305" cy="7731592"/>
          </a:xfrm>
        </p:spPr>
        <p:txBody>
          <a:bodyPr/>
          <a:lstStyle>
            <a:lvl1pPr marL="685800" indent="-685800">
              <a:buFont typeface="Arial" panose="020B0604020202020204" pitchFamily="34" charset="0"/>
              <a:buChar char="•"/>
              <a:defRPr sz="36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4" name="Slide Number Placeholder 6">
            <a:extLst>
              <a:ext uri="{FF2B5EF4-FFF2-40B4-BE49-F238E27FC236}">
                <a16:creationId xmlns:a16="http://schemas.microsoft.com/office/drawing/2014/main" id="{D112260A-B063-80CC-0F5B-45632BEE5D69}"/>
              </a:ext>
            </a:extLst>
          </p:cNvPr>
          <p:cNvSpPr>
            <a:spLocks noGrp="1"/>
          </p:cNvSpPr>
          <p:nvPr>
            <p:ph type="sldNum" sz="quarter" idx="15"/>
          </p:nvPr>
        </p:nvSpPr>
        <p:spPr>
          <a:xfrm>
            <a:off x="22674263" y="12585700"/>
            <a:ext cx="950912" cy="733425"/>
          </a:xfrm>
        </p:spPr>
        <p:txBody>
          <a:bodyPr/>
          <a:lstStyle>
            <a:lvl1pPr algn="r">
              <a:defRPr smtClean="0">
                <a:solidFill>
                  <a:schemeClr val="accent2"/>
                </a:solidFill>
              </a:defRPr>
            </a:lvl1pPr>
          </a:lstStyle>
          <a:p>
            <a:pPr>
              <a:defRPr/>
            </a:pPr>
            <a:fld id="{F02C0317-50B1-4AC2-8092-0D23262420E4}" type="slidenum">
              <a:rPr lang="uk-UA"/>
              <a:pPr>
                <a:defRPr/>
              </a:pPr>
              <a:t>‹#›</a:t>
            </a:fld>
            <a:endParaRPr lang="uk-UA"/>
          </a:p>
        </p:txBody>
      </p:sp>
    </p:spTree>
    <p:extLst>
      <p:ext uri="{BB962C8B-B14F-4D97-AF65-F5344CB8AC3E}">
        <p14:creationId xmlns:p14="http://schemas.microsoft.com/office/powerpoint/2010/main" val="7071723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6_Text Slide — 01">
    <p:spTree>
      <p:nvGrpSpPr>
        <p:cNvPr id="1" name=""/>
        <p:cNvGrpSpPr/>
        <p:nvPr/>
      </p:nvGrpSpPr>
      <p:grpSpPr>
        <a:xfrm>
          <a:off x="0" y="0"/>
          <a:ext cx="0" cy="0"/>
          <a:chOff x="0" y="0"/>
          <a:chExt cx="0" cy="0"/>
        </a:xfrm>
      </p:grpSpPr>
      <p:pic>
        <p:nvPicPr>
          <p:cNvPr id="3" name="Picture 1">
            <a:extLst>
              <a:ext uri="{FF2B5EF4-FFF2-40B4-BE49-F238E27FC236}">
                <a16:creationId xmlns:a16="http://schemas.microsoft.com/office/drawing/2014/main" id="{C35DE353-422E-C43D-0F3E-E2E37767291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757241" y="1143000"/>
            <a:ext cx="22867934" cy="2476646"/>
          </a:xfrm>
          <a:prstGeom prst="rect">
            <a:avLst/>
          </a:prstGeom>
        </p:spPr>
        <p:txBody>
          <a:bodyPr lIns="0" tIns="0" rIns="0" bIns="0">
            <a:no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21" name="Text Placeholder 7"/>
          <p:cNvSpPr>
            <a:spLocks noGrp="1"/>
          </p:cNvSpPr>
          <p:nvPr>
            <p:ph type="body" sz="quarter" idx="14"/>
          </p:nvPr>
        </p:nvSpPr>
        <p:spPr>
          <a:xfrm>
            <a:off x="769935" y="4191000"/>
            <a:ext cx="22847305" cy="7731592"/>
          </a:xfrm>
        </p:spPr>
        <p:txBody>
          <a:bodyPr/>
          <a:lstStyle>
            <a:lvl1pPr marL="685800" indent="-685800">
              <a:buFont typeface="Arial" panose="020B0604020202020204" pitchFamily="34" charset="0"/>
              <a:buChar char="•"/>
              <a:defRPr sz="3600">
                <a:solidFill>
                  <a:schemeClr val="accent2"/>
                </a:solidFill>
                <a:latin typeface="Verdana" panose="020B0604030504040204" pitchFamily="34" charset="0"/>
                <a:ea typeface="Verdana" panose="020B0604030504040204" pitchFamily="34" charset="0"/>
                <a:cs typeface="Verdana" panose="020B0604030504040204" pitchFamily="34"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4" name="Slide Number Placeholder 6">
            <a:extLst>
              <a:ext uri="{FF2B5EF4-FFF2-40B4-BE49-F238E27FC236}">
                <a16:creationId xmlns:a16="http://schemas.microsoft.com/office/drawing/2014/main" id="{8D4ADE95-E78E-20E1-4DAA-E9E9BAD9CB19}"/>
              </a:ext>
            </a:extLst>
          </p:cNvPr>
          <p:cNvSpPr>
            <a:spLocks noGrp="1"/>
          </p:cNvSpPr>
          <p:nvPr>
            <p:ph type="sldNum" sz="quarter" idx="15"/>
          </p:nvPr>
        </p:nvSpPr>
        <p:spPr>
          <a:xfrm>
            <a:off x="22674263" y="12585700"/>
            <a:ext cx="950912" cy="733425"/>
          </a:xfrm>
        </p:spPr>
        <p:txBody>
          <a:bodyPr/>
          <a:lstStyle>
            <a:lvl1pPr algn="r">
              <a:defRPr smtClean="0">
                <a:solidFill>
                  <a:schemeClr val="accent2"/>
                </a:solidFill>
              </a:defRPr>
            </a:lvl1pPr>
          </a:lstStyle>
          <a:p>
            <a:pPr>
              <a:defRPr/>
            </a:pPr>
            <a:fld id="{E2627082-1C23-486D-8A8C-AC350541C160}" type="slidenum">
              <a:rPr lang="uk-UA"/>
              <a:pPr>
                <a:defRPr/>
              </a:pPr>
              <a:t>‹#›</a:t>
            </a:fld>
            <a:endParaRPr lang="uk-UA"/>
          </a:p>
        </p:txBody>
      </p:sp>
    </p:spTree>
    <p:extLst>
      <p:ext uri="{BB962C8B-B14F-4D97-AF65-F5344CB8AC3E}">
        <p14:creationId xmlns:p14="http://schemas.microsoft.com/office/powerpoint/2010/main" val="143149606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2_Text Slide —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F9B2656-60A5-956E-68B1-CC9AF149D920}"/>
              </a:ext>
            </a:extLst>
          </p:cNvPr>
          <p:cNvSpPr>
            <a:spLocks/>
          </p:cNvSpPr>
          <p:nvPr userDrawn="1"/>
        </p:nvSpPr>
        <p:spPr>
          <a:xfrm>
            <a:off x="-1588" y="0"/>
            <a:ext cx="24387176" cy="12085638"/>
          </a:xfrm>
          <a:prstGeom prst="rect">
            <a:avLst/>
          </a:prstGeom>
          <a:solidFill>
            <a:schemeClr val="accent4">
              <a:lumMod val="20000"/>
              <a:lumOff val="8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6397">
              <a:solidFill>
                <a:schemeClr val="bg1"/>
              </a:solidFill>
            </a:endParaRPr>
          </a:p>
        </p:txBody>
      </p:sp>
      <p:pic>
        <p:nvPicPr>
          <p:cNvPr id="4" name="Picture 3">
            <a:extLst>
              <a:ext uri="{FF2B5EF4-FFF2-40B4-BE49-F238E27FC236}">
                <a16:creationId xmlns:a16="http://schemas.microsoft.com/office/drawing/2014/main" id="{E30667A3-5829-8929-DB18-440CA159418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757241" y="1143000"/>
            <a:ext cx="22867934" cy="2476646"/>
          </a:xfrm>
          <a:prstGeom prst="rect">
            <a:avLst/>
          </a:prstGeom>
        </p:spPr>
        <p:txBody>
          <a:bodyPr lIns="0" tIns="0" rIns="0" bIns="0">
            <a:no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21" name="Text Placeholder 7"/>
          <p:cNvSpPr>
            <a:spLocks noGrp="1"/>
          </p:cNvSpPr>
          <p:nvPr>
            <p:ph type="body" sz="quarter" idx="14"/>
          </p:nvPr>
        </p:nvSpPr>
        <p:spPr>
          <a:xfrm>
            <a:off x="769935" y="4191000"/>
            <a:ext cx="22847305" cy="7398026"/>
          </a:xfrm>
        </p:spPr>
        <p:txBody>
          <a:bodyPr/>
          <a:lstStyle>
            <a:lvl1pPr marL="685800" indent="-685800">
              <a:buFont typeface="Arial" panose="020B0604020202020204" pitchFamily="34" charset="0"/>
              <a:buChar char="•"/>
              <a:defRPr sz="36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5" name="Slide Number Placeholder 6">
            <a:extLst>
              <a:ext uri="{FF2B5EF4-FFF2-40B4-BE49-F238E27FC236}">
                <a16:creationId xmlns:a16="http://schemas.microsoft.com/office/drawing/2014/main" id="{5FB388D7-9762-DD4E-B1D5-BE66C52D55C4}"/>
              </a:ext>
            </a:extLst>
          </p:cNvPr>
          <p:cNvSpPr>
            <a:spLocks noGrp="1"/>
          </p:cNvSpPr>
          <p:nvPr>
            <p:ph type="sldNum" sz="quarter" idx="15"/>
          </p:nvPr>
        </p:nvSpPr>
        <p:spPr>
          <a:xfrm>
            <a:off x="22674263" y="12585700"/>
            <a:ext cx="950912" cy="733425"/>
          </a:xfrm>
        </p:spPr>
        <p:txBody>
          <a:bodyPr/>
          <a:lstStyle>
            <a:lvl1pPr algn="r">
              <a:defRPr smtClean="0">
                <a:solidFill>
                  <a:schemeClr val="accent2"/>
                </a:solidFill>
              </a:defRPr>
            </a:lvl1pPr>
          </a:lstStyle>
          <a:p>
            <a:pPr>
              <a:defRPr/>
            </a:pPr>
            <a:fld id="{616FBB53-A1EE-4AFA-8732-41D07936FF41}" type="slidenum">
              <a:rPr lang="uk-UA"/>
              <a:pPr>
                <a:defRPr/>
              </a:pPr>
              <a:t>‹#›</a:t>
            </a:fld>
            <a:endParaRPr lang="uk-UA"/>
          </a:p>
        </p:txBody>
      </p:sp>
    </p:spTree>
    <p:extLst>
      <p:ext uri="{BB962C8B-B14F-4D97-AF65-F5344CB8AC3E}">
        <p14:creationId xmlns:p14="http://schemas.microsoft.com/office/powerpoint/2010/main" val="341647025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7_Text Slide —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AB554FB-D910-4BE2-EA4E-7F085DD0E978}"/>
              </a:ext>
            </a:extLst>
          </p:cNvPr>
          <p:cNvSpPr>
            <a:spLocks/>
          </p:cNvSpPr>
          <p:nvPr userDrawn="1"/>
        </p:nvSpPr>
        <p:spPr>
          <a:xfrm>
            <a:off x="-1588" y="0"/>
            <a:ext cx="24387176" cy="12085638"/>
          </a:xfrm>
          <a:prstGeom prst="rect">
            <a:avLst/>
          </a:prstGeom>
          <a:solidFill>
            <a:schemeClr val="accent4">
              <a:lumMod val="20000"/>
              <a:lumOff val="8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6397">
              <a:solidFill>
                <a:schemeClr val="bg1"/>
              </a:solidFill>
            </a:endParaRPr>
          </a:p>
        </p:txBody>
      </p:sp>
      <p:pic>
        <p:nvPicPr>
          <p:cNvPr id="4" name="Picture 3">
            <a:extLst>
              <a:ext uri="{FF2B5EF4-FFF2-40B4-BE49-F238E27FC236}">
                <a16:creationId xmlns:a16="http://schemas.microsoft.com/office/drawing/2014/main" id="{498B39A3-FF59-E5E3-64F0-B676E5AAA55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757241" y="1143000"/>
            <a:ext cx="22867934" cy="2476646"/>
          </a:xfrm>
          <a:prstGeom prst="rect">
            <a:avLst/>
          </a:prstGeom>
        </p:spPr>
        <p:txBody>
          <a:bodyPr lIns="0" tIns="0" rIns="0" bIns="0">
            <a:no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21" name="Text Placeholder 7"/>
          <p:cNvSpPr>
            <a:spLocks noGrp="1"/>
          </p:cNvSpPr>
          <p:nvPr>
            <p:ph type="body" sz="quarter" idx="14"/>
          </p:nvPr>
        </p:nvSpPr>
        <p:spPr>
          <a:xfrm>
            <a:off x="769935" y="4191000"/>
            <a:ext cx="22847305" cy="7398026"/>
          </a:xfrm>
        </p:spPr>
        <p:txBody>
          <a:bodyPr/>
          <a:lstStyle>
            <a:lvl1pPr marL="685800" indent="-685800">
              <a:buFont typeface="Arial" panose="020B0604020202020204" pitchFamily="34" charset="0"/>
              <a:buChar char="•"/>
              <a:defRPr sz="3600">
                <a:solidFill>
                  <a:schemeClr val="accent2"/>
                </a:solidFill>
                <a:latin typeface="Verdana" panose="020B0604030504040204" pitchFamily="34" charset="0"/>
                <a:ea typeface="Verdana" panose="020B0604030504040204" pitchFamily="34" charset="0"/>
                <a:cs typeface="Verdana" panose="020B0604030504040204" pitchFamily="34"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5" name="Slide Number Placeholder 6">
            <a:extLst>
              <a:ext uri="{FF2B5EF4-FFF2-40B4-BE49-F238E27FC236}">
                <a16:creationId xmlns:a16="http://schemas.microsoft.com/office/drawing/2014/main" id="{F9781097-E2A2-879E-0085-1F4D36BC9BFE}"/>
              </a:ext>
            </a:extLst>
          </p:cNvPr>
          <p:cNvSpPr>
            <a:spLocks noGrp="1"/>
          </p:cNvSpPr>
          <p:nvPr>
            <p:ph type="sldNum" sz="quarter" idx="15"/>
          </p:nvPr>
        </p:nvSpPr>
        <p:spPr>
          <a:xfrm>
            <a:off x="22674263" y="12585700"/>
            <a:ext cx="950912" cy="733425"/>
          </a:xfrm>
        </p:spPr>
        <p:txBody>
          <a:bodyPr/>
          <a:lstStyle>
            <a:lvl1pPr algn="r">
              <a:defRPr smtClean="0">
                <a:solidFill>
                  <a:schemeClr val="accent2"/>
                </a:solidFill>
              </a:defRPr>
            </a:lvl1pPr>
          </a:lstStyle>
          <a:p>
            <a:pPr>
              <a:defRPr/>
            </a:pPr>
            <a:fld id="{63D19B5A-F067-43CF-A3BD-622DD06EF60D}" type="slidenum">
              <a:rPr lang="uk-UA"/>
              <a:pPr>
                <a:defRPr/>
              </a:pPr>
              <a:t>‹#›</a:t>
            </a:fld>
            <a:endParaRPr lang="uk-UA"/>
          </a:p>
        </p:txBody>
      </p:sp>
    </p:spTree>
    <p:extLst>
      <p:ext uri="{BB962C8B-B14F-4D97-AF65-F5344CB8AC3E}">
        <p14:creationId xmlns:p14="http://schemas.microsoft.com/office/powerpoint/2010/main" val="135722692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3_Text Slide —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D6969B3-0D66-667B-6C12-ABCA196516E7}"/>
              </a:ext>
            </a:extLst>
          </p:cNvPr>
          <p:cNvSpPr>
            <a:spLocks/>
          </p:cNvSpPr>
          <p:nvPr userDrawn="1"/>
        </p:nvSpPr>
        <p:spPr>
          <a:xfrm>
            <a:off x="-1588" y="1588"/>
            <a:ext cx="24384001" cy="12084050"/>
          </a:xfrm>
          <a:prstGeom prst="rect">
            <a:avLst/>
          </a:prstGeom>
          <a:solidFill>
            <a:schemeClr val="accent3">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6397">
              <a:solidFill>
                <a:schemeClr val="bg1"/>
              </a:solidFill>
            </a:endParaRPr>
          </a:p>
        </p:txBody>
      </p:sp>
      <p:pic>
        <p:nvPicPr>
          <p:cNvPr id="4" name="Picture 3">
            <a:extLst>
              <a:ext uri="{FF2B5EF4-FFF2-40B4-BE49-F238E27FC236}">
                <a16:creationId xmlns:a16="http://schemas.microsoft.com/office/drawing/2014/main" id="{A8D2B65A-DC19-BB7D-5395-EA8AB81B795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757241" y="1143000"/>
            <a:ext cx="22867934" cy="2476646"/>
          </a:xfrm>
          <a:prstGeom prst="rect">
            <a:avLst/>
          </a:prstGeom>
        </p:spPr>
        <p:txBody>
          <a:bodyPr lIns="0" tIns="0" rIns="0" bIns="0">
            <a:no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21" name="Text Placeholder 7"/>
          <p:cNvSpPr>
            <a:spLocks noGrp="1"/>
          </p:cNvSpPr>
          <p:nvPr>
            <p:ph type="body" sz="quarter" idx="14"/>
          </p:nvPr>
        </p:nvSpPr>
        <p:spPr>
          <a:xfrm>
            <a:off x="769935" y="4191000"/>
            <a:ext cx="22847305" cy="7398026"/>
          </a:xfrm>
        </p:spPr>
        <p:txBody>
          <a:bodyPr/>
          <a:lstStyle>
            <a:lvl1pPr marL="685800" indent="-685800">
              <a:buFont typeface="Arial" panose="020B0604020202020204" pitchFamily="34" charset="0"/>
              <a:buChar char="•"/>
              <a:defRPr sz="36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5" name="Slide Number Placeholder 6">
            <a:extLst>
              <a:ext uri="{FF2B5EF4-FFF2-40B4-BE49-F238E27FC236}">
                <a16:creationId xmlns:a16="http://schemas.microsoft.com/office/drawing/2014/main" id="{CCB83926-4088-4AE5-998B-C57585D6BE38}"/>
              </a:ext>
            </a:extLst>
          </p:cNvPr>
          <p:cNvSpPr>
            <a:spLocks noGrp="1"/>
          </p:cNvSpPr>
          <p:nvPr>
            <p:ph type="sldNum" sz="quarter" idx="15"/>
          </p:nvPr>
        </p:nvSpPr>
        <p:spPr>
          <a:xfrm>
            <a:off x="22674263" y="12585700"/>
            <a:ext cx="950912" cy="733425"/>
          </a:xfrm>
        </p:spPr>
        <p:txBody>
          <a:bodyPr/>
          <a:lstStyle>
            <a:lvl1pPr algn="r">
              <a:defRPr smtClean="0">
                <a:solidFill>
                  <a:schemeClr val="accent2"/>
                </a:solidFill>
              </a:defRPr>
            </a:lvl1pPr>
          </a:lstStyle>
          <a:p>
            <a:pPr>
              <a:defRPr/>
            </a:pPr>
            <a:fld id="{8283A1AB-0D81-43D4-925C-69888155FAB2}" type="slidenum">
              <a:rPr lang="uk-UA"/>
              <a:pPr>
                <a:defRPr/>
              </a:pPr>
              <a:t>‹#›</a:t>
            </a:fld>
            <a:endParaRPr lang="uk-UA"/>
          </a:p>
        </p:txBody>
      </p:sp>
    </p:spTree>
    <p:extLst>
      <p:ext uri="{BB962C8B-B14F-4D97-AF65-F5344CB8AC3E}">
        <p14:creationId xmlns:p14="http://schemas.microsoft.com/office/powerpoint/2010/main" val="334478713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8_Text Slide —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3FB5F83-837E-E257-6448-B10998DE38F6}"/>
              </a:ext>
            </a:extLst>
          </p:cNvPr>
          <p:cNvSpPr>
            <a:spLocks/>
          </p:cNvSpPr>
          <p:nvPr userDrawn="1"/>
        </p:nvSpPr>
        <p:spPr>
          <a:xfrm>
            <a:off x="-1588" y="1588"/>
            <a:ext cx="24384001" cy="12084050"/>
          </a:xfrm>
          <a:prstGeom prst="rect">
            <a:avLst/>
          </a:prstGeom>
          <a:solidFill>
            <a:schemeClr val="accent3">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6397">
              <a:solidFill>
                <a:schemeClr val="bg1"/>
              </a:solidFill>
            </a:endParaRPr>
          </a:p>
        </p:txBody>
      </p:sp>
      <p:pic>
        <p:nvPicPr>
          <p:cNvPr id="4" name="Picture 3">
            <a:extLst>
              <a:ext uri="{FF2B5EF4-FFF2-40B4-BE49-F238E27FC236}">
                <a16:creationId xmlns:a16="http://schemas.microsoft.com/office/drawing/2014/main" id="{55D78BB0-7450-5395-0A86-789C2ED56C0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757241" y="1143000"/>
            <a:ext cx="22867934" cy="2476646"/>
          </a:xfrm>
          <a:prstGeom prst="rect">
            <a:avLst/>
          </a:prstGeom>
        </p:spPr>
        <p:txBody>
          <a:bodyPr lIns="0" tIns="0" rIns="0" bIns="0">
            <a:no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21" name="Text Placeholder 7"/>
          <p:cNvSpPr>
            <a:spLocks noGrp="1"/>
          </p:cNvSpPr>
          <p:nvPr>
            <p:ph type="body" sz="quarter" idx="14"/>
          </p:nvPr>
        </p:nvSpPr>
        <p:spPr>
          <a:xfrm>
            <a:off x="769935" y="4191000"/>
            <a:ext cx="22847305" cy="7398026"/>
          </a:xfrm>
        </p:spPr>
        <p:txBody>
          <a:bodyPr/>
          <a:lstStyle>
            <a:lvl1pPr marL="685800" indent="-685800">
              <a:buFont typeface="Arial" panose="020B0604020202020204" pitchFamily="34" charset="0"/>
              <a:buChar char="•"/>
              <a:defRPr sz="3600">
                <a:solidFill>
                  <a:schemeClr val="accent2"/>
                </a:solidFill>
                <a:latin typeface="Verdana" panose="020B0604030504040204" pitchFamily="34" charset="0"/>
                <a:ea typeface="Verdana" panose="020B0604030504040204" pitchFamily="34" charset="0"/>
                <a:cs typeface="Verdana" panose="020B0604030504040204" pitchFamily="34"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5" name="Slide Number Placeholder 6">
            <a:extLst>
              <a:ext uri="{FF2B5EF4-FFF2-40B4-BE49-F238E27FC236}">
                <a16:creationId xmlns:a16="http://schemas.microsoft.com/office/drawing/2014/main" id="{6092596A-3FBA-76B7-9B59-A7E9F20E3ACA}"/>
              </a:ext>
            </a:extLst>
          </p:cNvPr>
          <p:cNvSpPr>
            <a:spLocks noGrp="1"/>
          </p:cNvSpPr>
          <p:nvPr>
            <p:ph type="sldNum" sz="quarter" idx="15"/>
          </p:nvPr>
        </p:nvSpPr>
        <p:spPr>
          <a:xfrm>
            <a:off x="22674263" y="12585700"/>
            <a:ext cx="950912" cy="733425"/>
          </a:xfrm>
        </p:spPr>
        <p:txBody>
          <a:bodyPr/>
          <a:lstStyle>
            <a:lvl1pPr algn="r">
              <a:defRPr smtClean="0">
                <a:solidFill>
                  <a:schemeClr val="accent2"/>
                </a:solidFill>
              </a:defRPr>
            </a:lvl1pPr>
          </a:lstStyle>
          <a:p>
            <a:pPr>
              <a:defRPr/>
            </a:pPr>
            <a:fld id="{9FE1B858-39D8-4BBE-A4CD-D6BE667CEAE7}" type="slidenum">
              <a:rPr lang="uk-UA"/>
              <a:pPr>
                <a:defRPr/>
              </a:pPr>
              <a:t>‹#›</a:t>
            </a:fld>
            <a:endParaRPr lang="uk-UA"/>
          </a:p>
        </p:txBody>
      </p:sp>
    </p:spTree>
    <p:extLst>
      <p:ext uri="{BB962C8B-B14F-4D97-AF65-F5344CB8AC3E}">
        <p14:creationId xmlns:p14="http://schemas.microsoft.com/office/powerpoint/2010/main" val="366375986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4_Text Slide —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A0BDF28-AF81-21E1-46B7-0E22CDBA1E8A}"/>
              </a:ext>
            </a:extLst>
          </p:cNvPr>
          <p:cNvSpPr>
            <a:spLocks/>
          </p:cNvSpPr>
          <p:nvPr userDrawn="1"/>
        </p:nvSpPr>
        <p:spPr>
          <a:xfrm>
            <a:off x="-20638" y="0"/>
            <a:ext cx="24384001" cy="1208405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6397">
              <a:solidFill>
                <a:schemeClr val="bg1"/>
              </a:solidFill>
            </a:endParaRPr>
          </a:p>
        </p:txBody>
      </p:sp>
      <p:pic>
        <p:nvPicPr>
          <p:cNvPr id="4" name="Picture 3">
            <a:extLst>
              <a:ext uri="{FF2B5EF4-FFF2-40B4-BE49-F238E27FC236}">
                <a16:creationId xmlns:a16="http://schemas.microsoft.com/office/drawing/2014/main" id="{0EB01DD9-AA81-2589-60BF-F2F2E76C6D5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757241" y="1143000"/>
            <a:ext cx="22867934" cy="2476646"/>
          </a:xfrm>
          <a:prstGeom prst="rect">
            <a:avLst/>
          </a:prstGeom>
        </p:spPr>
        <p:txBody>
          <a:bodyPr lIns="0" tIns="0" rIns="0" bIns="0">
            <a:no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21" name="Text Placeholder 7"/>
          <p:cNvSpPr>
            <a:spLocks noGrp="1"/>
          </p:cNvSpPr>
          <p:nvPr>
            <p:ph type="body" sz="quarter" idx="14"/>
          </p:nvPr>
        </p:nvSpPr>
        <p:spPr>
          <a:xfrm>
            <a:off x="769935" y="4191000"/>
            <a:ext cx="22847305" cy="7398026"/>
          </a:xfrm>
        </p:spPr>
        <p:txBody>
          <a:bodyPr/>
          <a:lstStyle>
            <a:lvl1pPr marL="685800" indent="-685800">
              <a:buFont typeface="Arial" panose="020B0604020202020204" pitchFamily="34" charset="0"/>
              <a:buChar char="•"/>
              <a:defRPr sz="36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5" name="Slide Number Placeholder 6">
            <a:extLst>
              <a:ext uri="{FF2B5EF4-FFF2-40B4-BE49-F238E27FC236}">
                <a16:creationId xmlns:a16="http://schemas.microsoft.com/office/drawing/2014/main" id="{344667BA-AEB5-C174-0877-62F583142788}"/>
              </a:ext>
            </a:extLst>
          </p:cNvPr>
          <p:cNvSpPr>
            <a:spLocks noGrp="1"/>
          </p:cNvSpPr>
          <p:nvPr>
            <p:ph type="sldNum" sz="quarter" idx="15"/>
          </p:nvPr>
        </p:nvSpPr>
        <p:spPr>
          <a:xfrm>
            <a:off x="22674263" y="12585700"/>
            <a:ext cx="950912" cy="733425"/>
          </a:xfrm>
        </p:spPr>
        <p:txBody>
          <a:bodyPr/>
          <a:lstStyle>
            <a:lvl1pPr algn="r">
              <a:defRPr smtClean="0">
                <a:solidFill>
                  <a:schemeClr val="accent2"/>
                </a:solidFill>
              </a:defRPr>
            </a:lvl1pPr>
          </a:lstStyle>
          <a:p>
            <a:pPr>
              <a:defRPr/>
            </a:pPr>
            <a:fld id="{E2F9F94A-18EA-4600-87AE-34449A781C61}" type="slidenum">
              <a:rPr lang="uk-UA"/>
              <a:pPr>
                <a:defRPr/>
              </a:pPr>
              <a:t>‹#›</a:t>
            </a:fld>
            <a:endParaRPr lang="uk-UA"/>
          </a:p>
        </p:txBody>
      </p:sp>
    </p:spTree>
    <p:extLst>
      <p:ext uri="{BB962C8B-B14F-4D97-AF65-F5344CB8AC3E}">
        <p14:creationId xmlns:p14="http://schemas.microsoft.com/office/powerpoint/2010/main" val="153645919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9_Text Slide —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F5688DB-EAFD-8F18-1F96-161639ABEA04}"/>
              </a:ext>
            </a:extLst>
          </p:cNvPr>
          <p:cNvSpPr>
            <a:spLocks/>
          </p:cNvSpPr>
          <p:nvPr userDrawn="1"/>
        </p:nvSpPr>
        <p:spPr>
          <a:xfrm>
            <a:off x="-20638" y="0"/>
            <a:ext cx="24384001" cy="1208405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6397">
              <a:solidFill>
                <a:schemeClr val="bg1"/>
              </a:solidFill>
            </a:endParaRPr>
          </a:p>
        </p:txBody>
      </p:sp>
      <p:pic>
        <p:nvPicPr>
          <p:cNvPr id="4" name="Picture 3">
            <a:extLst>
              <a:ext uri="{FF2B5EF4-FFF2-40B4-BE49-F238E27FC236}">
                <a16:creationId xmlns:a16="http://schemas.microsoft.com/office/drawing/2014/main" id="{27BD82E6-8312-D178-47DB-5CB2DE6E9EE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757241" y="1143000"/>
            <a:ext cx="22867934" cy="2476646"/>
          </a:xfrm>
          <a:prstGeom prst="rect">
            <a:avLst/>
          </a:prstGeom>
        </p:spPr>
        <p:txBody>
          <a:bodyPr lIns="0" tIns="0" rIns="0" bIns="0">
            <a:no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21" name="Text Placeholder 7"/>
          <p:cNvSpPr>
            <a:spLocks noGrp="1"/>
          </p:cNvSpPr>
          <p:nvPr>
            <p:ph type="body" sz="quarter" idx="14"/>
          </p:nvPr>
        </p:nvSpPr>
        <p:spPr>
          <a:xfrm>
            <a:off x="769935" y="4191000"/>
            <a:ext cx="22847305" cy="7398026"/>
          </a:xfrm>
        </p:spPr>
        <p:txBody>
          <a:bodyPr/>
          <a:lstStyle>
            <a:lvl1pPr marL="685800" indent="-685800">
              <a:buFont typeface="Arial" panose="020B0604020202020204" pitchFamily="34" charset="0"/>
              <a:buChar char="•"/>
              <a:defRPr sz="3600">
                <a:solidFill>
                  <a:schemeClr val="accent2"/>
                </a:solidFill>
                <a:latin typeface="Verdana" panose="020B0604030504040204" pitchFamily="34" charset="0"/>
                <a:ea typeface="Verdana" panose="020B0604030504040204" pitchFamily="34" charset="0"/>
                <a:cs typeface="Verdana" panose="020B0604030504040204" pitchFamily="34"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5" name="Slide Number Placeholder 6">
            <a:extLst>
              <a:ext uri="{FF2B5EF4-FFF2-40B4-BE49-F238E27FC236}">
                <a16:creationId xmlns:a16="http://schemas.microsoft.com/office/drawing/2014/main" id="{B330C72F-141D-9C89-DC82-F9DC73AA2F0E}"/>
              </a:ext>
            </a:extLst>
          </p:cNvPr>
          <p:cNvSpPr>
            <a:spLocks noGrp="1"/>
          </p:cNvSpPr>
          <p:nvPr>
            <p:ph type="sldNum" sz="quarter" idx="15"/>
          </p:nvPr>
        </p:nvSpPr>
        <p:spPr>
          <a:xfrm>
            <a:off x="22674263" y="12585700"/>
            <a:ext cx="950912" cy="733425"/>
          </a:xfrm>
        </p:spPr>
        <p:txBody>
          <a:bodyPr/>
          <a:lstStyle>
            <a:lvl1pPr algn="r">
              <a:defRPr smtClean="0">
                <a:solidFill>
                  <a:schemeClr val="accent2"/>
                </a:solidFill>
              </a:defRPr>
            </a:lvl1pPr>
          </a:lstStyle>
          <a:p>
            <a:pPr>
              <a:defRPr/>
            </a:pPr>
            <a:fld id="{067EF69D-9CD1-4E9D-A8BE-94FCDC7ACFA0}" type="slidenum">
              <a:rPr lang="uk-UA"/>
              <a:pPr>
                <a:defRPr/>
              </a:pPr>
              <a:t>‹#›</a:t>
            </a:fld>
            <a:endParaRPr lang="uk-UA"/>
          </a:p>
        </p:txBody>
      </p:sp>
    </p:spTree>
    <p:extLst>
      <p:ext uri="{BB962C8B-B14F-4D97-AF65-F5344CB8AC3E}">
        <p14:creationId xmlns:p14="http://schemas.microsoft.com/office/powerpoint/2010/main" val="242108321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_Text Slide — 01">
    <p:spTree>
      <p:nvGrpSpPr>
        <p:cNvPr id="1" name=""/>
        <p:cNvGrpSpPr/>
        <p:nvPr/>
      </p:nvGrpSpPr>
      <p:grpSpPr>
        <a:xfrm>
          <a:off x="0" y="0"/>
          <a:ext cx="0" cy="0"/>
          <a:chOff x="0" y="0"/>
          <a:chExt cx="0" cy="0"/>
        </a:xfrm>
      </p:grpSpPr>
      <p:pic>
        <p:nvPicPr>
          <p:cNvPr id="5" name="Picture 1">
            <a:extLst>
              <a:ext uri="{FF2B5EF4-FFF2-40B4-BE49-F238E27FC236}">
                <a16:creationId xmlns:a16="http://schemas.microsoft.com/office/drawing/2014/main" id="{2D938FE8-7538-437B-3248-307990376F8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757241" y="1143000"/>
            <a:ext cx="22867934" cy="2476646"/>
          </a:xfrm>
          <a:prstGeom prst="rect">
            <a:avLst/>
          </a:prstGeom>
        </p:spPr>
        <p:txBody>
          <a:bodyPr lIns="0" tIns="0" rIns="0" bIns="0">
            <a:no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21" name="Text Placeholder 7"/>
          <p:cNvSpPr>
            <a:spLocks noGrp="1"/>
          </p:cNvSpPr>
          <p:nvPr>
            <p:ph type="body" sz="quarter" idx="14"/>
          </p:nvPr>
        </p:nvSpPr>
        <p:spPr>
          <a:xfrm>
            <a:off x="769935" y="4191000"/>
            <a:ext cx="22847305" cy="3022396"/>
          </a:xfrm>
        </p:spPr>
        <p:txBody>
          <a:bodyPr/>
          <a:lstStyle>
            <a:lvl1pPr marL="685800" indent="-685800">
              <a:buFont typeface="Arial" panose="020B0604020202020204" pitchFamily="34" charset="0"/>
              <a:buChar char="•"/>
              <a:defRPr sz="36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3" name="Text Placeholder 7"/>
          <p:cNvSpPr>
            <a:spLocks noGrp="1"/>
          </p:cNvSpPr>
          <p:nvPr>
            <p:ph type="body" sz="quarter" idx="16"/>
          </p:nvPr>
        </p:nvSpPr>
        <p:spPr>
          <a:xfrm>
            <a:off x="757241" y="7781902"/>
            <a:ext cx="11082787" cy="4105297"/>
          </a:xfrm>
        </p:spPr>
        <p:txBody>
          <a:bodyPr/>
          <a:lstStyle>
            <a:lvl1pPr marL="457200" indent="-457200">
              <a:buFont typeface="Arial" panose="020B0604020202020204" pitchFamily="34" charset="0"/>
              <a:buChar char="•"/>
              <a:defRPr sz="28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4" name="Text Placeholder 7"/>
          <p:cNvSpPr>
            <a:spLocks noGrp="1"/>
          </p:cNvSpPr>
          <p:nvPr>
            <p:ph type="body" sz="quarter" idx="17"/>
          </p:nvPr>
        </p:nvSpPr>
        <p:spPr>
          <a:xfrm>
            <a:off x="12547147" y="7781903"/>
            <a:ext cx="11070093" cy="4105296"/>
          </a:xfrm>
        </p:spPr>
        <p:txBody>
          <a:bodyPr/>
          <a:lstStyle>
            <a:lvl1pPr marL="457200" indent="-457200">
              <a:buFont typeface="Arial" panose="020B0604020202020204" pitchFamily="34" charset="0"/>
              <a:buChar char="•"/>
              <a:defRPr sz="28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6" name="Slide Number Placeholder 6">
            <a:extLst>
              <a:ext uri="{FF2B5EF4-FFF2-40B4-BE49-F238E27FC236}">
                <a16:creationId xmlns:a16="http://schemas.microsoft.com/office/drawing/2014/main" id="{F8152F06-51AF-F4E6-1B44-24B3F1361190}"/>
              </a:ext>
            </a:extLst>
          </p:cNvPr>
          <p:cNvSpPr>
            <a:spLocks noGrp="1"/>
          </p:cNvSpPr>
          <p:nvPr>
            <p:ph type="sldNum" sz="quarter" idx="18"/>
          </p:nvPr>
        </p:nvSpPr>
        <p:spPr>
          <a:xfrm>
            <a:off x="22674263" y="12585700"/>
            <a:ext cx="950912" cy="733425"/>
          </a:xfrm>
        </p:spPr>
        <p:txBody>
          <a:bodyPr/>
          <a:lstStyle>
            <a:lvl1pPr algn="r">
              <a:defRPr smtClean="0">
                <a:solidFill>
                  <a:schemeClr val="accent2"/>
                </a:solidFill>
              </a:defRPr>
            </a:lvl1pPr>
          </a:lstStyle>
          <a:p>
            <a:pPr>
              <a:defRPr/>
            </a:pPr>
            <a:fld id="{9586D21D-849E-460E-8121-247F3EBB5A9A}" type="slidenum">
              <a:rPr lang="uk-UA"/>
              <a:pPr>
                <a:defRPr/>
              </a:pPr>
              <a:t>‹#›</a:t>
            </a:fld>
            <a:endParaRPr lang="uk-UA"/>
          </a:p>
        </p:txBody>
      </p:sp>
    </p:spTree>
    <p:extLst>
      <p:ext uri="{BB962C8B-B14F-4D97-AF65-F5344CB8AC3E}">
        <p14:creationId xmlns:p14="http://schemas.microsoft.com/office/powerpoint/2010/main" val="17847748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Slide — 01">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4BBA2B6E-6FE9-F115-4551-FE68306CEFD0}"/>
              </a:ext>
            </a:extLst>
          </p:cNvPr>
          <p:cNvCxnSpPr/>
          <p:nvPr userDrawn="1"/>
        </p:nvCxnSpPr>
        <p:spPr>
          <a:xfrm>
            <a:off x="757238" y="12188825"/>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4" name="Rectangle 3">
            <a:extLst>
              <a:ext uri="{FF2B5EF4-FFF2-40B4-BE49-F238E27FC236}">
                <a16:creationId xmlns:a16="http://schemas.microsoft.com/office/drawing/2014/main" id="{17876D61-0C77-57D1-01BD-6A8D3ABC72CB}"/>
              </a:ext>
            </a:extLst>
          </p:cNvPr>
          <p:cNvSpPr>
            <a:spLocks/>
          </p:cNvSpPr>
          <p:nvPr userDrawn="1"/>
        </p:nvSpPr>
        <p:spPr>
          <a:xfrm>
            <a:off x="1588" y="0"/>
            <a:ext cx="24384000"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12800">
              <a:latin typeface="Arial" panose="020B0604020202020204" pitchFamily="34" charset="0"/>
            </a:endParaRPr>
          </a:p>
        </p:txBody>
      </p:sp>
      <p:pic>
        <p:nvPicPr>
          <p:cNvPr id="5" name="Picture 8">
            <a:extLst>
              <a:ext uri="{FF2B5EF4-FFF2-40B4-BE49-F238E27FC236}">
                <a16:creationId xmlns:a16="http://schemas.microsoft.com/office/drawing/2014/main" id="{F57FF2BF-67D7-E9D8-DB59-B170755AD67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44587" y="1143000"/>
            <a:ext cx="22097999" cy="1219177"/>
          </a:xfrm>
        </p:spPr>
        <p:txBody>
          <a:bodyPr lIns="0" tIns="0" rIns="0" bIns="0">
            <a:normAutofit/>
          </a:bodyPr>
          <a:lstStyle>
            <a:lvl1pPr>
              <a:defRPr sz="6800" b="0" i="0" baseline="0">
                <a:solidFill>
                  <a:srgbClr val="576F7F"/>
                </a:solidFill>
                <a:latin typeface="Times New Roman" panose="02020603050405020304" pitchFamily="18" charset="0"/>
                <a:cs typeface="Times New Roman" panose="02020603050405020304" pitchFamily="18" charset="0"/>
              </a:defRPr>
            </a:lvl1pPr>
          </a:lstStyle>
          <a:p>
            <a:r>
              <a:rPr lang="tr-TR"/>
              <a:t>Click to edit Master title style</a:t>
            </a:r>
            <a:endParaRPr lang="en-US"/>
          </a:p>
        </p:txBody>
      </p:sp>
      <p:sp>
        <p:nvSpPr>
          <p:cNvPr id="21" name="Text Placeholder 7"/>
          <p:cNvSpPr>
            <a:spLocks noGrp="1"/>
          </p:cNvSpPr>
          <p:nvPr>
            <p:ph type="body" sz="quarter" idx="14"/>
          </p:nvPr>
        </p:nvSpPr>
        <p:spPr>
          <a:xfrm>
            <a:off x="1144586" y="3152752"/>
            <a:ext cx="22098002" cy="7607594"/>
          </a:xfrm>
        </p:spPr>
        <p:txBody>
          <a:bodyPr/>
          <a:lstStyle>
            <a:lvl1pPr marL="685800" indent="-685800">
              <a:buFont typeface="Arial" panose="020B0604020202020204" pitchFamily="34" charset="0"/>
              <a:buChar char="•"/>
              <a:defRPr sz="4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a:t>Click to edit Master text styles</a:t>
            </a:r>
          </a:p>
        </p:txBody>
      </p:sp>
      <p:sp>
        <p:nvSpPr>
          <p:cNvPr id="6" name="Slide Number Placeholder 6">
            <a:extLst>
              <a:ext uri="{FF2B5EF4-FFF2-40B4-BE49-F238E27FC236}">
                <a16:creationId xmlns:a16="http://schemas.microsoft.com/office/drawing/2014/main" id="{475B97FD-ECD0-C976-8ADA-ECA55D2D3BB0}"/>
              </a:ext>
            </a:extLst>
          </p:cNvPr>
          <p:cNvSpPr>
            <a:spLocks noGrp="1"/>
          </p:cNvSpPr>
          <p:nvPr>
            <p:ph type="sldNum" sz="quarter" idx="15"/>
          </p:nvPr>
        </p:nvSpPr>
        <p:spPr>
          <a:xfrm>
            <a:off x="22674263" y="12585700"/>
            <a:ext cx="950912" cy="733425"/>
          </a:xfrm>
        </p:spPr>
        <p:txBody>
          <a:bodyPr/>
          <a:lstStyle>
            <a:lvl1pPr algn="r">
              <a:defRPr>
                <a:solidFill>
                  <a:srgbClr val="576F7F"/>
                </a:solidFill>
              </a:defRPr>
            </a:lvl1pPr>
          </a:lstStyle>
          <a:p>
            <a:pPr>
              <a:defRPr/>
            </a:pPr>
            <a:fld id="{F291A2CF-56B5-42A8-91BD-66D2896C4DE4}" type="slidenum">
              <a:rPr lang="uk-UA"/>
              <a:pPr>
                <a:defRPr/>
              </a:pPr>
              <a:t>‹#›</a:t>
            </a:fld>
            <a:endParaRPr lang="uk-UA"/>
          </a:p>
        </p:txBody>
      </p:sp>
    </p:spTree>
    <p:extLst>
      <p:ext uri="{BB962C8B-B14F-4D97-AF65-F5344CB8AC3E}">
        <p14:creationId xmlns:p14="http://schemas.microsoft.com/office/powerpoint/2010/main" val="3345961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0_Text Slide — 01">
    <p:spTree>
      <p:nvGrpSpPr>
        <p:cNvPr id="1" name=""/>
        <p:cNvGrpSpPr/>
        <p:nvPr/>
      </p:nvGrpSpPr>
      <p:grpSpPr>
        <a:xfrm>
          <a:off x="0" y="0"/>
          <a:ext cx="0" cy="0"/>
          <a:chOff x="0" y="0"/>
          <a:chExt cx="0" cy="0"/>
        </a:xfrm>
      </p:grpSpPr>
      <p:pic>
        <p:nvPicPr>
          <p:cNvPr id="5" name="Picture 1">
            <a:extLst>
              <a:ext uri="{FF2B5EF4-FFF2-40B4-BE49-F238E27FC236}">
                <a16:creationId xmlns:a16="http://schemas.microsoft.com/office/drawing/2014/main" id="{8E5073BF-3658-5FFA-35ED-2B5B3BAC2E7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757241" y="1143000"/>
            <a:ext cx="22867934" cy="2476646"/>
          </a:xfrm>
          <a:prstGeom prst="rect">
            <a:avLst/>
          </a:prstGeom>
        </p:spPr>
        <p:txBody>
          <a:bodyPr lIns="0" tIns="0" rIns="0" bIns="0">
            <a:no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21" name="Text Placeholder 7"/>
          <p:cNvSpPr>
            <a:spLocks noGrp="1"/>
          </p:cNvSpPr>
          <p:nvPr>
            <p:ph type="body" sz="quarter" idx="14"/>
          </p:nvPr>
        </p:nvSpPr>
        <p:spPr>
          <a:xfrm>
            <a:off x="769935" y="4191000"/>
            <a:ext cx="22847305" cy="3022396"/>
          </a:xfrm>
        </p:spPr>
        <p:txBody>
          <a:bodyPr/>
          <a:lstStyle>
            <a:lvl1pPr marL="685800" indent="-685800">
              <a:buFont typeface="Arial" panose="020B0604020202020204" pitchFamily="34" charset="0"/>
              <a:buChar char="•"/>
              <a:defRPr sz="3600">
                <a:solidFill>
                  <a:schemeClr val="accent2"/>
                </a:solidFill>
                <a:latin typeface="Verdana" panose="020B0604030504040204" pitchFamily="34" charset="0"/>
                <a:ea typeface="Verdana" panose="020B0604030504040204" pitchFamily="34" charset="0"/>
                <a:cs typeface="Verdana" panose="020B0604030504040204" pitchFamily="34"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3" name="Text Placeholder 7"/>
          <p:cNvSpPr>
            <a:spLocks noGrp="1"/>
          </p:cNvSpPr>
          <p:nvPr>
            <p:ph type="body" sz="quarter" idx="16"/>
          </p:nvPr>
        </p:nvSpPr>
        <p:spPr>
          <a:xfrm>
            <a:off x="757241" y="7781902"/>
            <a:ext cx="11082787" cy="4105297"/>
          </a:xfrm>
        </p:spPr>
        <p:txBody>
          <a:bodyPr/>
          <a:lstStyle>
            <a:lvl1pPr marL="457200" indent="-457200">
              <a:buFont typeface="Arial" panose="020B0604020202020204" pitchFamily="34" charset="0"/>
              <a:buChar char="•"/>
              <a:defRPr sz="2800">
                <a:solidFill>
                  <a:schemeClr val="accent2"/>
                </a:solidFill>
                <a:latin typeface="Verdana" panose="020B0604030504040204" pitchFamily="34" charset="0"/>
                <a:ea typeface="Verdana" panose="020B0604030504040204" pitchFamily="34" charset="0"/>
                <a:cs typeface="Verdana" panose="020B0604030504040204" pitchFamily="34"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4" name="Text Placeholder 7"/>
          <p:cNvSpPr>
            <a:spLocks noGrp="1"/>
          </p:cNvSpPr>
          <p:nvPr>
            <p:ph type="body" sz="quarter" idx="17"/>
          </p:nvPr>
        </p:nvSpPr>
        <p:spPr>
          <a:xfrm>
            <a:off x="12547147" y="7781903"/>
            <a:ext cx="11070093" cy="4105296"/>
          </a:xfrm>
        </p:spPr>
        <p:txBody>
          <a:bodyPr/>
          <a:lstStyle>
            <a:lvl1pPr marL="457200" indent="-457200">
              <a:buFont typeface="Arial" panose="020B0604020202020204" pitchFamily="34" charset="0"/>
              <a:buChar char="•"/>
              <a:defRPr sz="2800">
                <a:solidFill>
                  <a:schemeClr val="accent2"/>
                </a:solidFill>
                <a:latin typeface="Verdana" panose="020B0604030504040204" pitchFamily="34" charset="0"/>
                <a:ea typeface="Verdana" panose="020B0604030504040204" pitchFamily="34" charset="0"/>
                <a:cs typeface="Verdana" panose="020B0604030504040204" pitchFamily="34"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6" name="Slide Number Placeholder 6">
            <a:extLst>
              <a:ext uri="{FF2B5EF4-FFF2-40B4-BE49-F238E27FC236}">
                <a16:creationId xmlns:a16="http://schemas.microsoft.com/office/drawing/2014/main" id="{BD479C41-CF9D-6C58-5F4B-20C44AFC99BE}"/>
              </a:ext>
            </a:extLst>
          </p:cNvPr>
          <p:cNvSpPr>
            <a:spLocks noGrp="1"/>
          </p:cNvSpPr>
          <p:nvPr>
            <p:ph type="sldNum" sz="quarter" idx="18"/>
          </p:nvPr>
        </p:nvSpPr>
        <p:spPr>
          <a:xfrm>
            <a:off x="22674263" y="12585700"/>
            <a:ext cx="950912" cy="733425"/>
          </a:xfrm>
        </p:spPr>
        <p:txBody>
          <a:bodyPr/>
          <a:lstStyle>
            <a:lvl1pPr algn="r">
              <a:defRPr smtClean="0">
                <a:solidFill>
                  <a:schemeClr val="accent2"/>
                </a:solidFill>
              </a:defRPr>
            </a:lvl1pPr>
          </a:lstStyle>
          <a:p>
            <a:pPr>
              <a:defRPr/>
            </a:pPr>
            <a:fld id="{FD2C8414-AF87-4B38-863D-0ED9F0A1B6C0}" type="slidenum">
              <a:rPr lang="uk-UA"/>
              <a:pPr>
                <a:defRPr/>
              </a:pPr>
              <a:t>‹#›</a:t>
            </a:fld>
            <a:endParaRPr lang="uk-UA"/>
          </a:p>
        </p:txBody>
      </p:sp>
    </p:spTree>
    <p:extLst>
      <p:ext uri="{BB962C8B-B14F-4D97-AF65-F5344CB8AC3E}">
        <p14:creationId xmlns:p14="http://schemas.microsoft.com/office/powerpoint/2010/main" val="358070389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4_Text Slide — 0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A7594DB-538C-DA07-44A5-B7B45986E095}"/>
              </a:ext>
            </a:extLst>
          </p:cNvPr>
          <p:cNvSpPr/>
          <p:nvPr userDrawn="1"/>
        </p:nvSpPr>
        <p:spPr>
          <a:xfrm>
            <a:off x="16190913" y="0"/>
            <a:ext cx="8196262" cy="137160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a:solidFill>
                <a:schemeClr val="bg2"/>
              </a:solidFill>
            </a:endParaRPr>
          </a:p>
        </p:txBody>
      </p:sp>
      <p:pic>
        <p:nvPicPr>
          <p:cNvPr id="4" name="Picture 3">
            <a:extLst>
              <a:ext uri="{FF2B5EF4-FFF2-40B4-BE49-F238E27FC236}">
                <a16:creationId xmlns:a16="http://schemas.microsoft.com/office/drawing/2014/main" id="{924B0235-2470-077E-47E6-FAEFA6CA956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762000" y="2303486"/>
            <a:ext cx="6249987" cy="9126515"/>
          </a:xfrm>
          <a:prstGeom prst="rect">
            <a:avLst/>
          </a:prstGeom>
        </p:spPr>
        <p:txBody>
          <a:bodyPr lIns="0" tIns="0" rIns="0" bIns="0">
            <a:norm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16" name="Picture Placeholder 4"/>
          <p:cNvSpPr>
            <a:spLocks noGrp="1"/>
          </p:cNvSpPr>
          <p:nvPr>
            <p:ph type="pic" sz="quarter" idx="21"/>
          </p:nvPr>
        </p:nvSpPr>
        <p:spPr>
          <a:xfrm>
            <a:off x="7987552" y="50449"/>
            <a:ext cx="8196917" cy="13665543"/>
          </a:xfrm>
          <a:prstGeom prst="rect">
            <a:avLst/>
          </a:prstGeom>
        </p:spPr>
        <p:txBody>
          <a:bodyPr/>
          <a:lstStyle/>
          <a:p>
            <a:pPr lvl="0"/>
            <a:r>
              <a:rPr lang="en-US" noProof="0"/>
              <a:t>Click icon to add picture</a:t>
            </a:r>
          </a:p>
        </p:txBody>
      </p:sp>
      <p:sp>
        <p:nvSpPr>
          <p:cNvPr id="26" name="Text Placeholder 7"/>
          <p:cNvSpPr>
            <a:spLocks noGrp="1"/>
          </p:cNvSpPr>
          <p:nvPr>
            <p:ph type="body" sz="quarter" idx="15"/>
          </p:nvPr>
        </p:nvSpPr>
        <p:spPr>
          <a:xfrm>
            <a:off x="17054045" y="2336520"/>
            <a:ext cx="6571130" cy="5048140"/>
          </a:xfrm>
        </p:spPr>
        <p:txBody>
          <a:bodyPr/>
          <a:lstStyle>
            <a:lvl1pPr>
              <a:defRPr sz="36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27" name="Text Placeholder 7"/>
          <p:cNvSpPr>
            <a:spLocks noGrp="1"/>
          </p:cNvSpPr>
          <p:nvPr>
            <p:ph type="body" sz="quarter" idx="16"/>
          </p:nvPr>
        </p:nvSpPr>
        <p:spPr>
          <a:xfrm>
            <a:off x="17070387" y="7781903"/>
            <a:ext cx="6554788" cy="3648098"/>
          </a:xfrm>
        </p:spPr>
        <p:txBody>
          <a:bodyPr/>
          <a:lstStyle>
            <a:lvl1pPr marL="457200" indent="-457200">
              <a:buFont typeface="Arial" panose="020B0604020202020204" pitchFamily="34" charset="0"/>
              <a:buChar char="•"/>
              <a:defRPr sz="28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5" name="Slide Number Placeholder 6">
            <a:extLst>
              <a:ext uri="{FF2B5EF4-FFF2-40B4-BE49-F238E27FC236}">
                <a16:creationId xmlns:a16="http://schemas.microsoft.com/office/drawing/2014/main" id="{81C03C61-D24A-8943-CB1A-A189D0134302}"/>
              </a:ext>
            </a:extLst>
          </p:cNvPr>
          <p:cNvSpPr>
            <a:spLocks noGrp="1"/>
          </p:cNvSpPr>
          <p:nvPr>
            <p:ph type="sldNum" sz="quarter" idx="22"/>
          </p:nvPr>
        </p:nvSpPr>
        <p:spPr>
          <a:xfrm>
            <a:off x="22674263" y="12585700"/>
            <a:ext cx="950912" cy="733425"/>
          </a:xfrm>
        </p:spPr>
        <p:txBody>
          <a:bodyPr/>
          <a:lstStyle>
            <a:lvl1pPr algn="r">
              <a:defRPr smtClean="0">
                <a:solidFill>
                  <a:schemeClr val="accent2"/>
                </a:solidFill>
              </a:defRPr>
            </a:lvl1pPr>
          </a:lstStyle>
          <a:p>
            <a:pPr>
              <a:defRPr/>
            </a:pPr>
            <a:fld id="{5C7BBD50-922F-492B-8111-B26D3D983D8A}" type="slidenum">
              <a:rPr lang="uk-UA"/>
              <a:pPr>
                <a:defRPr/>
              </a:pPr>
              <a:t>‹#›</a:t>
            </a:fld>
            <a:endParaRPr lang="uk-UA"/>
          </a:p>
        </p:txBody>
      </p:sp>
    </p:spTree>
    <p:extLst>
      <p:ext uri="{BB962C8B-B14F-4D97-AF65-F5344CB8AC3E}">
        <p14:creationId xmlns:p14="http://schemas.microsoft.com/office/powerpoint/2010/main" val="72422823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ext Slide — 0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D092BA6-ED09-2520-7417-D115D3DE329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Picture Placeholder 4"/>
          <p:cNvSpPr>
            <a:spLocks noGrp="1"/>
          </p:cNvSpPr>
          <p:nvPr>
            <p:ph type="pic" sz="quarter" idx="21"/>
          </p:nvPr>
        </p:nvSpPr>
        <p:spPr>
          <a:xfrm>
            <a:off x="7987552" y="50449"/>
            <a:ext cx="16399623" cy="13665543"/>
          </a:xfrm>
          <a:prstGeom prst="rect">
            <a:avLst/>
          </a:prstGeom>
        </p:spPr>
        <p:txBody>
          <a:bodyPr/>
          <a:lstStyle/>
          <a:p>
            <a:pPr lvl="0"/>
            <a:r>
              <a:rPr lang="en-US" noProof="0"/>
              <a:t>Click icon to add picture</a:t>
            </a:r>
          </a:p>
        </p:txBody>
      </p:sp>
      <p:sp>
        <p:nvSpPr>
          <p:cNvPr id="22" name="Title 1"/>
          <p:cNvSpPr>
            <a:spLocks noGrp="1"/>
          </p:cNvSpPr>
          <p:nvPr>
            <p:ph type="ctrTitle"/>
          </p:nvPr>
        </p:nvSpPr>
        <p:spPr>
          <a:xfrm>
            <a:off x="762000" y="2303486"/>
            <a:ext cx="6249987" cy="9126515"/>
          </a:xfrm>
          <a:prstGeom prst="rect">
            <a:avLst/>
          </a:prstGeom>
        </p:spPr>
        <p:txBody>
          <a:bodyPr lIns="0" tIns="0" rIns="0" bIns="0">
            <a:norm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3" name="Slide Number Placeholder 6">
            <a:extLst>
              <a:ext uri="{FF2B5EF4-FFF2-40B4-BE49-F238E27FC236}">
                <a16:creationId xmlns:a16="http://schemas.microsoft.com/office/drawing/2014/main" id="{DDF1E6D0-4339-4F4B-2E39-9A34F32A9394}"/>
              </a:ext>
            </a:extLst>
          </p:cNvPr>
          <p:cNvSpPr>
            <a:spLocks noGrp="1"/>
          </p:cNvSpPr>
          <p:nvPr>
            <p:ph type="sldNum" sz="quarter" idx="22"/>
          </p:nvPr>
        </p:nvSpPr>
        <p:spPr>
          <a:xfrm>
            <a:off x="22674263" y="12585700"/>
            <a:ext cx="950912" cy="733425"/>
          </a:xfrm>
        </p:spPr>
        <p:txBody>
          <a:bodyPr/>
          <a:lstStyle>
            <a:lvl1pPr algn="r">
              <a:defRPr smtClean="0">
                <a:solidFill>
                  <a:schemeClr val="accent2"/>
                </a:solidFill>
              </a:defRPr>
            </a:lvl1pPr>
          </a:lstStyle>
          <a:p>
            <a:pPr>
              <a:defRPr/>
            </a:pPr>
            <a:fld id="{016BA8CA-6822-4513-8F0C-FA9C3C9C28ED}" type="slidenum">
              <a:rPr lang="uk-UA"/>
              <a:pPr>
                <a:defRPr/>
              </a:pPr>
              <a:t>‹#›</a:t>
            </a:fld>
            <a:endParaRPr lang="uk-UA"/>
          </a:p>
        </p:txBody>
      </p:sp>
    </p:spTree>
    <p:extLst>
      <p:ext uri="{BB962C8B-B14F-4D97-AF65-F5344CB8AC3E}">
        <p14:creationId xmlns:p14="http://schemas.microsoft.com/office/powerpoint/2010/main" val="360741342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Image/Text Slide — 0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832DA59-BF14-3E2C-A4E5-5EF43537DE5A}"/>
              </a:ext>
            </a:extLst>
          </p:cNvPr>
          <p:cNvSpPr/>
          <p:nvPr userDrawn="1"/>
        </p:nvSpPr>
        <p:spPr>
          <a:xfrm>
            <a:off x="16190913" y="0"/>
            <a:ext cx="8196262" cy="137160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a:solidFill>
                <a:schemeClr val="bg2"/>
              </a:solidFill>
            </a:endParaRPr>
          </a:p>
        </p:txBody>
      </p:sp>
      <p:pic>
        <p:nvPicPr>
          <p:cNvPr id="3" name="Picture 3">
            <a:extLst>
              <a:ext uri="{FF2B5EF4-FFF2-40B4-BE49-F238E27FC236}">
                <a16:creationId xmlns:a16="http://schemas.microsoft.com/office/drawing/2014/main" id="{57242F06-14FD-FB13-6FB2-EE2D1E5B0E2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p:cNvSpPr>
            <a:spLocks noGrp="1"/>
          </p:cNvSpPr>
          <p:nvPr>
            <p:ph type="ctrTitle"/>
          </p:nvPr>
        </p:nvSpPr>
        <p:spPr>
          <a:xfrm>
            <a:off x="762000" y="2303487"/>
            <a:ext cx="14666258" cy="2420913"/>
          </a:xfrm>
          <a:prstGeom prst="rect">
            <a:avLst/>
          </a:prstGeom>
        </p:spPr>
        <p:txBody>
          <a:bodyPr lIns="0" tIns="0" rIns="0" bIns="0">
            <a:norm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9" name="Picture Placeholder 4"/>
          <p:cNvSpPr>
            <a:spLocks noGrp="1"/>
          </p:cNvSpPr>
          <p:nvPr>
            <p:ph type="pic" sz="quarter" idx="21"/>
          </p:nvPr>
        </p:nvSpPr>
        <p:spPr>
          <a:xfrm>
            <a:off x="762001" y="5181600"/>
            <a:ext cx="16155986" cy="6248401"/>
          </a:xfrm>
          <a:prstGeom prst="rect">
            <a:avLst/>
          </a:prstGeom>
        </p:spPr>
        <p:txBody>
          <a:bodyPr/>
          <a:lstStyle/>
          <a:p>
            <a:pPr lvl="0"/>
            <a:r>
              <a:rPr lang="en-US" noProof="0"/>
              <a:t>Click icon to add picture</a:t>
            </a:r>
          </a:p>
        </p:txBody>
      </p:sp>
      <p:sp>
        <p:nvSpPr>
          <p:cNvPr id="10" name="Text Placeholder 7"/>
          <p:cNvSpPr>
            <a:spLocks noGrp="1"/>
          </p:cNvSpPr>
          <p:nvPr>
            <p:ph type="body" sz="quarter" idx="15"/>
          </p:nvPr>
        </p:nvSpPr>
        <p:spPr>
          <a:xfrm>
            <a:off x="17565687" y="5172193"/>
            <a:ext cx="5945188" cy="6257808"/>
          </a:xfrm>
        </p:spPr>
        <p:txBody>
          <a:bodyPr/>
          <a:lstStyle>
            <a:lvl1pPr>
              <a:defRPr sz="36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5" name="Slide Number Placeholder 6">
            <a:extLst>
              <a:ext uri="{FF2B5EF4-FFF2-40B4-BE49-F238E27FC236}">
                <a16:creationId xmlns:a16="http://schemas.microsoft.com/office/drawing/2014/main" id="{481F1E62-1E84-E586-7938-5407DAC15187}"/>
              </a:ext>
            </a:extLst>
          </p:cNvPr>
          <p:cNvSpPr>
            <a:spLocks noGrp="1"/>
          </p:cNvSpPr>
          <p:nvPr>
            <p:ph type="sldNum" sz="quarter" idx="22"/>
          </p:nvPr>
        </p:nvSpPr>
        <p:spPr>
          <a:xfrm>
            <a:off x="22674263" y="12585700"/>
            <a:ext cx="950912" cy="733425"/>
          </a:xfrm>
        </p:spPr>
        <p:txBody>
          <a:bodyPr/>
          <a:lstStyle>
            <a:lvl1pPr algn="r">
              <a:defRPr smtClean="0">
                <a:solidFill>
                  <a:schemeClr val="accent2"/>
                </a:solidFill>
              </a:defRPr>
            </a:lvl1pPr>
          </a:lstStyle>
          <a:p>
            <a:pPr>
              <a:defRPr/>
            </a:pPr>
            <a:fld id="{23677C17-B4F9-47D7-AE63-1F12DAB6C5F2}" type="slidenum">
              <a:rPr lang="uk-UA"/>
              <a:pPr>
                <a:defRPr/>
              </a:pPr>
              <a:t>‹#›</a:t>
            </a:fld>
            <a:endParaRPr lang="uk-UA"/>
          </a:p>
        </p:txBody>
      </p:sp>
    </p:spTree>
    <p:extLst>
      <p:ext uri="{BB962C8B-B14F-4D97-AF65-F5344CB8AC3E}">
        <p14:creationId xmlns:p14="http://schemas.microsoft.com/office/powerpoint/2010/main" val="183718883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5_Text Slide — 0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E690146-02E3-E1FF-BB88-FCCCA20D7D24}"/>
              </a:ext>
            </a:extLst>
          </p:cNvPr>
          <p:cNvSpPr/>
          <p:nvPr userDrawn="1"/>
        </p:nvSpPr>
        <p:spPr>
          <a:xfrm>
            <a:off x="0" y="6858000"/>
            <a:ext cx="24387175" cy="685800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a:solidFill>
                <a:schemeClr val="bg2"/>
              </a:solidFill>
            </a:endParaRPr>
          </a:p>
        </p:txBody>
      </p:sp>
      <p:pic>
        <p:nvPicPr>
          <p:cNvPr id="5" name="Picture 3">
            <a:extLst>
              <a:ext uri="{FF2B5EF4-FFF2-40B4-BE49-F238E27FC236}">
                <a16:creationId xmlns:a16="http://schemas.microsoft.com/office/drawing/2014/main" id="{2F195F48-374B-1FA6-9539-31BC087088E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762000" y="2303487"/>
            <a:ext cx="6249987" cy="3792514"/>
          </a:xfrm>
          <a:prstGeom prst="rect">
            <a:avLst/>
          </a:prstGeom>
        </p:spPr>
        <p:txBody>
          <a:bodyPr lIns="0" tIns="0" rIns="0" bIns="0">
            <a:norm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4" name="Text Placeholder 7"/>
          <p:cNvSpPr>
            <a:spLocks noGrp="1"/>
          </p:cNvSpPr>
          <p:nvPr>
            <p:ph type="body" sz="quarter" idx="15"/>
          </p:nvPr>
        </p:nvSpPr>
        <p:spPr>
          <a:xfrm>
            <a:off x="762000" y="7467592"/>
            <a:ext cx="6249987" cy="4625940"/>
          </a:xfrm>
        </p:spPr>
        <p:txBody>
          <a:bodyPr/>
          <a:lstStyle>
            <a:lvl1pPr>
              <a:defRPr sz="36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16" name="Picture Placeholder 4"/>
          <p:cNvSpPr>
            <a:spLocks noGrp="1"/>
          </p:cNvSpPr>
          <p:nvPr>
            <p:ph type="pic" sz="quarter" idx="21"/>
          </p:nvPr>
        </p:nvSpPr>
        <p:spPr>
          <a:xfrm>
            <a:off x="7987552" y="50449"/>
            <a:ext cx="16399623" cy="13665543"/>
          </a:xfrm>
          <a:prstGeom prst="rect">
            <a:avLst/>
          </a:prstGeom>
        </p:spPr>
        <p:txBody>
          <a:bodyPr/>
          <a:lstStyle/>
          <a:p>
            <a:pPr lvl="0"/>
            <a:r>
              <a:rPr lang="en-US" noProof="0"/>
              <a:t>Click icon to add picture</a:t>
            </a:r>
          </a:p>
        </p:txBody>
      </p:sp>
      <p:sp>
        <p:nvSpPr>
          <p:cNvPr id="6" name="Slide Number Placeholder 6">
            <a:extLst>
              <a:ext uri="{FF2B5EF4-FFF2-40B4-BE49-F238E27FC236}">
                <a16:creationId xmlns:a16="http://schemas.microsoft.com/office/drawing/2014/main" id="{79C1DA63-50AA-F909-F4CD-8C28096F947F}"/>
              </a:ext>
            </a:extLst>
          </p:cNvPr>
          <p:cNvSpPr>
            <a:spLocks noGrp="1"/>
          </p:cNvSpPr>
          <p:nvPr>
            <p:ph type="sldNum" sz="quarter" idx="22"/>
          </p:nvPr>
        </p:nvSpPr>
        <p:spPr>
          <a:xfrm>
            <a:off x="22674263" y="12585700"/>
            <a:ext cx="950912" cy="733425"/>
          </a:xfrm>
        </p:spPr>
        <p:txBody>
          <a:bodyPr/>
          <a:lstStyle>
            <a:lvl1pPr algn="r">
              <a:defRPr smtClean="0">
                <a:solidFill>
                  <a:schemeClr val="accent2"/>
                </a:solidFill>
              </a:defRPr>
            </a:lvl1pPr>
          </a:lstStyle>
          <a:p>
            <a:pPr>
              <a:defRPr/>
            </a:pPr>
            <a:fld id="{CF48C849-C42F-4813-96B7-14CF9CFBF172}" type="slidenum">
              <a:rPr lang="uk-UA"/>
              <a:pPr>
                <a:defRPr/>
              </a:pPr>
              <a:t>‹#›</a:t>
            </a:fld>
            <a:endParaRPr lang="uk-UA"/>
          </a:p>
        </p:txBody>
      </p:sp>
    </p:spTree>
    <p:extLst>
      <p:ext uri="{BB962C8B-B14F-4D97-AF65-F5344CB8AC3E}">
        <p14:creationId xmlns:p14="http://schemas.microsoft.com/office/powerpoint/2010/main" val="378826403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3_Text Slide — 0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96DF757-BC22-A826-7B1F-679F10FB5C3C}"/>
              </a:ext>
            </a:extLst>
          </p:cNvPr>
          <p:cNvSpPr/>
          <p:nvPr userDrawn="1"/>
        </p:nvSpPr>
        <p:spPr>
          <a:xfrm>
            <a:off x="8196263" y="2233613"/>
            <a:ext cx="16190912" cy="11482387"/>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a:solidFill>
                <a:schemeClr val="bg2"/>
              </a:solidFill>
            </a:endParaRPr>
          </a:p>
        </p:txBody>
      </p:sp>
      <p:pic>
        <p:nvPicPr>
          <p:cNvPr id="4" name="Picture 3">
            <a:extLst>
              <a:ext uri="{FF2B5EF4-FFF2-40B4-BE49-F238E27FC236}">
                <a16:creationId xmlns:a16="http://schemas.microsoft.com/office/drawing/2014/main" id="{1010652D-A2AA-756D-84B4-A759DB24CEE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Picture Placeholder 4"/>
          <p:cNvSpPr>
            <a:spLocks noGrp="1"/>
          </p:cNvSpPr>
          <p:nvPr>
            <p:ph type="pic" sz="quarter" idx="21"/>
          </p:nvPr>
        </p:nvSpPr>
        <p:spPr>
          <a:xfrm>
            <a:off x="0" y="2233128"/>
            <a:ext cx="8196917" cy="11482864"/>
          </a:xfrm>
          <a:prstGeom prst="rect">
            <a:avLst/>
          </a:prstGeom>
        </p:spPr>
        <p:txBody>
          <a:bodyPr/>
          <a:lstStyle/>
          <a:p>
            <a:pPr lvl="0"/>
            <a:r>
              <a:rPr lang="en-US" noProof="0"/>
              <a:t>Click icon to add picture</a:t>
            </a:r>
          </a:p>
        </p:txBody>
      </p:sp>
      <p:sp>
        <p:nvSpPr>
          <p:cNvPr id="2" name="Title 1"/>
          <p:cNvSpPr>
            <a:spLocks noGrp="1"/>
          </p:cNvSpPr>
          <p:nvPr>
            <p:ph type="ctrTitle"/>
          </p:nvPr>
        </p:nvSpPr>
        <p:spPr>
          <a:xfrm>
            <a:off x="9069387" y="3200400"/>
            <a:ext cx="14555788" cy="2420914"/>
          </a:xfrm>
          <a:prstGeom prst="rect">
            <a:avLst/>
          </a:prstGeom>
        </p:spPr>
        <p:txBody>
          <a:bodyPr lIns="0" tIns="0" rIns="0" bIns="0">
            <a:norm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26" name="Text Placeholder 7"/>
          <p:cNvSpPr>
            <a:spLocks noGrp="1"/>
          </p:cNvSpPr>
          <p:nvPr>
            <p:ph type="body" sz="quarter" idx="15"/>
          </p:nvPr>
        </p:nvSpPr>
        <p:spPr>
          <a:xfrm>
            <a:off x="9069387" y="6154713"/>
            <a:ext cx="14555788" cy="6034436"/>
          </a:xfrm>
        </p:spPr>
        <p:txBody>
          <a:bodyPr/>
          <a:lstStyle>
            <a:lvl1pPr>
              <a:defRPr sz="36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5" name="Slide Number Placeholder 6">
            <a:extLst>
              <a:ext uri="{FF2B5EF4-FFF2-40B4-BE49-F238E27FC236}">
                <a16:creationId xmlns:a16="http://schemas.microsoft.com/office/drawing/2014/main" id="{E08893B1-A881-5952-511A-4BFAA8C2A2F8}"/>
              </a:ext>
            </a:extLst>
          </p:cNvPr>
          <p:cNvSpPr>
            <a:spLocks noGrp="1"/>
          </p:cNvSpPr>
          <p:nvPr>
            <p:ph type="sldNum" sz="quarter" idx="22"/>
          </p:nvPr>
        </p:nvSpPr>
        <p:spPr>
          <a:xfrm>
            <a:off x="22674263" y="12585700"/>
            <a:ext cx="950912" cy="733425"/>
          </a:xfrm>
        </p:spPr>
        <p:txBody>
          <a:bodyPr/>
          <a:lstStyle>
            <a:lvl1pPr algn="r">
              <a:defRPr smtClean="0">
                <a:solidFill>
                  <a:schemeClr val="accent2"/>
                </a:solidFill>
              </a:defRPr>
            </a:lvl1pPr>
          </a:lstStyle>
          <a:p>
            <a:pPr>
              <a:defRPr/>
            </a:pPr>
            <a:fld id="{2FD7DF1B-D4C0-43A8-A707-394F8FD1D1D4}" type="slidenum">
              <a:rPr lang="uk-UA"/>
              <a:pPr>
                <a:defRPr/>
              </a:pPr>
              <a:t>‹#›</a:t>
            </a:fld>
            <a:endParaRPr lang="uk-UA"/>
          </a:p>
        </p:txBody>
      </p:sp>
    </p:spTree>
    <p:extLst>
      <p:ext uri="{BB962C8B-B14F-4D97-AF65-F5344CB8AC3E}">
        <p14:creationId xmlns:p14="http://schemas.microsoft.com/office/powerpoint/2010/main" val="154523941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6_Text Slide — 0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B2474D5-C497-FE63-59B0-4548AA5C4180}"/>
              </a:ext>
            </a:extLst>
          </p:cNvPr>
          <p:cNvSpPr/>
          <p:nvPr userDrawn="1"/>
        </p:nvSpPr>
        <p:spPr>
          <a:xfrm>
            <a:off x="8196263" y="2233613"/>
            <a:ext cx="16190912" cy="11482387"/>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a:solidFill>
                <a:schemeClr val="bg2"/>
              </a:solidFill>
            </a:endParaRPr>
          </a:p>
        </p:txBody>
      </p:sp>
      <p:pic>
        <p:nvPicPr>
          <p:cNvPr id="4" name="Picture 3">
            <a:extLst>
              <a:ext uri="{FF2B5EF4-FFF2-40B4-BE49-F238E27FC236}">
                <a16:creationId xmlns:a16="http://schemas.microsoft.com/office/drawing/2014/main" id="{5FC1F5CD-9E4D-12D8-78AC-5DACFFD42AB4}"/>
              </a:ext>
            </a:extLst>
          </p:cNvPr>
          <p:cNvPicPr>
            <a:picLocks noChangeAspect="1" noChangeArrowheads="1"/>
          </p:cNvPicPr>
          <p:nvPr userDrawn="1"/>
        </p:nvPicPr>
        <p:blipFill>
          <a:blip r:embed="rId2">
            <a:grayscl/>
            <a:biLevel thresh="50000"/>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Picture Placeholder 4"/>
          <p:cNvSpPr>
            <a:spLocks noGrp="1"/>
          </p:cNvSpPr>
          <p:nvPr>
            <p:ph type="pic" sz="quarter" idx="21"/>
          </p:nvPr>
        </p:nvSpPr>
        <p:spPr>
          <a:xfrm>
            <a:off x="0" y="2233128"/>
            <a:ext cx="8196917" cy="11482864"/>
          </a:xfrm>
          <a:prstGeom prst="rect">
            <a:avLst/>
          </a:prstGeom>
        </p:spPr>
        <p:txBody>
          <a:bodyPr/>
          <a:lstStyle/>
          <a:p>
            <a:pPr lvl="0"/>
            <a:r>
              <a:rPr lang="en-US" noProof="0"/>
              <a:t>Click icon to add picture</a:t>
            </a:r>
          </a:p>
        </p:txBody>
      </p:sp>
      <p:sp>
        <p:nvSpPr>
          <p:cNvPr id="2" name="Title 1"/>
          <p:cNvSpPr>
            <a:spLocks noGrp="1"/>
          </p:cNvSpPr>
          <p:nvPr>
            <p:ph type="ctrTitle"/>
          </p:nvPr>
        </p:nvSpPr>
        <p:spPr>
          <a:xfrm>
            <a:off x="9069387" y="3200400"/>
            <a:ext cx="14555788" cy="2420914"/>
          </a:xfrm>
          <a:prstGeom prst="rect">
            <a:avLst/>
          </a:prstGeom>
        </p:spPr>
        <p:txBody>
          <a:bodyPr lIns="0" tIns="0" rIns="0" bIns="0">
            <a:norm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26" name="Text Placeholder 7"/>
          <p:cNvSpPr>
            <a:spLocks noGrp="1"/>
          </p:cNvSpPr>
          <p:nvPr>
            <p:ph type="body" sz="quarter" idx="15"/>
          </p:nvPr>
        </p:nvSpPr>
        <p:spPr>
          <a:xfrm>
            <a:off x="9069387" y="6154713"/>
            <a:ext cx="14555788" cy="6034436"/>
          </a:xfrm>
        </p:spPr>
        <p:txBody>
          <a:bodyPr/>
          <a:lstStyle>
            <a:lvl1pPr>
              <a:defRPr sz="36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5" name="Slide Number Placeholder 6">
            <a:extLst>
              <a:ext uri="{FF2B5EF4-FFF2-40B4-BE49-F238E27FC236}">
                <a16:creationId xmlns:a16="http://schemas.microsoft.com/office/drawing/2014/main" id="{7527778E-8EFC-3751-D938-B61608FADB08}"/>
              </a:ext>
            </a:extLst>
          </p:cNvPr>
          <p:cNvSpPr>
            <a:spLocks noGrp="1"/>
          </p:cNvSpPr>
          <p:nvPr>
            <p:ph type="sldNum" sz="quarter" idx="22"/>
          </p:nvPr>
        </p:nvSpPr>
        <p:spPr>
          <a:xfrm>
            <a:off x="22674263" y="12585700"/>
            <a:ext cx="950912" cy="733425"/>
          </a:xfrm>
        </p:spPr>
        <p:txBody>
          <a:bodyPr/>
          <a:lstStyle>
            <a:lvl1pPr algn="r">
              <a:defRPr smtClean="0">
                <a:solidFill>
                  <a:schemeClr val="accent2"/>
                </a:solidFill>
              </a:defRPr>
            </a:lvl1pPr>
          </a:lstStyle>
          <a:p>
            <a:pPr>
              <a:defRPr/>
            </a:pPr>
            <a:fld id="{8970CCC4-0A1D-42DF-9921-5A84376A914F}" type="slidenum">
              <a:rPr lang="uk-UA"/>
              <a:pPr>
                <a:defRPr/>
              </a:pPr>
              <a:t>‹#›</a:t>
            </a:fld>
            <a:endParaRPr lang="uk-UA"/>
          </a:p>
        </p:txBody>
      </p:sp>
    </p:spTree>
    <p:extLst>
      <p:ext uri="{BB962C8B-B14F-4D97-AF65-F5344CB8AC3E}">
        <p14:creationId xmlns:p14="http://schemas.microsoft.com/office/powerpoint/2010/main" val="3200609640"/>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Image/Text Slide — 01">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35B9FBF-C714-FA20-4CC3-6E2E4B4FAA9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1"/>
          <p:cNvSpPr>
            <a:spLocks noGrp="1"/>
          </p:cNvSpPr>
          <p:nvPr>
            <p:ph type="ctrTitle"/>
          </p:nvPr>
        </p:nvSpPr>
        <p:spPr>
          <a:xfrm>
            <a:off x="757241" y="1143000"/>
            <a:ext cx="11082787" cy="2476646"/>
          </a:xfrm>
          <a:prstGeom prst="rect">
            <a:avLst/>
          </a:prstGeom>
        </p:spPr>
        <p:txBody>
          <a:bodyPr lIns="0" tIns="0" rIns="0" bIns="0">
            <a:no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4" name="Text Placeholder 7"/>
          <p:cNvSpPr>
            <a:spLocks noGrp="1"/>
          </p:cNvSpPr>
          <p:nvPr>
            <p:ph type="body" sz="quarter" idx="14"/>
          </p:nvPr>
        </p:nvSpPr>
        <p:spPr>
          <a:xfrm>
            <a:off x="769935" y="4191000"/>
            <a:ext cx="11082787" cy="3022396"/>
          </a:xfrm>
        </p:spPr>
        <p:txBody>
          <a:bodyPr/>
          <a:lstStyle>
            <a:lvl1pPr marL="685800" indent="-685800">
              <a:buFont typeface="Arial" panose="020B0604020202020204" pitchFamily="34" charset="0"/>
              <a:buChar char="•"/>
              <a:defRPr sz="36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6" name="Text Placeholder 7"/>
          <p:cNvSpPr>
            <a:spLocks noGrp="1"/>
          </p:cNvSpPr>
          <p:nvPr>
            <p:ph type="body" sz="quarter" idx="16"/>
          </p:nvPr>
        </p:nvSpPr>
        <p:spPr>
          <a:xfrm>
            <a:off x="757241" y="7781902"/>
            <a:ext cx="11082787" cy="4105297"/>
          </a:xfrm>
        </p:spPr>
        <p:txBody>
          <a:bodyPr/>
          <a:lstStyle>
            <a:lvl1pPr marL="457200" indent="-457200">
              <a:buFont typeface="Arial" panose="020B0604020202020204" pitchFamily="34" charset="0"/>
              <a:buChar char="•"/>
              <a:defRPr sz="28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8" name="Picture Placeholder 4"/>
          <p:cNvSpPr>
            <a:spLocks noGrp="1"/>
          </p:cNvSpPr>
          <p:nvPr>
            <p:ph type="pic" sz="quarter" idx="21"/>
          </p:nvPr>
        </p:nvSpPr>
        <p:spPr>
          <a:xfrm>
            <a:off x="12513627" y="1178859"/>
            <a:ext cx="11082787" cy="10708341"/>
          </a:xfrm>
          <a:prstGeom prst="rect">
            <a:avLst/>
          </a:prstGeom>
        </p:spPr>
        <p:txBody>
          <a:bodyPr/>
          <a:lstStyle/>
          <a:p>
            <a:pPr lvl="0"/>
            <a:r>
              <a:rPr lang="en-US" noProof="0"/>
              <a:t>Click icon to add picture</a:t>
            </a:r>
          </a:p>
        </p:txBody>
      </p:sp>
      <p:sp>
        <p:nvSpPr>
          <p:cNvPr id="5" name="Slide Number Placeholder 6">
            <a:extLst>
              <a:ext uri="{FF2B5EF4-FFF2-40B4-BE49-F238E27FC236}">
                <a16:creationId xmlns:a16="http://schemas.microsoft.com/office/drawing/2014/main" id="{DBEEC154-C982-EBC8-9BF6-3456F4D1045C}"/>
              </a:ext>
            </a:extLst>
          </p:cNvPr>
          <p:cNvSpPr>
            <a:spLocks noGrp="1"/>
          </p:cNvSpPr>
          <p:nvPr>
            <p:ph type="sldNum" sz="quarter" idx="22"/>
          </p:nvPr>
        </p:nvSpPr>
        <p:spPr>
          <a:xfrm>
            <a:off x="22674263" y="12585700"/>
            <a:ext cx="950912" cy="733425"/>
          </a:xfrm>
        </p:spPr>
        <p:txBody>
          <a:bodyPr/>
          <a:lstStyle>
            <a:lvl1pPr algn="r">
              <a:defRPr smtClean="0">
                <a:solidFill>
                  <a:schemeClr val="accent2"/>
                </a:solidFill>
              </a:defRPr>
            </a:lvl1pPr>
          </a:lstStyle>
          <a:p>
            <a:pPr>
              <a:defRPr/>
            </a:pPr>
            <a:fld id="{E4A88472-4457-473D-855D-4589A3055FD9}" type="slidenum">
              <a:rPr lang="uk-UA"/>
              <a:pPr>
                <a:defRPr/>
              </a:pPr>
              <a:t>‹#›</a:t>
            </a:fld>
            <a:endParaRPr lang="uk-UA"/>
          </a:p>
        </p:txBody>
      </p:sp>
    </p:spTree>
    <p:extLst>
      <p:ext uri="{BB962C8B-B14F-4D97-AF65-F5344CB8AC3E}">
        <p14:creationId xmlns:p14="http://schemas.microsoft.com/office/powerpoint/2010/main" val="38824728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Image/Text Slide — 03">
    <p:spTree>
      <p:nvGrpSpPr>
        <p:cNvPr id="1" name=""/>
        <p:cNvGrpSpPr/>
        <p:nvPr/>
      </p:nvGrpSpPr>
      <p:grpSpPr>
        <a:xfrm>
          <a:off x="0" y="0"/>
          <a:ext cx="0" cy="0"/>
          <a:chOff x="0" y="0"/>
          <a:chExt cx="0" cy="0"/>
        </a:xfrm>
      </p:grpSpPr>
      <p:pic>
        <p:nvPicPr>
          <p:cNvPr id="3" name="Picture 1">
            <a:extLst>
              <a:ext uri="{FF2B5EF4-FFF2-40B4-BE49-F238E27FC236}">
                <a16:creationId xmlns:a16="http://schemas.microsoft.com/office/drawing/2014/main" id="{AF168C77-554A-4F14-AC1E-E2E5C127C38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Picture Placeholder 4"/>
          <p:cNvSpPr>
            <a:spLocks noGrp="1"/>
          </p:cNvSpPr>
          <p:nvPr>
            <p:ph type="pic" sz="quarter" idx="21"/>
          </p:nvPr>
        </p:nvSpPr>
        <p:spPr>
          <a:xfrm>
            <a:off x="753699" y="3124175"/>
            <a:ext cx="11058889" cy="4648213"/>
          </a:xfrm>
          <a:prstGeom prst="rect">
            <a:avLst/>
          </a:prstGeom>
        </p:spPr>
        <p:txBody>
          <a:bodyPr/>
          <a:lstStyle>
            <a:lvl1pPr>
              <a:defRPr>
                <a:latin typeface="Georgia" panose="02040502050405020303" pitchFamily="18" charset="0"/>
              </a:defRPr>
            </a:lvl1pPr>
          </a:lstStyle>
          <a:p>
            <a:pPr lvl="0"/>
            <a:r>
              <a:rPr lang="en-US" noProof="0"/>
              <a:t>Click icon to add picture</a:t>
            </a:r>
          </a:p>
        </p:txBody>
      </p:sp>
      <p:sp>
        <p:nvSpPr>
          <p:cNvPr id="16" name="Picture Placeholder 4"/>
          <p:cNvSpPr>
            <a:spLocks noGrp="1"/>
          </p:cNvSpPr>
          <p:nvPr>
            <p:ph type="pic" sz="quarter" idx="22"/>
          </p:nvPr>
        </p:nvSpPr>
        <p:spPr>
          <a:xfrm>
            <a:off x="12592876" y="3124175"/>
            <a:ext cx="11024364" cy="4648213"/>
          </a:xfrm>
          <a:prstGeom prst="rect">
            <a:avLst/>
          </a:prstGeom>
        </p:spPr>
        <p:txBody>
          <a:bodyPr/>
          <a:lstStyle>
            <a:lvl1pPr>
              <a:defRPr>
                <a:latin typeface="Georgia" panose="02040502050405020303" pitchFamily="18" charset="0"/>
              </a:defRPr>
            </a:lvl1pPr>
          </a:lstStyle>
          <a:p>
            <a:pPr lvl="0"/>
            <a:r>
              <a:rPr lang="en-US" noProof="0"/>
              <a:t>Click icon to add picture</a:t>
            </a:r>
          </a:p>
        </p:txBody>
      </p:sp>
      <p:sp>
        <p:nvSpPr>
          <p:cNvPr id="20" name="Text Placeholder 7"/>
          <p:cNvSpPr>
            <a:spLocks noGrp="1"/>
          </p:cNvSpPr>
          <p:nvPr>
            <p:ph type="body" sz="quarter" idx="16"/>
          </p:nvPr>
        </p:nvSpPr>
        <p:spPr>
          <a:xfrm>
            <a:off x="753699" y="8531537"/>
            <a:ext cx="11073635" cy="3355663"/>
          </a:xfrm>
        </p:spPr>
        <p:txBody>
          <a:bodyPr/>
          <a:lstStyle>
            <a:lvl1pPr marL="0" indent="0">
              <a:buFont typeface="Arial" panose="020B0604020202020204" pitchFamily="34" charset="0"/>
              <a:buNone/>
              <a:defRPr sz="28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21" name="Text Placeholder 7"/>
          <p:cNvSpPr>
            <a:spLocks noGrp="1"/>
          </p:cNvSpPr>
          <p:nvPr>
            <p:ph type="body" sz="quarter" idx="17"/>
          </p:nvPr>
        </p:nvSpPr>
        <p:spPr>
          <a:xfrm>
            <a:off x="12574586" y="8531537"/>
            <a:ext cx="11073634" cy="3355663"/>
          </a:xfrm>
        </p:spPr>
        <p:txBody>
          <a:bodyPr/>
          <a:lstStyle>
            <a:lvl1pPr marL="0" indent="0">
              <a:buFont typeface="Arial" panose="020B0604020202020204" pitchFamily="34" charset="0"/>
              <a:buNone/>
              <a:defRPr sz="28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2" name="Title 1"/>
          <p:cNvSpPr>
            <a:spLocks noGrp="1"/>
          </p:cNvSpPr>
          <p:nvPr>
            <p:ph type="ctrTitle"/>
          </p:nvPr>
        </p:nvSpPr>
        <p:spPr>
          <a:xfrm>
            <a:off x="769934" y="1143000"/>
            <a:ext cx="22847305" cy="1641270"/>
          </a:xfrm>
          <a:prstGeom prst="rect">
            <a:avLst/>
          </a:prstGeom>
        </p:spPr>
        <p:txBody>
          <a:bodyPr lIns="0" tIns="0" rIns="0" bIns="0">
            <a:norm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4" name="Slide Number Placeholder 6">
            <a:extLst>
              <a:ext uri="{FF2B5EF4-FFF2-40B4-BE49-F238E27FC236}">
                <a16:creationId xmlns:a16="http://schemas.microsoft.com/office/drawing/2014/main" id="{945E2F53-618B-CF5C-7E69-8382CC087094}"/>
              </a:ext>
            </a:extLst>
          </p:cNvPr>
          <p:cNvSpPr>
            <a:spLocks noGrp="1"/>
          </p:cNvSpPr>
          <p:nvPr>
            <p:ph type="sldNum" sz="quarter" idx="23"/>
          </p:nvPr>
        </p:nvSpPr>
        <p:spPr>
          <a:xfrm>
            <a:off x="22674263" y="12585700"/>
            <a:ext cx="950912" cy="733425"/>
          </a:xfrm>
        </p:spPr>
        <p:txBody>
          <a:bodyPr/>
          <a:lstStyle>
            <a:lvl1pPr algn="r">
              <a:defRPr smtClean="0">
                <a:solidFill>
                  <a:schemeClr val="accent2"/>
                </a:solidFill>
              </a:defRPr>
            </a:lvl1pPr>
          </a:lstStyle>
          <a:p>
            <a:pPr>
              <a:defRPr/>
            </a:pPr>
            <a:fld id="{F6857489-CC6F-45A6-8D49-9DFC9B4CA9A8}" type="slidenum">
              <a:rPr lang="uk-UA"/>
              <a:pPr>
                <a:defRPr/>
              </a:pPr>
              <a:t>‹#›</a:t>
            </a:fld>
            <a:endParaRPr lang="uk-UA"/>
          </a:p>
        </p:txBody>
      </p:sp>
    </p:spTree>
    <p:extLst>
      <p:ext uri="{BB962C8B-B14F-4D97-AF65-F5344CB8AC3E}">
        <p14:creationId xmlns:p14="http://schemas.microsoft.com/office/powerpoint/2010/main" val="40275241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Image/Text Slide — 04">
    <p:spTree>
      <p:nvGrpSpPr>
        <p:cNvPr id="1" name=""/>
        <p:cNvGrpSpPr/>
        <p:nvPr/>
      </p:nvGrpSpPr>
      <p:grpSpPr>
        <a:xfrm>
          <a:off x="0" y="0"/>
          <a:ext cx="0" cy="0"/>
          <a:chOff x="0" y="0"/>
          <a:chExt cx="0" cy="0"/>
        </a:xfrm>
      </p:grpSpPr>
      <p:pic>
        <p:nvPicPr>
          <p:cNvPr id="3" name="Picture 1">
            <a:extLst>
              <a:ext uri="{FF2B5EF4-FFF2-40B4-BE49-F238E27FC236}">
                <a16:creationId xmlns:a16="http://schemas.microsoft.com/office/drawing/2014/main" id="{51A99038-DF22-649F-376F-E632120A93B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Picture Placeholder 4"/>
          <p:cNvSpPr>
            <a:spLocks noGrp="1"/>
          </p:cNvSpPr>
          <p:nvPr>
            <p:ph type="pic" sz="quarter" idx="21"/>
          </p:nvPr>
        </p:nvSpPr>
        <p:spPr>
          <a:xfrm>
            <a:off x="769936" y="3124175"/>
            <a:ext cx="7004052" cy="4648213"/>
          </a:xfrm>
          <a:prstGeom prst="rect">
            <a:avLst/>
          </a:prstGeom>
        </p:spPr>
        <p:txBody>
          <a:bodyPr/>
          <a:lstStyle/>
          <a:p>
            <a:pPr lvl="0"/>
            <a:r>
              <a:rPr lang="en-US" noProof="0"/>
              <a:t>Click icon to add picture</a:t>
            </a:r>
          </a:p>
        </p:txBody>
      </p:sp>
      <p:sp>
        <p:nvSpPr>
          <p:cNvPr id="25" name="Picture Placeholder 4"/>
          <p:cNvSpPr>
            <a:spLocks noGrp="1"/>
          </p:cNvSpPr>
          <p:nvPr>
            <p:ph type="pic" sz="quarter" idx="23"/>
          </p:nvPr>
        </p:nvSpPr>
        <p:spPr>
          <a:xfrm>
            <a:off x="8420893" y="3124175"/>
            <a:ext cx="7545388" cy="4648213"/>
          </a:xfrm>
          <a:prstGeom prst="rect">
            <a:avLst/>
          </a:prstGeom>
        </p:spPr>
        <p:txBody>
          <a:bodyPr/>
          <a:lstStyle/>
          <a:p>
            <a:pPr lvl="0"/>
            <a:r>
              <a:rPr lang="en-US" noProof="0"/>
              <a:t>Click icon to add picture</a:t>
            </a:r>
          </a:p>
        </p:txBody>
      </p:sp>
      <p:sp>
        <p:nvSpPr>
          <p:cNvPr id="30" name="Picture Placeholder 4"/>
          <p:cNvSpPr>
            <a:spLocks noGrp="1"/>
          </p:cNvSpPr>
          <p:nvPr>
            <p:ph type="pic" sz="quarter" idx="25"/>
          </p:nvPr>
        </p:nvSpPr>
        <p:spPr>
          <a:xfrm>
            <a:off x="16613186" y="3124175"/>
            <a:ext cx="7004053" cy="4648213"/>
          </a:xfrm>
          <a:prstGeom prst="rect">
            <a:avLst/>
          </a:prstGeom>
        </p:spPr>
        <p:txBody>
          <a:bodyPr/>
          <a:lstStyle/>
          <a:p>
            <a:pPr lvl="0"/>
            <a:r>
              <a:rPr lang="en-US" noProof="0"/>
              <a:t>Click icon to add picture</a:t>
            </a:r>
          </a:p>
        </p:txBody>
      </p:sp>
      <p:sp>
        <p:nvSpPr>
          <p:cNvPr id="31" name="Text Placeholder 7"/>
          <p:cNvSpPr>
            <a:spLocks noGrp="1"/>
          </p:cNvSpPr>
          <p:nvPr>
            <p:ph type="body" sz="quarter" idx="16"/>
          </p:nvPr>
        </p:nvSpPr>
        <p:spPr>
          <a:xfrm>
            <a:off x="757241" y="8531537"/>
            <a:ext cx="7016747" cy="3391057"/>
          </a:xfrm>
        </p:spPr>
        <p:txBody>
          <a:bodyPr/>
          <a:lstStyle>
            <a:lvl1pPr marL="0" indent="0">
              <a:buFont typeface="Arial" panose="020B0604020202020204" pitchFamily="34" charset="0"/>
              <a:buNone/>
              <a:defRPr sz="28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32" name="Text Placeholder 7"/>
          <p:cNvSpPr>
            <a:spLocks noGrp="1"/>
          </p:cNvSpPr>
          <p:nvPr>
            <p:ph type="body" sz="quarter" idx="26"/>
          </p:nvPr>
        </p:nvSpPr>
        <p:spPr>
          <a:xfrm>
            <a:off x="8420893" y="8531537"/>
            <a:ext cx="7545388" cy="3391057"/>
          </a:xfrm>
        </p:spPr>
        <p:txBody>
          <a:bodyPr/>
          <a:lstStyle>
            <a:lvl1pPr marL="0" indent="0">
              <a:buFont typeface="Arial" panose="020B0604020202020204" pitchFamily="34" charset="0"/>
              <a:buNone/>
              <a:defRPr sz="28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33" name="Text Placeholder 7"/>
          <p:cNvSpPr>
            <a:spLocks noGrp="1"/>
          </p:cNvSpPr>
          <p:nvPr>
            <p:ph type="body" sz="quarter" idx="27"/>
          </p:nvPr>
        </p:nvSpPr>
        <p:spPr>
          <a:xfrm>
            <a:off x="16613185" y="8531537"/>
            <a:ext cx="7011989" cy="3391057"/>
          </a:xfrm>
        </p:spPr>
        <p:txBody>
          <a:bodyPr/>
          <a:lstStyle>
            <a:lvl1pPr marL="0" indent="0">
              <a:buFont typeface="Arial" panose="020B0604020202020204" pitchFamily="34" charset="0"/>
              <a:buNone/>
              <a:defRPr sz="28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2" name="Title 1"/>
          <p:cNvSpPr>
            <a:spLocks noGrp="1"/>
          </p:cNvSpPr>
          <p:nvPr>
            <p:ph type="ctrTitle"/>
          </p:nvPr>
        </p:nvSpPr>
        <p:spPr>
          <a:xfrm>
            <a:off x="769934" y="1143000"/>
            <a:ext cx="22847305" cy="1641270"/>
          </a:xfrm>
          <a:prstGeom prst="rect">
            <a:avLst/>
          </a:prstGeom>
        </p:spPr>
        <p:txBody>
          <a:bodyPr lIns="0" tIns="0" rIns="0" bIns="0">
            <a:norm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4" name="Slide Number Placeholder 6">
            <a:extLst>
              <a:ext uri="{FF2B5EF4-FFF2-40B4-BE49-F238E27FC236}">
                <a16:creationId xmlns:a16="http://schemas.microsoft.com/office/drawing/2014/main" id="{C4586960-DE9C-4BDD-ED7E-CFB43E872BD2}"/>
              </a:ext>
            </a:extLst>
          </p:cNvPr>
          <p:cNvSpPr>
            <a:spLocks noGrp="1"/>
          </p:cNvSpPr>
          <p:nvPr>
            <p:ph type="sldNum" sz="quarter" idx="28"/>
          </p:nvPr>
        </p:nvSpPr>
        <p:spPr>
          <a:xfrm>
            <a:off x="22674263" y="12585700"/>
            <a:ext cx="950912" cy="733425"/>
          </a:xfrm>
        </p:spPr>
        <p:txBody>
          <a:bodyPr/>
          <a:lstStyle>
            <a:lvl1pPr algn="r">
              <a:defRPr smtClean="0">
                <a:solidFill>
                  <a:schemeClr val="accent2"/>
                </a:solidFill>
              </a:defRPr>
            </a:lvl1pPr>
          </a:lstStyle>
          <a:p>
            <a:pPr>
              <a:defRPr/>
            </a:pPr>
            <a:fld id="{423F0BD7-C839-4711-8078-E949809B3E3D}" type="slidenum">
              <a:rPr lang="uk-UA"/>
              <a:pPr>
                <a:defRPr/>
              </a:pPr>
              <a:t>‹#›</a:t>
            </a:fld>
            <a:endParaRPr lang="uk-UA"/>
          </a:p>
        </p:txBody>
      </p:sp>
    </p:spTree>
    <p:extLst>
      <p:ext uri="{BB962C8B-B14F-4D97-AF65-F5344CB8AC3E}">
        <p14:creationId xmlns:p14="http://schemas.microsoft.com/office/powerpoint/2010/main" val="5072837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Slide — 02">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56BE7E9E-523B-69D1-5904-5B89B72603BC}"/>
              </a:ext>
            </a:extLst>
          </p:cNvPr>
          <p:cNvCxnSpPr/>
          <p:nvPr userDrawn="1"/>
        </p:nvCxnSpPr>
        <p:spPr>
          <a:xfrm>
            <a:off x="757238" y="12188825"/>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4" name="Rectangle 3">
            <a:extLst>
              <a:ext uri="{FF2B5EF4-FFF2-40B4-BE49-F238E27FC236}">
                <a16:creationId xmlns:a16="http://schemas.microsoft.com/office/drawing/2014/main" id="{E62CD7F5-7387-F5A3-4726-F9E4F392AD59}"/>
              </a:ext>
            </a:extLst>
          </p:cNvPr>
          <p:cNvSpPr>
            <a:spLocks/>
          </p:cNvSpPr>
          <p:nvPr userDrawn="1"/>
        </p:nvSpPr>
        <p:spPr>
          <a:xfrm>
            <a:off x="1588" y="0"/>
            <a:ext cx="24384000"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261" eaLnBrk="1" fontAlgn="auto" hangingPunct="1">
              <a:spcBef>
                <a:spcPts val="0"/>
              </a:spcBef>
              <a:spcAft>
                <a:spcPts val="0"/>
              </a:spcAft>
              <a:defRPr/>
            </a:pPr>
            <a:endParaRPr lang="en-US" sz="12800">
              <a:latin typeface="Arial" panose="020B0604020202020204" pitchFamily="34" charset="0"/>
            </a:endParaRPr>
          </a:p>
        </p:txBody>
      </p:sp>
      <p:pic>
        <p:nvPicPr>
          <p:cNvPr id="5" name="Picture 8">
            <a:extLst>
              <a:ext uri="{FF2B5EF4-FFF2-40B4-BE49-F238E27FC236}">
                <a16:creationId xmlns:a16="http://schemas.microsoft.com/office/drawing/2014/main" id="{6925C516-59D6-9C80-C17B-B0922D72152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44587" y="1143000"/>
            <a:ext cx="22097999" cy="1219177"/>
          </a:xfrm>
        </p:spPr>
        <p:txBody>
          <a:bodyPr lIns="0" tIns="0" rIns="0" bIns="0">
            <a:normAutofit/>
          </a:bodyPr>
          <a:lstStyle>
            <a:lvl1pPr>
              <a:defRPr sz="6800" b="0" i="0" baseline="0">
                <a:solidFill>
                  <a:srgbClr val="576F7F"/>
                </a:solidFill>
                <a:latin typeface="Times New Roman" panose="02020603050405020304" pitchFamily="18" charset="0"/>
                <a:cs typeface="Times New Roman" panose="02020603050405020304" pitchFamily="18" charset="0"/>
              </a:defRPr>
            </a:lvl1pPr>
          </a:lstStyle>
          <a:p>
            <a:r>
              <a:rPr lang="tr-TR"/>
              <a:t>Click to edit Master title style</a:t>
            </a:r>
            <a:endParaRPr lang="en-US"/>
          </a:p>
        </p:txBody>
      </p:sp>
      <p:sp>
        <p:nvSpPr>
          <p:cNvPr id="26" name="Text Placeholder 7"/>
          <p:cNvSpPr>
            <a:spLocks noGrp="1"/>
          </p:cNvSpPr>
          <p:nvPr>
            <p:ph type="body" sz="quarter" idx="15"/>
          </p:nvPr>
        </p:nvSpPr>
        <p:spPr>
          <a:xfrm>
            <a:off x="1144586" y="3152752"/>
            <a:ext cx="22098002" cy="3860491"/>
          </a:xfrm>
        </p:spPr>
        <p:txBody>
          <a:bodyPr/>
          <a:lstStyle>
            <a:lvl1pPr>
              <a:defRPr sz="4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
        <p:nvSpPr>
          <p:cNvPr id="27" name="Text Placeholder 7"/>
          <p:cNvSpPr>
            <a:spLocks noGrp="1"/>
          </p:cNvSpPr>
          <p:nvPr>
            <p:ph type="body" sz="quarter" idx="16"/>
          </p:nvPr>
        </p:nvSpPr>
        <p:spPr>
          <a:xfrm>
            <a:off x="1144586" y="7781903"/>
            <a:ext cx="10682748" cy="3648098"/>
          </a:xfrm>
        </p:spPr>
        <p:txBody>
          <a:bodyPr/>
          <a:lstStyle>
            <a:lvl1pPr marL="457200" indent="-457200">
              <a:buFont typeface="Arial" panose="020B0604020202020204" pitchFamily="34" charset="0"/>
              <a:buChar char="•"/>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a:t>Click to edit Master text styles</a:t>
            </a:r>
          </a:p>
        </p:txBody>
      </p:sp>
      <p:sp>
        <p:nvSpPr>
          <p:cNvPr id="28" name="Text Placeholder 7"/>
          <p:cNvSpPr>
            <a:spLocks noGrp="1"/>
          </p:cNvSpPr>
          <p:nvPr>
            <p:ph type="body" sz="quarter" idx="17"/>
          </p:nvPr>
        </p:nvSpPr>
        <p:spPr>
          <a:xfrm>
            <a:off x="12574586" y="7781903"/>
            <a:ext cx="10682748" cy="3648098"/>
          </a:xfrm>
        </p:spPr>
        <p:txBody>
          <a:bodyPr/>
          <a:lstStyle>
            <a:lvl1pPr marL="457200" indent="-457200">
              <a:buFont typeface="Arial" panose="020B0604020202020204" pitchFamily="34" charset="0"/>
              <a:buChar char="•"/>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a:t>Click to edit Master text styles</a:t>
            </a:r>
          </a:p>
        </p:txBody>
      </p:sp>
      <p:sp>
        <p:nvSpPr>
          <p:cNvPr id="6" name="Slide Number Placeholder 6">
            <a:extLst>
              <a:ext uri="{FF2B5EF4-FFF2-40B4-BE49-F238E27FC236}">
                <a16:creationId xmlns:a16="http://schemas.microsoft.com/office/drawing/2014/main" id="{36688FBF-EA81-3038-CCDB-617EE19C2C21}"/>
              </a:ext>
            </a:extLst>
          </p:cNvPr>
          <p:cNvSpPr>
            <a:spLocks noGrp="1"/>
          </p:cNvSpPr>
          <p:nvPr>
            <p:ph type="sldNum" sz="quarter" idx="18"/>
          </p:nvPr>
        </p:nvSpPr>
        <p:spPr>
          <a:xfrm>
            <a:off x="22674263" y="12585700"/>
            <a:ext cx="950912" cy="733425"/>
          </a:xfrm>
        </p:spPr>
        <p:txBody>
          <a:bodyPr/>
          <a:lstStyle>
            <a:lvl1pPr algn="r">
              <a:defRPr>
                <a:solidFill>
                  <a:srgbClr val="576F7F"/>
                </a:solidFill>
              </a:defRPr>
            </a:lvl1pPr>
          </a:lstStyle>
          <a:p>
            <a:pPr>
              <a:defRPr/>
            </a:pPr>
            <a:fld id="{909D7EA5-A8B0-4338-B72A-468441B9CADF}" type="slidenum">
              <a:rPr lang="uk-UA"/>
              <a:pPr>
                <a:defRPr/>
              </a:pPr>
              <a:t>‹#›</a:t>
            </a:fld>
            <a:endParaRPr lang="uk-UA"/>
          </a:p>
        </p:txBody>
      </p:sp>
    </p:spTree>
    <p:extLst>
      <p:ext uri="{BB962C8B-B14F-4D97-AF65-F5344CB8AC3E}">
        <p14:creationId xmlns:p14="http://schemas.microsoft.com/office/powerpoint/2010/main" val="3563879467"/>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Image/Text Slide — 05">
    <p:spTree>
      <p:nvGrpSpPr>
        <p:cNvPr id="1" name=""/>
        <p:cNvGrpSpPr/>
        <p:nvPr/>
      </p:nvGrpSpPr>
      <p:grpSpPr>
        <a:xfrm>
          <a:off x="0" y="0"/>
          <a:ext cx="0" cy="0"/>
          <a:chOff x="0" y="0"/>
          <a:chExt cx="0" cy="0"/>
        </a:xfrm>
      </p:grpSpPr>
      <p:pic>
        <p:nvPicPr>
          <p:cNvPr id="3" name="Picture 1">
            <a:extLst>
              <a:ext uri="{FF2B5EF4-FFF2-40B4-BE49-F238E27FC236}">
                <a16:creationId xmlns:a16="http://schemas.microsoft.com/office/drawing/2014/main" id="{51374BAA-8553-9F74-CE8C-19A72BC0D45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Content Placeholder 4"/>
          <p:cNvSpPr>
            <a:spLocks noGrp="1"/>
          </p:cNvSpPr>
          <p:nvPr>
            <p:ph sz="quarter" idx="16"/>
          </p:nvPr>
        </p:nvSpPr>
        <p:spPr>
          <a:xfrm>
            <a:off x="769935" y="3143738"/>
            <a:ext cx="10667999" cy="8743462"/>
          </a:xfrm>
          <a:prstGeom prst="rect">
            <a:avLst/>
          </a:prstGeom>
        </p:spPr>
        <p:txBody>
          <a:bodyPr/>
          <a:lstStyle>
            <a:lvl1pPr>
              <a:tabLst>
                <a:tab pos="114300" algn="l"/>
              </a:tabLst>
              <a:defRPr sz="4800">
                <a:solidFill>
                  <a:srgbClr val="576F7F"/>
                </a:solidFill>
              </a:defRPr>
            </a:lvl1pPr>
            <a:lvl2pPr marL="114300" indent="-114300">
              <a:tabLst/>
              <a:defRPr sz="1000">
                <a:solidFill>
                  <a:schemeClr val="bg1">
                    <a:lumMod val="50000"/>
                  </a:schemeClr>
                </a:solidFill>
              </a:defRPr>
            </a:lvl2pPr>
            <a:lvl3pPr marL="230188" indent="-115888">
              <a:tabLst/>
              <a:defRPr sz="1000">
                <a:solidFill>
                  <a:schemeClr val="bg1">
                    <a:lumMod val="50000"/>
                  </a:schemeClr>
                </a:solidFill>
              </a:defRPr>
            </a:lvl3pPr>
          </a:lstStyle>
          <a:p>
            <a:pPr lvl="0"/>
            <a:r>
              <a:rPr lang="en-US"/>
              <a:t>Click to edit Master text styles</a:t>
            </a:r>
          </a:p>
        </p:txBody>
      </p:sp>
      <p:sp>
        <p:nvSpPr>
          <p:cNvPr id="21" name="Text Placeholder 7"/>
          <p:cNvSpPr>
            <a:spLocks noGrp="1"/>
          </p:cNvSpPr>
          <p:nvPr>
            <p:ph type="body" sz="quarter" idx="17"/>
          </p:nvPr>
        </p:nvSpPr>
        <p:spPr>
          <a:xfrm>
            <a:off x="12193587" y="3121326"/>
            <a:ext cx="11423653" cy="8765874"/>
          </a:xfrm>
        </p:spPr>
        <p:txBody>
          <a:bodyPr/>
          <a:lstStyle>
            <a:lvl1pPr marL="457200" indent="-457200">
              <a:buFont typeface="Arial" panose="020B0604020202020204" pitchFamily="34" charset="0"/>
              <a:buChar char="•"/>
              <a:defRPr sz="2800">
                <a:solidFill>
                  <a:schemeClr val="accent2"/>
                </a:solidFill>
                <a:latin typeface="Georgia" panose="020405020504050203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2" name="Title 1"/>
          <p:cNvSpPr>
            <a:spLocks noGrp="1"/>
          </p:cNvSpPr>
          <p:nvPr>
            <p:ph type="ctrTitle"/>
          </p:nvPr>
        </p:nvSpPr>
        <p:spPr>
          <a:xfrm>
            <a:off x="769934" y="1143000"/>
            <a:ext cx="22847305" cy="1641270"/>
          </a:xfrm>
          <a:prstGeom prst="rect">
            <a:avLst/>
          </a:prstGeom>
        </p:spPr>
        <p:txBody>
          <a:bodyPr lIns="0" tIns="0" rIns="0" bIns="0">
            <a:norm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4" name="Slide Number Placeholder 6">
            <a:extLst>
              <a:ext uri="{FF2B5EF4-FFF2-40B4-BE49-F238E27FC236}">
                <a16:creationId xmlns:a16="http://schemas.microsoft.com/office/drawing/2014/main" id="{03301464-9075-1068-ABAD-B71B87631FF8}"/>
              </a:ext>
            </a:extLst>
          </p:cNvPr>
          <p:cNvSpPr>
            <a:spLocks noGrp="1"/>
          </p:cNvSpPr>
          <p:nvPr>
            <p:ph type="sldNum" sz="quarter" idx="18"/>
          </p:nvPr>
        </p:nvSpPr>
        <p:spPr>
          <a:xfrm>
            <a:off x="22674263" y="12585700"/>
            <a:ext cx="950912" cy="733425"/>
          </a:xfrm>
        </p:spPr>
        <p:txBody>
          <a:bodyPr/>
          <a:lstStyle>
            <a:lvl1pPr algn="r">
              <a:defRPr smtClean="0">
                <a:solidFill>
                  <a:schemeClr val="accent2"/>
                </a:solidFill>
              </a:defRPr>
            </a:lvl1pPr>
          </a:lstStyle>
          <a:p>
            <a:pPr>
              <a:defRPr/>
            </a:pPr>
            <a:fld id="{9EE1D930-592D-40AF-AF50-A363FA8FAE09}" type="slidenum">
              <a:rPr lang="uk-UA"/>
              <a:pPr>
                <a:defRPr/>
              </a:pPr>
              <a:t>‹#›</a:t>
            </a:fld>
            <a:endParaRPr lang="uk-UA"/>
          </a:p>
        </p:txBody>
      </p:sp>
    </p:spTree>
    <p:extLst>
      <p:ext uri="{BB962C8B-B14F-4D97-AF65-F5344CB8AC3E}">
        <p14:creationId xmlns:p14="http://schemas.microsoft.com/office/powerpoint/2010/main" val="263014636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5_Text Slide — 01">
    <p:spTree>
      <p:nvGrpSpPr>
        <p:cNvPr id="1" name=""/>
        <p:cNvGrpSpPr/>
        <p:nvPr/>
      </p:nvGrpSpPr>
      <p:grpSpPr>
        <a:xfrm>
          <a:off x="0" y="0"/>
          <a:ext cx="0" cy="0"/>
          <a:chOff x="0" y="0"/>
          <a:chExt cx="0" cy="0"/>
        </a:xfrm>
      </p:grpSpPr>
      <p:pic>
        <p:nvPicPr>
          <p:cNvPr id="3" name="Picture 1">
            <a:extLst>
              <a:ext uri="{FF2B5EF4-FFF2-40B4-BE49-F238E27FC236}">
                <a16:creationId xmlns:a16="http://schemas.microsoft.com/office/drawing/2014/main" id="{FAAD3C0B-21CA-EDD6-5E30-CA9821322A1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757241" y="1143000"/>
            <a:ext cx="22867934" cy="2476646"/>
          </a:xfrm>
          <a:prstGeom prst="rect">
            <a:avLst/>
          </a:prstGeom>
        </p:spPr>
        <p:txBody>
          <a:bodyPr lIns="0" tIns="0" rIns="0" bIns="0">
            <a:noAutofit/>
          </a:bodyPr>
          <a:lstStyle>
            <a:lvl1pPr>
              <a:defRPr sz="8800" b="0" i="0" baseline="0">
                <a:solidFill>
                  <a:schemeClr val="accent2"/>
                </a:solidFill>
                <a:latin typeface="Georgia" panose="02040502050405020303" pitchFamily="18" charset="0"/>
                <a:cs typeface="Times New Roman" panose="02020603050405020304" pitchFamily="18" charset="0"/>
              </a:defRPr>
            </a:lvl1pPr>
          </a:lstStyle>
          <a:p>
            <a:r>
              <a:rPr lang="en-US"/>
              <a:t>Click to edit Master title style</a:t>
            </a:r>
          </a:p>
        </p:txBody>
      </p:sp>
      <p:sp>
        <p:nvSpPr>
          <p:cNvPr id="4" name="Table Placeholder 3"/>
          <p:cNvSpPr>
            <a:spLocks noGrp="1"/>
          </p:cNvSpPr>
          <p:nvPr>
            <p:ph type="tbl" sz="quarter" idx="15"/>
          </p:nvPr>
        </p:nvSpPr>
        <p:spPr>
          <a:xfrm>
            <a:off x="757237" y="4191000"/>
            <a:ext cx="22867934" cy="7731592"/>
          </a:xfrm>
        </p:spPr>
        <p:txBody>
          <a:bodyPr/>
          <a:lstStyle/>
          <a:p>
            <a:pPr lvl="0"/>
            <a:r>
              <a:rPr lang="en-US" noProof="0"/>
              <a:t>Click icon to add table</a:t>
            </a:r>
          </a:p>
        </p:txBody>
      </p:sp>
      <p:sp>
        <p:nvSpPr>
          <p:cNvPr id="5" name="Slide Number Placeholder 6">
            <a:extLst>
              <a:ext uri="{FF2B5EF4-FFF2-40B4-BE49-F238E27FC236}">
                <a16:creationId xmlns:a16="http://schemas.microsoft.com/office/drawing/2014/main" id="{AA79A699-13B2-B2C8-3005-E4675ED2D8B8}"/>
              </a:ext>
            </a:extLst>
          </p:cNvPr>
          <p:cNvSpPr>
            <a:spLocks noGrp="1"/>
          </p:cNvSpPr>
          <p:nvPr>
            <p:ph type="sldNum" sz="quarter" idx="16"/>
          </p:nvPr>
        </p:nvSpPr>
        <p:spPr>
          <a:xfrm>
            <a:off x="22674263" y="12585700"/>
            <a:ext cx="950912" cy="733425"/>
          </a:xfrm>
        </p:spPr>
        <p:txBody>
          <a:bodyPr/>
          <a:lstStyle>
            <a:lvl1pPr algn="r">
              <a:defRPr smtClean="0">
                <a:solidFill>
                  <a:schemeClr val="accent2"/>
                </a:solidFill>
              </a:defRPr>
            </a:lvl1pPr>
          </a:lstStyle>
          <a:p>
            <a:pPr>
              <a:defRPr/>
            </a:pPr>
            <a:fld id="{1D2F7022-ABE6-49BD-A40F-D62F15B8318F}" type="slidenum">
              <a:rPr lang="uk-UA"/>
              <a:pPr>
                <a:defRPr/>
              </a:pPr>
              <a:t>‹#›</a:t>
            </a:fld>
            <a:endParaRPr lang="uk-UA"/>
          </a:p>
        </p:txBody>
      </p:sp>
    </p:spTree>
    <p:extLst>
      <p:ext uri="{BB962C8B-B14F-4D97-AF65-F5344CB8AC3E}">
        <p14:creationId xmlns:p14="http://schemas.microsoft.com/office/powerpoint/2010/main" val="351635639"/>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8DAE8E8-634E-AB71-E9C7-9278EA1782B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9938" y="12455525"/>
            <a:ext cx="3810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6">
            <a:extLst>
              <a:ext uri="{FF2B5EF4-FFF2-40B4-BE49-F238E27FC236}">
                <a16:creationId xmlns:a16="http://schemas.microsoft.com/office/drawing/2014/main" id="{35B5484E-9048-FD38-30C3-8EA0B7B1B399}"/>
              </a:ext>
            </a:extLst>
          </p:cNvPr>
          <p:cNvSpPr>
            <a:spLocks noGrp="1"/>
          </p:cNvSpPr>
          <p:nvPr>
            <p:ph type="sldNum" sz="quarter" idx="10"/>
          </p:nvPr>
        </p:nvSpPr>
        <p:spPr>
          <a:xfrm>
            <a:off x="22674263" y="12585700"/>
            <a:ext cx="950912" cy="733425"/>
          </a:xfrm>
        </p:spPr>
        <p:txBody>
          <a:bodyPr/>
          <a:lstStyle>
            <a:lvl1pPr algn="r">
              <a:defRPr smtClean="0">
                <a:solidFill>
                  <a:schemeClr val="accent2"/>
                </a:solidFill>
              </a:defRPr>
            </a:lvl1pPr>
          </a:lstStyle>
          <a:p>
            <a:pPr>
              <a:defRPr/>
            </a:pPr>
            <a:fld id="{D7A2FF4A-C3BA-4B5E-9055-AF4D1E3F1A00}" type="slidenum">
              <a:rPr lang="uk-UA"/>
              <a:pPr>
                <a:defRPr/>
              </a:pPr>
              <a:t>‹#›</a:t>
            </a:fld>
            <a:endParaRPr lang="uk-UA"/>
          </a:p>
        </p:txBody>
      </p:sp>
    </p:spTree>
    <p:extLst>
      <p:ext uri="{BB962C8B-B14F-4D97-AF65-F5344CB8AC3E}">
        <p14:creationId xmlns:p14="http://schemas.microsoft.com/office/powerpoint/2010/main" val="69865753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9038" y="4260851"/>
            <a:ext cx="20729099" cy="2940050"/>
          </a:xfrm>
        </p:spPr>
        <p:txBody>
          <a:bodyPr/>
          <a:lstStyle/>
          <a:p>
            <a:r>
              <a:rPr lang="en-US"/>
              <a:t>Click to edit Master title style</a:t>
            </a:r>
          </a:p>
        </p:txBody>
      </p:sp>
      <p:sp>
        <p:nvSpPr>
          <p:cNvPr id="3" name="Subtitle 2"/>
          <p:cNvSpPr>
            <a:spLocks noGrp="1"/>
          </p:cNvSpPr>
          <p:nvPr>
            <p:ph type="subTitle" idx="1"/>
          </p:nvPr>
        </p:nvSpPr>
        <p:spPr>
          <a:xfrm>
            <a:off x="3658076" y="7772400"/>
            <a:ext cx="17071023" cy="3505200"/>
          </a:xfrm>
        </p:spPr>
        <p:txBody>
          <a:bodyPr/>
          <a:lstStyle>
            <a:lvl1pPr marL="0" indent="0" algn="ctr">
              <a:buNone/>
              <a:defRPr>
                <a:solidFill>
                  <a:schemeClr val="tx1"/>
                </a:solidFill>
              </a:defRPr>
            </a:lvl1pPr>
            <a:lvl2pPr marL="914400" indent="0" algn="ctr">
              <a:buNone/>
              <a:defRPr>
                <a:solidFill>
                  <a:schemeClr val="tx1">
                    <a:tint val="75000"/>
                  </a:schemeClr>
                </a:solidFill>
              </a:defRPr>
            </a:lvl2pPr>
            <a:lvl3pPr marL="1828800" indent="0" algn="ctr">
              <a:buNone/>
              <a:defRPr>
                <a:solidFill>
                  <a:schemeClr val="tx1">
                    <a:tint val="75000"/>
                  </a:schemeClr>
                </a:solidFill>
              </a:defRPr>
            </a:lvl3pPr>
            <a:lvl4pPr marL="2743200" indent="0" algn="ctr">
              <a:buNone/>
              <a:defRPr>
                <a:solidFill>
                  <a:schemeClr val="tx1">
                    <a:tint val="75000"/>
                  </a:schemeClr>
                </a:solidFill>
              </a:defRPr>
            </a:lvl4pPr>
            <a:lvl5pPr marL="3657600" indent="0" algn="ctr">
              <a:buNone/>
              <a:defRPr>
                <a:solidFill>
                  <a:schemeClr val="tx1">
                    <a:tint val="75000"/>
                  </a:schemeClr>
                </a:solidFill>
              </a:defRPr>
            </a:lvl5pPr>
            <a:lvl6pPr marL="4572000" indent="0" algn="ctr">
              <a:buNone/>
              <a:defRPr>
                <a:solidFill>
                  <a:schemeClr val="tx1">
                    <a:tint val="75000"/>
                  </a:schemeClr>
                </a:solidFill>
              </a:defRPr>
            </a:lvl6pPr>
            <a:lvl7pPr marL="5486400" indent="0" algn="ctr">
              <a:buNone/>
              <a:defRPr>
                <a:solidFill>
                  <a:schemeClr val="tx1">
                    <a:tint val="75000"/>
                  </a:schemeClr>
                </a:solidFill>
              </a:defRPr>
            </a:lvl7pPr>
            <a:lvl8pPr marL="6400800" indent="0" algn="ctr">
              <a:buNone/>
              <a:defRPr>
                <a:solidFill>
                  <a:schemeClr val="tx1">
                    <a:tint val="75000"/>
                  </a:schemeClr>
                </a:solidFill>
              </a:defRPr>
            </a:lvl8pPr>
            <a:lvl9pPr marL="73152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a:xfrm>
            <a:off x="8332285" y="12712701"/>
            <a:ext cx="7722605" cy="730250"/>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3B749A01-A9DC-41D1-AE17-D6083DB014AA}" type="slidenum">
              <a:rPr lang="en-US" smtClean="0"/>
              <a:pPr/>
              <a:t>‹#›</a:t>
            </a:fld>
            <a:endParaRPr lang="en-US"/>
          </a:p>
        </p:txBody>
      </p:sp>
      <p:pic>
        <p:nvPicPr>
          <p:cNvPr id="2050" name="Picture 2" descr="C:\Documents and Settings\jelias\Desktop\title slide.PNG"/>
          <p:cNvPicPr>
            <a:picLocks noChangeAspect="1" noChangeArrowheads="1"/>
          </p:cNvPicPr>
          <p:nvPr userDrawn="1"/>
        </p:nvPicPr>
        <p:blipFill>
          <a:blip r:embed="rId2" cstate="print">
            <a:clrChange>
              <a:clrFrom>
                <a:srgbClr val="FFFFFF"/>
              </a:clrFrom>
              <a:clrTo>
                <a:srgbClr val="FFFFFF">
                  <a:alpha val="0"/>
                </a:srgbClr>
              </a:clrTo>
            </a:clrChange>
          </a:blip>
          <a:srcRect b="82222"/>
          <a:stretch>
            <a:fillRect/>
          </a:stretch>
        </p:blipFill>
        <p:spPr bwMode="auto">
          <a:xfrm>
            <a:off x="0" y="0"/>
            <a:ext cx="24387175" cy="2438400"/>
          </a:xfrm>
          <a:prstGeom prst="rect">
            <a:avLst/>
          </a:prstGeom>
          <a:noFill/>
        </p:spPr>
      </p:pic>
      <p:sp>
        <p:nvSpPr>
          <p:cNvPr id="7" name="TextBox 6"/>
          <p:cNvSpPr txBox="1"/>
          <p:nvPr userDrawn="1"/>
        </p:nvSpPr>
        <p:spPr>
          <a:xfrm>
            <a:off x="17209877" y="1538406"/>
            <a:ext cx="6282489" cy="1569660"/>
          </a:xfrm>
          <a:prstGeom prst="rect">
            <a:avLst/>
          </a:prstGeom>
          <a:noFill/>
        </p:spPr>
        <p:txBody>
          <a:bodyPr wrap="none" rtlCol="0">
            <a:spAutoFit/>
          </a:bodyPr>
          <a:lstStyle/>
          <a:p>
            <a:pPr algn="ctr"/>
            <a:r>
              <a:rPr lang="en-US" sz="4800" b="0" cap="none" spc="0">
                <a:ln>
                  <a:noFill/>
                </a:ln>
                <a:solidFill>
                  <a:schemeClr val="tx2"/>
                </a:solidFill>
                <a:effectLst>
                  <a:outerShdw blurRad="38100" dist="38100" dir="2700000" algn="tl">
                    <a:srgbClr val="000000">
                      <a:alpha val="43137"/>
                    </a:srgbClr>
                  </a:outerShdw>
                </a:effectLst>
              </a:rPr>
              <a:t>Connecting Research,</a:t>
            </a:r>
          </a:p>
          <a:p>
            <a:pPr algn="ctr"/>
            <a:r>
              <a:rPr lang="en-US" sz="4800" b="0" cap="none" spc="0">
                <a:ln>
                  <a:noFill/>
                </a:ln>
                <a:solidFill>
                  <a:schemeClr val="tx2"/>
                </a:solidFill>
                <a:effectLst>
                  <a:outerShdw blurRad="38100" dist="38100" dir="2700000" algn="tl">
                    <a:srgbClr val="000000">
                      <a:alpha val="43137"/>
                    </a:srgbClr>
                  </a:outerShdw>
                </a:effectLst>
              </a:rPr>
              <a:t>Policy and Practice</a:t>
            </a:r>
          </a:p>
        </p:txBody>
      </p:sp>
    </p:spTree>
    <p:extLst>
      <p:ext uri="{BB962C8B-B14F-4D97-AF65-F5344CB8AC3E}">
        <p14:creationId xmlns:p14="http://schemas.microsoft.com/office/powerpoint/2010/main" val="3685191726"/>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10800"/>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p:txBody>
      </p:sp>
      <p:sp>
        <p:nvSpPr>
          <p:cNvPr id="4" name="Date Placeholder 3"/>
          <p:cNvSpPr>
            <a:spLocks noGrp="1"/>
          </p:cNvSpPr>
          <p:nvPr>
            <p:ph type="dt" sz="half" idx="10"/>
          </p:nvPr>
        </p:nvSpPr>
        <p:spPr/>
        <p:txBody>
          <a:bodyPr/>
          <a:lstStyle/>
          <a:p>
            <a:fld id="{97D162C4-EDD9-4389-A98B-B87ECEA2A816}" type="datetimeFigureOut">
              <a:rPr lang="en-US" smtClean="0"/>
              <a:t>12/16/2024</a:t>
            </a:fld>
            <a:endParaRPr lang="en-US"/>
          </a:p>
        </p:txBody>
      </p:sp>
      <p:sp>
        <p:nvSpPr>
          <p:cNvPr id="5" name="Footer Placeholder 4"/>
          <p:cNvSpPr>
            <a:spLocks noGrp="1"/>
          </p:cNvSpPr>
          <p:nvPr>
            <p:ph type="ftr" sz="quarter" idx="11"/>
          </p:nvPr>
        </p:nvSpPr>
        <p:spPr/>
        <p:txBody>
          <a:bodyPr/>
          <a:lstStyle/>
          <a:p>
            <a:r>
              <a:rPr lang="en-US"/>
              <a:t>
              </a:t>
            </a:r>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39714795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2.xml"/><Relationship Id="rId18" Type="http://schemas.openxmlformats.org/officeDocument/2006/relationships/slideLayout" Target="../slideLayouts/slideLayout37.xml"/><Relationship Id="rId26" Type="http://schemas.openxmlformats.org/officeDocument/2006/relationships/slideLayout" Target="../slideLayouts/slideLayout45.xml"/><Relationship Id="rId21" Type="http://schemas.openxmlformats.org/officeDocument/2006/relationships/slideLayout" Target="../slideLayouts/slideLayout40.xml"/><Relationship Id="rId34" Type="http://schemas.openxmlformats.org/officeDocument/2006/relationships/slideLayout" Target="../slideLayouts/slideLayout53.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slideLayout" Target="../slideLayouts/slideLayout36.xml"/><Relationship Id="rId25" Type="http://schemas.openxmlformats.org/officeDocument/2006/relationships/slideLayout" Target="../slideLayouts/slideLayout44.xml"/><Relationship Id="rId33" Type="http://schemas.openxmlformats.org/officeDocument/2006/relationships/slideLayout" Target="../slideLayouts/slideLayout52.xml"/><Relationship Id="rId2" Type="http://schemas.openxmlformats.org/officeDocument/2006/relationships/slideLayout" Target="../slideLayouts/slideLayout21.xml"/><Relationship Id="rId16" Type="http://schemas.openxmlformats.org/officeDocument/2006/relationships/slideLayout" Target="../slideLayouts/slideLayout35.xml"/><Relationship Id="rId20" Type="http://schemas.openxmlformats.org/officeDocument/2006/relationships/slideLayout" Target="../slideLayouts/slideLayout39.xml"/><Relationship Id="rId29" Type="http://schemas.openxmlformats.org/officeDocument/2006/relationships/slideLayout" Target="../slideLayouts/slideLayout48.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24" Type="http://schemas.openxmlformats.org/officeDocument/2006/relationships/slideLayout" Target="../slideLayouts/slideLayout43.xml"/><Relationship Id="rId32" Type="http://schemas.openxmlformats.org/officeDocument/2006/relationships/slideLayout" Target="../slideLayouts/slideLayout51.xml"/><Relationship Id="rId37" Type="http://schemas.openxmlformats.org/officeDocument/2006/relationships/theme" Target="../theme/theme2.xml"/><Relationship Id="rId5" Type="http://schemas.openxmlformats.org/officeDocument/2006/relationships/slideLayout" Target="../slideLayouts/slideLayout24.xml"/><Relationship Id="rId15" Type="http://schemas.openxmlformats.org/officeDocument/2006/relationships/slideLayout" Target="../slideLayouts/slideLayout34.xml"/><Relationship Id="rId23" Type="http://schemas.openxmlformats.org/officeDocument/2006/relationships/slideLayout" Target="../slideLayouts/slideLayout42.xml"/><Relationship Id="rId28" Type="http://schemas.openxmlformats.org/officeDocument/2006/relationships/slideLayout" Target="../slideLayouts/slideLayout47.xml"/><Relationship Id="rId36" Type="http://schemas.openxmlformats.org/officeDocument/2006/relationships/slideLayout" Target="../slideLayouts/slideLayout55.xml"/><Relationship Id="rId10" Type="http://schemas.openxmlformats.org/officeDocument/2006/relationships/slideLayout" Target="../slideLayouts/slideLayout29.xml"/><Relationship Id="rId19" Type="http://schemas.openxmlformats.org/officeDocument/2006/relationships/slideLayout" Target="../slideLayouts/slideLayout38.xml"/><Relationship Id="rId31" Type="http://schemas.openxmlformats.org/officeDocument/2006/relationships/slideLayout" Target="../slideLayouts/slideLayout50.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slideLayout" Target="../slideLayouts/slideLayout33.xml"/><Relationship Id="rId22" Type="http://schemas.openxmlformats.org/officeDocument/2006/relationships/slideLayout" Target="../slideLayouts/slideLayout41.xml"/><Relationship Id="rId27" Type="http://schemas.openxmlformats.org/officeDocument/2006/relationships/slideLayout" Target="../slideLayouts/slideLayout46.xml"/><Relationship Id="rId30" Type="http://schemas.openxmlformats.org/officeDocument/2006/relationships/slideLayout" Target="../slideLayouts/slideLayout49.xml"/><Relationship Id="rId35" Type="http://schemas.openxmlformats.org/officeDocument/2006/relationships/slideLayout" Target="../slideLayouts/slideLayout54.xml"/><Relationship Id="rId8" Type="http://schemas.openxmlformats.org/officeDocument/2006/relationships/slideLayout" Target="../slideLayouts/slideLayout27.xml"/><Relationship Id="rId3"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68.xml"/><Relationship Id="rId18" Type="http://schemas.openxmlformats.org/officeDocument/2006/relationships/slideLayout" Target="../slideLayouts/slideLayout73.xml"/><Relationship Id="rId26" Type="http://schemas.openxmlformats.org/officeDocument/2006/relationships/slideLayout" Target="../slideLayouts/slideLayout81.xml"/><Relationship Id="rId39" Type="http://schemas.openxmlformats.org/officeDocument/2006/relationships/slideLayout" Target="../slideLayouts/slideLayout94.xml"/><Relationship Id="rId21" Type="http://schemas.openxmlformats.org/officeDocument/2006/relationships/slideLayout" Target="../slideLayouts/slideLayout76.xml"/><Relationship Id="rId34" Type="http://schemas.openxmlformats.org/officeDocument/2006/relationships/slideLayout" Target="../slideLayouts/slideLayout89.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17" Type="http://schemas.openxmlformats.org/officeDocument/2006/relationships/slideLayout" Target="../slideLayouts/slideLayout72.xml"/><Relationship Id="rId25" Type="http://schemas.openxmlformats.org/officeDocument/2006/relationships/slideLayout" Target="../slideLayouts/slideLayout80.xml"/><Relationship Id="rId33" Type="http://schemas.openxmlformats.org/officeDocument/2006/relationships/slideLayout" Target="../slideLayouts/slideLayout88.xml"/><Relationship Id="rId38" Type="http://schemas.openxmlformats.org/officeDocument/2006/relationships/slideLayout" Target="../slideLayouts/slideLayout93.xml"/><Relationship Id="rId2" Type="http://schemas.openxmlformats.org/officeDocument/2006/relationships/slideLayout" Target="../slideLayouts/slideLayout57.xml"/><Relationship Id="rId16" Type="http://schemas.openxmlformats.org/officeDocument/2006/relationships/slideLayout" Target="../slideLayouts/slideLayout71.xml"/><Relationship Id="rId20" Type="http://schemas.openxmlformats.org/officeDocument/2006/relationships/slideLayout" Target="../slideLayouts/slideLayout75.xml"/><Relationship Id="rId29" Type="http://schemas.openxmlformats.org/officeDocument/2006/relationships/slideLayout" Target="../slideLayouts/slideLayout84.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24" Type="http://schemas.openxmlformats.org/officeDocument/2006/relationships/slideLayout" Target="../slideLayouts/slideLayout79.xml"/><Relationship Id="rId32" Type="http://schemas.openxmlformats.org/officeDocument/2006/relationships/slideLayout" Target="../slideLayouts/slideLayout87.xml"/><Relationship Id="rId37" Type="http://schemas.openxmlformats.org/officeDocument/2006/relationships/slideLayout" Target="../slideLayouts/slideLayout92.xml"/><Relationship Id="rId40" Type="http://schemas.openxmlformats.org/officeDocument/2006/relationships/theme" Target="../theme/theme3.xml"/><Relationship Id="rId5" Type="http://schemas.openxmlformats.org/officeDocument/2006/relationships/slideLayout" Target="../slideLayouts/slideLayout60.xml"/><Relationship Id="rId15" Type="http://schemas.openxmlformats.org/officeDocument/2006/relationships/slideLayout" Target="../slideLayouts/slideLayout70.xml"/><Relationship Id="rId23" Type="http://schemas.openxmlformats.org/officeDocument/2006/relationships/slideLayout" Target="../slideLayouts/slideLayout78.xml"/><Relationship Id="rId28" Type="http://schemas.openxmlformats.org/officeDocument/2006/relationships/slideLayout" Target="../slideLayouts/slideLayout83.xml"/><Relationship Id="rId36" Type="http://schemas.openxmlformats.org/officeDocument/2006/relationships/slideLayout" Target="../slideLayouts/slideLayout91.xml"/><Relationship Id="rId10" Type="http://schemas.openxmlformats.org/officeDocument/2006/relationships/slideLayout" Target="../slideLayouts/slideLayout65.xml"/><Relationship Id="rId19" Type="http://schemas.openxmlformats.org/officeDocument/2006/relationships/slideLayout" Target="../slideLayouts/slideLayout74.xml"/><Relationship Id="rId31" Type="http://schemas.openxmlformats.org/officeDocument/2006/relationships/slideLayout" Target="../slideLayouts/slideLayout86.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slideLayout" Target="../slideLayouts/slideLayout69.xml"/><Relationship Id="rId22" Type="http://schemas.openxmlformats.org/officeDocument/2006/relationships/slideLayout" Target="../slideLayouts/slideLayout77.xml"/><Relationship Id="rId27" Type="http://schemas.openxmlformats.org/officeDocument/2006/relationships/slideLayout" Target="../slideLayouts/slideLayout82.xml"/><Relationship Id="rId30" Type="http://schemas.openxmlformats.org/officeDocument/2006/relationships/slideLayout" Target="../slideLayouts/slideLayout85.xml"/><Relationship Id="rId35" Type="http://schemas.openxmlformats.org/officeDocument/2006/relationships/slideLayout" Target="../slideLayouts/slideLayout90.xml"/><Relationship Id="rId8" Type="http://schemas.openxmlformats.org/officeDocument/2006/relationships/slideLayout" Target="../slideLayouts/slideLayout63.xml"/><Relationship Id="rId3"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F9345A1C-9A54-B967-8F22-9B0E575D1717}"/>
              </a:ext>
            </a:extLst>
          </p:cNvPr>
          <p:cNvSpPr>
            <a:spLocks noGrp="1" noChangeArrowheads="1"/>
          </p:cNvSpPr>
          <p:nvPr>
            <p:ph type="title"/>
          </p:nvPr>
        </p:nvSpPr>
        <p:spPr bwMode="auto">
          <a:xfrm>
            <a:off x="1592263" y="976313"/>
            <a:ext cx="21948775" cy="104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tr-TR" altLang="en-US"/>
              <a:t>Click to edit Master title style</a:t>
            </a:r>
            <a:endParaRPr lang="en-US" altLang="en-US"/>
          </a:p>
        </p:txBody>
      </p:sp>
      <p:sp>
        <p:nvSpPr>
          <p:cNvPr id="6" name="Slide Number Placeholder 5">
            <a:extLst>
              <a:ext uri="{FF2B5EF4-FFF2-40B4-BE49-F238E27FC236}">
                <a16:creationId xmlns:a16="http://schemas.microsoft.com/office/drawing/2014/main" id="{D747AF1E-1004-E1C3-24BA-6AFAFAE78E72}"/>
              </a:ext>
            </a:extLst>
          </p:cNvPr>
          <p:cNvSpPr>
            <a:spLocks noGrp="1"/>
          </p:cNvSpPr>
          <p:nvPr>
            <p:ph type="sldNum" sz="quarter" idx="4"/>
          </p:nvPr>
        </p:nvSpPr>
        <p:spPr>
          <a:xfrm>
            <a:off x="1598613" y="12265025"/>
            <a:ext cx="1247775" cy="733425"/>
          </a:xfrm>
          <a:prstGeom prst="rect">
            <a:avLst/>
          </a:prstGeom>
        </p:spPr>
        <p:txBody>
          <a:bodyPr vert="horz" lIns="91440" tIns="45720" rIns="91440" bIns="45720" rtlCol="0" anchor="ctr"/>
          <a:lstStyle>
            <a:lvl1pPr algn="l" defTabSz="1219261" eaLnBrk="1" fontAlgn="auto" hangingPunct="1">
              <a:spcBef>
                <a:spcPts val="0"/>
              </a:spcBef>
              <a:spcAft>
                <a:spcPts val="0"/>
              </a:spcAft>
              <a:defRPr lang="en-US" sz="2133" b="0" i="0" kern="1200">
                <a:solidFill>
                  <a:srgbClr val="576F7F"/>
                </a:solidFill>
                <a:latin typeface="Times New Roman" panose="02020603050405020304" pitchFamily="18" charset="0"/>
                <a:ea typeface="+mn-ea"/>
                <a:cs typeface="Times New Roman" panose="02020603050405020304" pitchFamily="18" charset="0"/>
              </a:defRPr>
            </a:lvl1pPr>
          </a:lstStyle>
          <a:p>
            <a:pPr>
              <a:defRPr/>
            </a:pPr>
            <a:fld id="{620D91B3-5CFE-4A28-AD89-CE4F108ED19D}" type="slidenum">
              <a:rPr lang="uk-UA" smtClean="0"/>
              <a:pPr>
                <a:defRPr/>
              </a:pPr>
              <a:t>‹#›</a:t>
            </a:fld>
            <a:endParaRPr lang="uk-UA"/>
          </a:p>
        </p:txBody>
      </p:sp>
      <p:sp>
        <p:nvSpPr>
          <p:cNvPr id="1028" name="Text Placeholder 2">
            <a:extLst>
              <a:ext uri="{FF2B5EF4-FFF2-40B4-BE49-F238E27FC236}">
                <a16:creationId xmlns:a16="http://schemas.microsoft.com/office/drawing/2014/main" id="{39A7D482-D08F-FD20-446C-8E98728FF023}"/>
              </a:ext>
            </a:extLst>
          </p:cNvPr>
          <p:cNvSpPr>
            <a:spLocks noGrp="1" noChangeArrowheads="1"/>
          </p:cNvSpPr>
          <p:nvPr>
            <p:ph type="body" idx="1"/>
          </p:nvPr>
        </p:nvSpPr>
        <p:spPr bwMode="auto">
          <a:xfrm>
            <a:off x="1592263" y="3124200"/>
            <a:ext cx="21948775" cy="792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tr-TR" altLang="en-US"/>
              <a:t>Click to edit Master text styles</a:t>
            </a:r>
          </a:p>
          <a:p>
            <a:pPr lvl="0"/>
            <a:r>
              <a:rPr lang="tr-TR" altLang="en-US"/>
              <a:t>Second level</a:t>
            </a:r>
          </a:p>
          <a:p>
            <a:pPr lvl="1"/>
            <a:r>
              <a:rPr lang="tr-TR" altLang="en-US"/>
              <a:t>Third level</a:t>
            </a:r>
            <a:endParaRPr lang="en-US" altLang="en-US"/>
          </a:p>
        </p:txBody>
      </p:sp>
    </p:spTree>
  </p:cSld>
  <p:clrMap bg1="lt1" tx1="dk1" bg2="lt2" tx2="dk2" accent1="accent1" accent2="accent2" accent3="accent3" accent4="accent4" accent5="accent5" accent6="accent6" hlink="hlink" folHlink="folHlink"/>
  <p:sldLayoutIdLst>
    <p:sldLayoutId id="2147484272" r:id="rId1"/>
    <p:sldLayoutId id="2147484273" r:id="rId2"/>
    <p:sldLayoutId id="2147484274" r:id="rId3"/>
    <p:sldLayoutId id="2147484275" r:id="rId4"/>
    <p:sldLayoutId id="2147484276" r:id="rId5"/>
    <p:sldLayoutId id="2147484277" r:id="rId6"/>
    <p:sldLayoutId id="2147484278" r:id="rId7"/>
    <p:sldLayoutId id="2147484279" r:id="rId8"/>
    <p:sldLayoutId id="2147484280" r:id="rId9"/>
    <p:sldLayoutId id="2147484281" r:id="rId10"/>
    <p:sldLayoutId id="2147484282" r:id="rId11"/>
    <p:sldLayoutId id="2147484283" r:id="rId12"/>
    <p:sldLayoutId id="2147484284" r:id="rId13"/>
    <p:sldLayoutId id="2147484285" r:id="rId14"/>
    <p:sldLayoutId id="2147484286" r:id="rId15"/>
    <p:sldLayoutId id="2147484317" r:id="rId16"/>
    <p:sldLayoutId id="2147484319" r:id="rId17"/>
    <p:sldLayoutId id="2147484320" r:id="rId18"/>
    <p:sldLayoutId id="2147484448" r:id="rId19"/>
  </p:sldLayoutIdLst>
  <p:hf hdr="0"/>
  <p:txStyles>
    <p:titleStyle>
      <a:lvl1pPr algn="l" defTabSz="1219200" rtl="0" eaLnBrk="0" fontAlgn="base" hangingPunct="0">
        <a:spcBef>
          <a:spcPct val="0"/>
        </a:spcBef>
        <a:spcAft>
          <a:spcPct val="0"/>
        </a:spcAft>
        <a:defRPr lang="en-US" sz="6800" kern="1200" dirty="0">
          <a:solidFill>
            <a:srgbClr val="576F7F"/>
          </a:solidFill>
          <a:latin typeface="Times New Roman" panose="02020603050405020304" pitchFamily="18" charset="0"/>
          <a:ea typeface="+mj-ea"/>
          <a:cs typeface="Times New Roman" panose="02020603050405020304" pitchFamily="18" charset="0"/>
        </a:defRPr>
      </a:lvl1pPr>
      <a:lvl2pPr algn="l" defTabSz="1219200" rtl="0" eaLnBrk="0" fontAlgn="base" hangingPunct="0">
        <a:spcBef>
          <a:spcPct val="0"/>
        </a:spcBef>
        <a:spcAft>
          <a:spcPct val="0"/>
        </a:spcAft>
        <a:defRPr sz="6800">
          <a:solidFill>
            <a:srgbClr val="576F7F"/>
          </a:solidFill>
          <a:latin typeface="Publico Text" panose="02040502060504060203" pitchFamily="18" charset="0"/>
          <a:cs typeface="Times New Roman" panose="02020603050405020304" pitchFamily="18" charset="0"/>
        </a:defRPr>
      </a:lvl2pPr>
      <a:lvl3pPr algn="l" defTabSz="1219200" rtl="0" eaLnBrk="0" fontAlgn="base" hangingPunct="0">
        <a:spcBef>
          <a:spcPct val="0"/>
        </a:spcBef>
        <a:spcAft>
          <a:spcPct val="0"/>
        </a:spcAft>
        <a:defRPr sz="6800">
          <a:solidFill>
            <a:srgbClr val="576F7F"/>
          </a:solidFill>
          <a:latin typeface="Publico Text" panose="02040502060504060203" pitchFamily="18" charset="0"/>
          <a:cs typeface="Times New Roman" panose="02020603050405020304" pitchFamily="18" charset="0"/>
        </a:defRPr>
      </a:lvl3pPr>
      <a:lvl4pPr algn="l" defTabSz="1219200" rtl="0" eaLnBrk="0" fontAlgn="base" hangingPunct="0">
        <a:spcBef>
          <a:spcPct val="0"/>
        </a:spcBef>
        <a:spcAft>
          <a:spcPct val="0"/>
        </a:spcAft>
        <a:defRPr sz="6800">
          <a:solidFill>
            <a:srgbClr val="576F7F"/>
          </a:solidFill>
          <a:latin typeface="Publico Text" panose="02040502060504060203" pitchFamily="18" charset="0"/>
          <a:cs typeface="Times New Roman" panose="02020603050405020304" pitchFamily="18" charset="0"/>
        </a:defRPr>
      </a:lvl4pPr>
      <a:lvl5pPr algn="l" defTabSz="1219200" rtl="0" eaLnBrk="0" fontAlgn="base" hangingPunct="0">
        <a:spcBef>
          <a:spcPct val="0"/>
        </a:spcBef>
        <a:spcAft>
          <a:spcPct val="0"/>
        </a:spcAft>
        <a:defRPr sz="6800">
          <a:solidFill>
            <a:srgbClr val="576F7F"/>
          </a:solidFill>
          <a:latin typeface="Publico Text" panose="02040502060504060203" pitchFamily="18" charset="0"/>
          <a:cs typeface="Times New Roman" panose="02020603050405020304" pitchFamily="18" charset="0"/>
        </a:defRPr>
      </a:lvl5pPr>
      <a:lvl6pPr marL="457200" algn="l" defTabSz="1219200" rtl="0" fontAlgn="base">
        <a:spcBef>
          <a:spcPct val="0"/>
        </a:spcBef>
        <a:spcAft>
          <a:spcPct val="0"/>
        </a:spcAft>
        <a:defRPr sz="6800">
          <a:solidFill>
            <a:srgbClr val="576F7F"/>
          </a:solidFill>
          <a:latin typeface="Times New Roman" panose="02020603050405020304" pitchFamily="18" charset="0"/>
          <a:cs typeface="Times New Roman" panose="02020603050405020304" pitchFamily="18" charset="0"/>
        </a:defRPr>
      </a:lvl6pPr>
      <a:lvl7pPr marL="914400" algn="l" defTabSz="1219200" rtl="0" fontAlgn="base">
        <a:spcBef>
          <a:spcPct val="0"/>
        </a:spcBef>
        <a:spcAft>
          <a:spcPct val="0"/>
        </a:spcAft>
        <a:defRPr sz="6800">
          <a:solidFill>
            <a:srgbClr val="576F7F"/>
          </a:solidFill>
          <a:latin typeface="Times New Roman" panose="02020603050405020304" pitchFamily="18" charset="0"/>
          <a:cs typeface="Times New Roman" panose="02020603050405020304" pitchFamily="18" charset="0"/>
        </a:defRPr>
      </a:lvl7pPr>
      <a:lvl8pPr marL="1371600" algn="l" defTabSz="1219200" rtl="0" fontAlgn="base">
        <a:spcBef>
          <a:spcPct val="0"/>
        </a:spcBef>
        <a:spcAft>
          <a:spcPct val="0"/>
        </a:spcAft>
        <a:defRPr sz="6800">
          <a:solidFill>
            <a:srgbClr val="576F7F"/>
          </a:solidFill>
          <a:latin typeface="Times New Roman" panose="02020603050405020304" pitchFamily="18" charset="0"/>
          <a:cs typeface="Times New Roman" panose="02020603050405020304" pitchFamily="18" charset="0"/>
        </a:defRPr>
      </a:lvl8pPr>
      <a:lvl9pPr marL="1828800" algn="l" defTabSz="1219200" rtl="0" fontAlgn="base">
        <a:spcBef>
          <a:spcPct val="0"/>
        </a:spcBef>
        <a:spcAft>
          <a:spcPct val="0"/>
        </a:spcAft>
        <a:defRPr sz="6800">
          <a:solidFill>
            <a:srgbClr val="576F7F"/>
          </a:solidFill>
          <a:latin typeface="Times New Roman" panose="02020603050405020304" pitchFamily="18" charset="0"/>
          <a:cs typeface="Times New Roman" panose="02020603050405020304" pitchFamily="18" charset="0"/>
        </a:defRPr>
      </a:lvl9pPr>
    </p:titleStyle>
    <p:bodyStyle>
      <a:lvl1pPr algn="l" defTabSz="1219200" rtl="0" eaLnBrk="0" fontAlgn="base" hangingPunct="0">
        <a:spcBef>
          <a:spcPct val="0"/>
        </a:spcBef>
        <a:spcAft>
          <a:spcPct val="0"/>
        </a:spcAft>
        <a:defRPr lang="tr-TR" sz="4800" kern="1200" dirty="0">
          <a:solidFill>
            <a:srgbClr val="576F7F"/>
          </a:solidFill>
          <a:latin typeface="Times New Roman" panose="02020603050405020304" pitchFamily="18" charset="0"/>
          <a:ea typeface="+mn-ea"/>
          <a:cs typeface="Times New Roman" panose="02020603050405020304" pitchFamily="18" charset="0"/>
        </a:defRPr>
      </a:lvl1pPr>
      <a:lvl2pPr marL="1981200" indent="-909638" algn="l" defTabSz="1219200" rtl="0" eaLnBrk="0" fontAlgn="base" hangingPunct="0">
        <a:spcBef>
          <a:spcPct val="0"/>
        </a:spcBef>
        <a:spcAft>
          <a:spcPct val="0"/>
        </a:spcAft>
        <a:buFont typeface="Arial" panose="020B0604020202020204" pitchFamily="34" charset="0"/>
        <a:buChar char="–"/>
        <a:defRPr lang="tr-TR" sz="2600" kern="1200" dirty="0">
          <a:solidFill>
            <a:srgbClr val="576F7F"/>
          </a:solidFill>
          <a:latin typeface="Times New Roman" panose="02020603050405020304" pitchFamily="18" charset="0"/>
          <a:ea typeface="+mn-ea"/>
          <a:cs typeface="Arial"/>
        </a:defRPr>
      </a:lvl2pPr>
      <a:lvl3pPr marL="3048000" indent="-609600" algn="l" defTabSz="1219200" rtl="0" eaLnBrk="0" fontAlgn="base" hangingPunct="0">
        <a:spcBef>
          <a:spcPct val="0"/>
        </a:spcBef>
        <a:spcAft>
          <a:spcPct val="0"/>
        </a:spcAft>
        <a:buFont typeface="Arial" panose="020B0604020202020204" pitchFamily="34" charset="0"/>
        <a:buChar char="•"/>
        <a:defRPr lang="tr-TR" sz="2800" kern="1200" dirty="0">
          <a:solidFill>
            <a:srgbClr val="000000"/>
          </a:solidFill>
          <a:latin typeface="Arial"/>
          <a:ea typeface="+mn-ea"/>
          <a:cs typeface="Arial"/>
        </a:defRPr>
      </a:lvl3pPr>
      <a:lvl4pPr marL="4267200" indent="-609600" algn="l" defTabSz="1219200" rtl="0" eaLnBrk="0" fontAlgn="base" hangingPunct="0">
        <a:spcBef>
          <a:spcPct val="20000"/>
        </a:spcBef>
        <a:spcAft>
          <a:spcPct val="0"/>
        </a:spcAft>
        <a:buFont typeface="Arial" panose="020B0604020202020204" pitchFamily="34" charset="0"/>
        <a:buChar char="–"/>
        <a:defRPr sz="5300" kern="1200">
          <a:solidFill>
            <a:schemeClr val="tx1"/>
          </a:solidFill>
          <a:latin typeface="+mn-lt"/>
          <a:ea typeface="+mn-ea"/>
          <a:cs typeface="Arial" panose="020B0604020202020204" pitchFamily="34" charset="0"/>
        </a:defRPr>
      </a:lvl4pPr>
      <a:lvl5pPr marL="5486400" indent="-609600" algn="l" defTabSz="1219200" rtl="0" eaLnBrk="0" fontAlgn="base" hangingPunct="0">
        <a:spcBef>
          <a:spcPct val="20000"/>
        </a:spcBef>
        <a:spcAft>
          <a:spcPct val="0"/>
        </a:spcAft>
        <a:buFont typeface="Arial" panose="020B0604020202020204" pitchFamily="34" charset="0"/>
        <a:buChar char="»"/>
        <a:defRPr sz="5300" kern="1200">
          <a:solidFill>
            <a:schemeClr val="tx1"/>
          </a:solidFill>
          <a:latin typeface="+mn-lt"/>
          <a:ea typeface="+mn-ea"/>
          <a:cs typeface="Arial" panose="020B0604020202020204" pitchFamily="34" charset="0"/>
        </a:defRPr>
      </a:lvl5pPr>
      <a:lvl6pPr marL="6705684" indent="-609608" algn="l" defTabSz="1219215" rtl="0" eaLnBrk="1" latinLnBrk="0" hangingPunct="1">
        <a:spcBef>
          <a:spcPct val="20000"/>
        </a:spcBef>
        <a:buFont typeface="Arial"/>
        <a:buChar char="•"/>
        <a:defRPr sz="5333" kern="1200">
          <a:solidFill>
            <a:schemeClr val="tx1"/>
          </a:solidFill>
          <a:latin typeface="+mn-lt"/>
          <a:ea typeface="+mn-ea"/>
          <a:cs typeface="+mn-cs"/>
        </a:defRPr>
      </a:lvl6pPr>
      <a:lvl7pPr marL="7924899" indent="-609608" algn="l" defTabSz="1219215" rtl="0" eaLnBrk="1" latinLnBrk="0" hangingPunct="1">
        <a:spcBef>
          <a:spcPct val="20000"/>
        </a:spcBef>
        <a:buFont typeface="Arial"/>
        <a:buChar char="•"/>
        <a:defRPr sz="5333" kern="1200">
          <a:solidFill>
            <a:schemeClr val="tx1"/>
          </a:solidFill>
          <a:latin typeface="+mn-lt"/>
          <a:ea typeface="+mn-ea"/>
          <a:cs typeface="+mn-cs"/>
        </a:defRPr>
      </a:lvl7pPr>
      <a:lvl8pPr marL="9144114" indent="-609608" algn="l" defTabSz="1219215" rtl="0" eaLnBrk="1" latinLnBrk="0" hangingPunct="1">
        <a:spcBef>
          <a:spcPct val="20000"/>
        </a:spcBef>
        <a:buFont typeface="Arial"/>
        <a:buChar char="•"/>
        <a:defRPr sz="5333" kern="1200">
          <a:solidFill>
            <a:schemeClr val="tx1"/>
          </a:solidFill>
          <a:latin typeface="+mn-lt"/>
          <a:ea typeface="+mn-ea"/>
          <a:cs typeface="+mn-cs"/>
        </a:defRPr>
      </a:lvl8pPr>
      <a:lvl9pPr marL="10363330" indent="-609608" algn="l" defTabSz="1219215" rtl="0" eaLnBrk="1" latinLnBrk="0" hangingPunct="1">
        <a:spcBef>
          <a:spcPct val="20000"/>
        </a:spcBef>
        <a:buFont typeface="Arial"/>
        <a:buChar char="•"/>
        <a:defRPr sz="5333" kern="1200">
          <a:solidFill>
            <a:schemeClr val="tx1"/>
          </a:solidFill>
          <a:latin typeface="+mn-lt"/>
          <a:ea typeface="+mn-ea"/>
          <a:cs typeface="+mn-cs"/>
        </a:defRPr>
      </a:lvl9pPr>
    </p:bodyStyle>
    <p:otherStyle>
      <a:defPPr>
        <a:defRPr lang="en-US"/>
      </a:defPPr>
      <a:lvl1pPr marL="0" algn="l" defTabSz="1219215" rtl="0" eaLnBrk="1" latinLnBrk="0" hangingPunct="1">
        <a:defRPr sz="4800" kern="1200">
          <a:solidFill>
            <a:schemeClr val="tx1"/>
          </a:solidFill>
          <a:latin typeface="+mn-lt"/>
          <a:ea typeface="+mn-ea"/>
          <a:cs typeface="+mn-cs"/>
        </a:defRPr>
      </a:lvl1pPr>
      <a:lvl2pPr marL="1219215" algn="l" defTabSz="1219215" rtl="0" eaLnBrk="1" latinLnBrk="0" hangingPunct="1">
        <a:defRPr sz="4800" kern="1200">
          <a:solidFill>
            <a:schemeClr val="tx1"/>
          </a:solidFill>
          <a:latin typeface="+mn-lt"/>
          <a:ea typeface="+mn-ea"/>
          <a:cs typeface="+mn-cs"/>
        </a:defRPr>
      </a:lvl2pPr>
      <a:lvl3pPr marL="2438430" algn="l" defTabSz="1219215" rtl="0" eaLnBrk="1" latinLnBrk="0" hangingPunct="1">
        <a:defRPr sz="4800" kern="1200">
          <a:solidFill>
            <a:schemeClr val="tx1"/>
          </a:solidFill>
          <a:latin typeface="+mn-lt"/>
          <a:ea typeface="+mn-ea"/>
          <a:cs typeface="+mn-cs"/>
        </a:defRPr>
      </a:lvl3pPr>
      <a:lvl4pPr marL="3657646" algn="l" defTabSz="1219215" rtl="0" eaLnBrk="1" latinLnBrk="0" hangingPunct="1">
        <a:defRPr sz="4800" kern="1200">
          <a:solidFill>
            <a:schemeClr val="tx1"/>
          </a:solidFill>
          <a:latin typeface="+mn-lt"/>
          <a:ea typeface="+mn-ea"/>
          <a:cs typeface="+mn-cs"/>
        </a:defRPr>
      </a:lvl4pPr>
      <a:lvl5pPr marL="4876861" algn="l" defTabSz="1219215" rtl="0" eaLnBrk="1" latinLnBrk="0" hangingPunct="1">
        <a:defRPr sz="4800" kern="1200">
          <a:solidFill>
            <a:schemeClr val="tx1"/>
          </a:solidFill>
          <a:latin typeface="+mn-lt"/>
          <a:ea typeface="+mn-ea"/>
          <a:cs typeface="+mn-cs"/>
        </a:defRPr>
      </a:lvl5pPr>
      <a:lvl6pPr marL="6096076" algn="l" defTabSz="1219215" rtl="0" eaLnBrk="1" latinLnBrk="0" hangingPunct="1">
        <a:defRPr sz="4800" kern="1200">
          <a:solidFill>
            <a:schemeClr val="tx1"/>
          </a:solidFill>
          <a:latin typeface="+mn-lt"/>
          <a:ea typeface="+mn-ea"/>
          <a:cs typeface="+mn-cs"/>
        </a:defRPr>
      </a:lvl6pPr>
      <a:lvl7pPr marL="7315291" algn="l" defTabSz="1219215" rtl="0" eaLnBrk="1" latinLnBrk="0" hangingPunct="1">
        <a:defRPr sz="4800" kern="1200">
          <a:solidFill>
            <a:schemeClr val="tx1"/>
          </a:solidFill>
          <a:latin typeface="+mn-lt"/>
          <a:ea typeface="+mn-ea"/>
          <a:cs typeface="+mn-cs"/>
        </a:defRPr>
      </a:lvl7pPr>
      <a:lvl8pPr marL="8534507" algn="l" defTabSz="1219215" rtl="0" eaLnBrk="1" latinLnBrk="0" hangingPunct="1">
        <a:defRPr sz="4800" kern="1200">
          <a:solidFill>
            <a:schemeClr val="tx1"/>
          </a:solidFill>
          <a:latin typeface="+mn-lt"/>
          <a:ea typeface="+mn-ea"/>
          <a:cs typeface="+mn-cs"/>
        </a:defRPr>
      </a:lvl8pPr>
      <a:lvl9pPr marL="9753722" algn="l" defTabSz="1219215" rtl="0" eaLnBrk="1" latinLnBrk="0" hangingPunct="1">
        <a:defRPr sz="4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22378234" y="12586391"/>
            <a:ext cx="1246941" cy="732365"/>
          </a:xfrm>
          <a:prstGeom prst="rect">
            <a:avLst/>
          </a:prstGeom>
        </p:spPr>
        <p:txBody>
          <a:bodyPr vert="horz" lIns="91440" tIns="45720" rIns="91440" bIns="45720" rtlCol="0" anchor="ctr"/>
          <a:lstStyle>
            <a:lvl1pPr algn="r">
              <a:defRPr lang="en-US" sz="2133" b="0" i="0" kern="1200" smtClean="0">
                <a:solidFill>
                  <a:schemeClr val="accent2"/>
                </a:solidFill>
                <a:latin typeface="Georgia" panose="02040502050405020303" pitchFamily="18" charset="0"/>
                <a:ea typeface="+mn-ea"/>
                <a:cs typeface="Times New Roman" panose="02020603050405020304" pitchFamily="18" charset="0"/>
              </a:defRPr>
            </a:lvl1pPr>
          </a:lstStyle>
          <a:p>
            <a:fld id="{BA8CF1B3-96A0-D24B-B5C9-B5B93FF4523E}" type="slidenum">
              <a:rPr lang="uk-UA" smtClean="0"/>
              <a:pPr/>
              <a:t>‹#›</a:t>
            </a:fld>
            <a:endParaRPr lang="uk-UA"/>
          </a:p>
        </p:txBody>
      </p:sp>
      <p:sp>
        <p:nvSpPr>
          <p:cNvPr id="7" name="Text Placeholder 2">
            <a:extLst>
              <a:ext uri="{FF2B5EF4-FFF2-40B4-BE49-F238E27FC236}">
                <a16:creationId xmlns:a16="http://schemas.microsoft.com/office/drawing/2014/main" id="{06CEB089-E730-C64A-A490-6055B6A2F061}"/>
              </a:ext>
            </a:extLst>
          </p:cNvPr>
          <p:cNvSpPr>
            <a:spLocks noGrp="1"/>
          </p:cNvSpPr>
          <p:nvPr>
            <p:ph type="body" idx="1"/>
          </p:nvPr>
        </p:nvSpPr>
        <p:spPr>
          <a:xfrm>
            <a:off x="839787" y="3124200"/>
            <a:ext cx="22765279" cy="7924800"/>
          </a:xfrm>
          <a:prstGeom prst="rect">
            <a:avLst/>
          </a:prstGeom>
        </p:spPr>
        <p:txBody>
          <a:bodyPr vert="horz" lIns="0" tIns="0" rIns="0" bIns="0" rtlCol="0">
            <a:normAutofit/>
          </a:bodyPr>
          <a:lstStyle/>
          <a:p>
            <a:pPr lvl="0"/>
            <a:r>
              <a:rPr lang="tr-TR"/>
              <a:t>Click to edit Master text styles</a:t>
            </a:r>
          </a:p>
          <a:p>
            <a:pPr marL="0" lvl="0" indent="-285750" algn="l" defTabSz="457200" rtl="0" eaLnBrk="1" latinLnBrk="0" hangingPunct="1">
              <a:spcBef>
                <a:spcPct val="20000"/>
              </a:spcBef>
              <a:buFont typeface="Arial"/>
              <a:buChar char="–"/>
            </a:pPr>
            <a:r>
              <a:rPr lang="tr-TR"/>
              <a:t>Second level</a:t>
            </a:r>
          </a:p>
          <a:p>
            <a:pPr marL="685800" lvl="1" indent="-171450" algn="l" defTabSz="457200" rtl="0" eaLnBrk="1" latinLnBrk="0" hangingPunct="1">
              <a:spcBef>
                <a:spcPct val="20000"/>
              </a:spcBef>
              <a:buFont typeface="Arial"/>
              <a:buChar char="•"/>
            </a:pPr>
            <a:r>
              <a:rPr lang="tr-TR"/>
              <a:t>Third level</a:t>
            </a:r>
            <a:endParaRPr lang="en-US"/>
          </a:p>
        </p:txBody>
      </p:sp>
      <p:sp>
        <p:nvSpPr>
          <p:cNvPr id="3" name="Title Placeholder 2">
            <a:extLst>
              <a:ext uri="{FF2B5EF4-FFF2-40B4-BE49-F238E27FC236}">
                <a16:creationId xmlns:a16="http://schemas.microsoft.com/office/drawing/2014/main" id="{6F8DBE1A-DABF-3DB8-D980-1635E02896E2}"/>
              </a:ext>
            </a:extLst>
          </p:cNvPr>
          <p:cNvSpPr>
            <a:spLocks noGrp="1"/>
          </p:cNvSpPr>
          <p:nvPr>
            <p:ph type="title"/>
          </p:nvPr>
        </p:nvSpPr>
        <p:spPr>
          <a:xfrm>
            <a:off x="839787" y="730251"/>
            <a:ext cx="22765279" cy="1618558"/>
          </a:xfrm>
          <a:prstGeom prst="rect">
            <a:avLst/>
          </a:prstGeom>
        </p:spPr>
        <p:txBody>
          <a:bodyPr vert="horz" lIns="91440" tIns="45720" rIns="91440" bIns="45720" rtlCol="0" anchor="t">
            <a:normAutofit/>
          </a:bodyPr>
          <a:lstStyle/>
          <a:p>
            <a:r>
              <a:rPr lang="en-US"/>
              <a:t>Click to edit Master title style</a:t>
            </a:r>
          </a:p>
        </p:txBody>
      </p:sp>
    </p:spTree>
    <p:extLst>
      <p:ext uri="{BB962C8B-B14F-4D97-AF65-F5344CB8AC3E}">
        <p14:creationId xmlns:p14="http://schemas.microsoft.com/office/powerpoint/2010/main" val="3639890875"/>
      </p:ext>
    </p:extLst>
  </p:cSld>
  <p:clrMap bg1="lt1" tx1="dk1" bg2="lt2" tx2="dk2" accent1="accent1" accent2="accent2" accent3="accent3" accent4="accent4" accent5="accent5" accent6="accent6" hlink="hlink" folHlink="folHlink"/>
  <p:sldLayoutIdLst>
    <p:sldLayoutId id="2147484404" r:id="rId1"/>
    <p:sldLayoutId id="2147484405" r:id="rId2"/>
    <p:sldLayoutId id="2147484406" r:id="rId3"/>
    <p:sldLayoutId id="2147484407" r:id="rId4"/>
    <p:sldLayoutId id="2147484408" r:id="rId5"/>
    <p:sldLayoutId id="2147484409" r:id="rId6"/>
    <p:sldLayoutId id="2147484410" r:id="rId7"/>
    <p:sldLayoutId id="2147484411" r:id="rId8"/>
    <p:sldLayoutId id="2147484412" r:id="rId9"/>
    <p:sldLayoutId id="2147484413" r:id="rId10"/>
    <p:sldLayoutId id="2147484414" r:id="rId11"/>
    <p:sldLayoutId id="2147484415" r:id="rId12"/>
    <p:sldLayoutId id="2147484416" r:id="rId13"/>
    <p:sldLayoutId id="2147484417" r:id="rId14"/>
    <p:sldLayoutId id="2147484418" r:id="rId15"/>
    <p:sldLayoutId id="2147484419" r:id="rId16"/>
    <p:sldLayoutId id="2147484421" r:id="rId17"/>
    <p:sldLayoutId id="2147484423" r:id="rId18"/>
    <p:sldLayoutId id="2147484425" r:id="rId19"/>
    <p:sldLayoutId id="2147484427" r:id="rId20"/>
    <p:sldLayoutId id="2147484429" r:id="rId21"/>
    <p:sldLayoutId id="2147484430" r:id="rId22"/>
    <p:sldLayoutId id="2147484431" r:id="rId23"/>
    <p:sldLayoutId id="2147484432" r:id="rId24"/>
    <p:sldLayoutId id="2147484433" r:id="rId25"/>
    <p:sldLayoutId id="2147484434" r:id="rId26"/>
    <p:sldLayoutId id="2147484435" r:id="rId27"/>
    <p:sldLayoutId id="2147484436" r:id="rId28"/>
    <p:sldLayoutId id="2147484437" r:id="rId29"/>
    <p:sldLayoutId id="2147484438" r:id="rId30"/>
    <p:sldLayoutId id="2147484439" r:id="rId31"/>
    <p:sldLayoutId id="2147484440" r:id="rId32"/>
    <p:sldLayoutId id="2147484443" r:id="rId33"/>
    <p:sldLayoutId id="2147484445" r:id="rId34"/>
    <p:sldLayoutId id="2147484446" r:id="rId35"/>
    <p:sldLayoutId id="2147484447" r:id="rId36"/>
  </p:sldLayoutIdLst>
  <p:hf hdr="0"/>
  <p:txStyles>
    <p:titleStyle>
      <a:lvl1pPr algn="l" defTabSz="1219215" rtl="0" eaLnBrk="1" latinLnBrk="0" hangingPunct="1">
        <a:spcBef>
          <a:spcPct val="0"/>
        </a:spcBef>
        <a:buNone/>
        <a:defRPr lang="en-US" sz="6800" b="0" i="0" kern="1200" dirty="0">
          <a:solidFill>
            <a:schemeClr val="accent2"/>
          </a:solidFill>
          <a:latin typeface="Times" panose="02020603050405020304" pitchFamily="18" charset="0"/>
          <a:ea typeface="+mj-ea"/>
          <a:cs typeface="Times" panose="02020603050405020304" pitchFamily="18" charset="0"/>
        </a:defRPr>
      </a:lvl1pPr>
    </p:titleStyle>
    <p:bodyStyle>
      <a:lvl1pPr marL="0" indent="0" algn="l" defTabSz="1219215" rtl="0" eaLnBrk="1" latinLnBrk="0" hangingPunct="1">
        <a:lnSpc>
          <a:spcPct val="100000"/>
        </a:lnSpc>
        <a:spcBef>
          <a:spcPts val="0"/>
        </a:spcBef>
        <a:buFontTx/>
        <a:buNone/>
        <a:tabLst/>
        <a:defRPr lang="tr-TR" sz="4800" b="0" i="0" kern="1200" dirty="0" smtClean="0">
          <a:solidFill>
            <a:schemeClr val="accent2"/>
          </a:solidFill>
          <a:latin typeface="Times" panose="02020603050405020304" pitchFamily="18" charset="0"/>
          <a:ea typeface="+mn-ea"/>
          <a:cs typeface="Times" panose="02020603050405020304" pitchFamily="18" charset="0"/>
        </a:defRPr>
      </a:lvl1pPr>
      <a:lvl2pPr marL="1981225" indent="-910179" algn="l" defTabSz="1219215" rtl="0" eaLnBrk="1" latinLnBrk="0" hangingPunct="1">
        <a:lnSpc>
          <a:spcPct val="100000"/>
        </a:lnSpc>
        <a:spcBef>
          <a:spcPts val="0"/>
        </a:spcBef>
        <a:buFont typeface="Arial"/>
        <a:buChar char="–"/>
        <a:tabLst/>
        <a:defRPr lang="tr-TR" sz="2667" b="0" i="0" kern="1200" dirty="0" smtClean="0">
          <a:solidFill>
            <a:schemeClr val="accent2"/>
          </a:solidFill>
          <a:latin typeface="Times" panose="02020603050405020304" pitchFamily="18" charset="0"/>
          <a:ea typeface="+mn-ea"/>
          <a:cs typeface="Times" panose="02020603050405020304" pitchFamily="18" charset="0"/>
        </a:defRPr>
      </a:lvl2pPr>
      <a:lvl3pPr marL="3048038" indent="-609608" algn="l" defTabSz="1219215" rtl="0" eaLnBrk="1" latinLnBrk="0" hangingPunct="1">
        <a:lnSpc>
          <a:spcPct val="100000"/>
        </a:lnSpc>
        <a:spcBef>
          <a:spcPts val="0"/>
        </a:spcBef>
        <a:buFont typeface="Arial"/>
        <a:buChar char="•"/>
        <a:tabLst/>
        <a:defRPr lang="tr-TR" sz="2800" b="0" i="0" kern="1200" dirty="0" smtClean="0">
          <a:solidFill>
            <a:srgbClr val="000000"/>
          </a:solidFill>
          <a:latin typeface="Arial"/>
          <a:ea typeface="+mn-ea"/>
          <a:cs typeface="Arial"/>
        </a:defRPr>
      </a:lvl3pPr>
      <a:lvl4pPr marL="4267253" indent="-609608" algn="l" defTabSz="1219215" rtl="0" eaLnBrk="1" latinLnBrk="0" hangingPunct="1">
        <a:spcBef>
          <a:spcPct val="20000"/>
        </a:spcBef>
        <a:buFont typeface="Arial"/>
        <a:buChar char="–"/>
        <a:defRPr sz="5333" kern="1200">
          <a:solidFill>
            <a:schemeClr val="tx1"/>
          </a:solidFill>
          <a:latin typeface="+mn-lt"/>
          <a:ea typeface="+mn-ea"/>
          <a:cs typeface="+mn-cs"/>
        </a:defRPr>
      </a:lvl4pPr>
      <a:lvl5pPr marL="5486469" indent="-609608" algn="l" defTabSz="1219215" rtl="0" eaLnBrk="1" latinLnBrk="0" hangingPunct="1">
        <a:spcBef>
          <a:spcPct val="20000"/>
        </a:spcBef>
        <a:buFont typeface="Arial"/>
        <a:buChar char="»"/>
        <a:defRPr sz="5333" kern="1200">
          <a:solidFill>
            <a:schemeClr val="tx1"/>
          </a:solidFill>
          <a:latin typeface="+mn-lt"/>
          <a:ea typeface="+mn-ea"/>
          <a:cs typeface="+mn-cs"/>
        </a:defRPr>
      </a:lvl5pPr>
      <a:lvl6pPr marL="6705684" indent="-609608" algn="l" defTabSz="1219215" rtl="0" eaLnBrk="1" latinLnBrk="0" hangingPunct="1">
        <a:spcBef>
          <a:spcPct val="20000"/>
        </a:spcBef>
        <a:buFont typeface="Arial"/>
        <a:buChar char="•"/>
        <a:defRPr sz="5333" kern="1200">
          <a:solidFill>
            <a:schemeClr val="tx1"/>
          </a:solidFill>
          <a:latin typeface="+mn-lt"/>
          <a:ea typeface="+mn-ea"/>
          <a:cs typeface="+mn-cs"/>
        </a:defRPr>
      </a:lvl6pPr>
      <a:lvl7pPr marL="7924899" indent="-609608" algn="l" defTabSz="1219215" rtl="0" eaLnBrk="1" latinLnBrk="0" hangingPunct="1">
        <a:spcBef>
          <a:spcPct val="20000"/>
        </a:spcBef>
        <a:buFont typeface="Arial"/>
        <a:buChar char="•"/>
        <a:defRPr sz="5333" kern="1200">
          <a:solidFill>
            <a:schemeClr val="tx1"/>
          </a:solidFill>
          <a:latin typeface="+mn-lt"/>
          <a:ea typeface="+mn-ea"/>
          <a:cs typeface="+mn-cs"/>
        </a:defRPr>
      </a:lvl7pPr>
      <a:lvl8pPr marL="9144114" indent="-609608" algn="l" defTabSz="1219215" rtl="0" eaLnBrk="1" latinLnBrk="0" hangingPunct="1">
        <a:spcBef>
          <a:spcPct val="20000"/>
        </a:spcBef>
        <a:buFont typeface="Arial"/>
        <a:buChar char="•"/>
        <a:defRPr sz="5333" kern="1200">
          <a:solidFill>
            <a:schemeClr val="tx1"/>
          </a:solidFill>
          <a:latin typeface="+mn-lt"/>
          <a:ea typeface="+mn-ea"/>
          <a:cs typeface="+mn-cs"/>
        </a:defRPr>
      </a:lvl8pPr>
      <a:lvl9pPr marL="10363330" indent="-609608" algn="l" defTabSz="1219215" rtl="0" eaLnBrk="1" latinLnBrk="0" hangingPunct="1">
        <a:spcBef>
          <a:spcPct val="20000"/>
        </a:spcBef>
        <a:buFont typeface="Arial"/>
        <a:buChar char="•"/>
        <a:defRPr sz="5333" kern="1200">
          <a:solidFill>
            <a:schemeClr val="tx1"/>
          </a:solidFill>
          <a:latin typeface="+mn-lt"/>
          <a:ea typeface="+mn-ea"/>
          <a:cs typeface="+mn-cs"/>
        </a:defRPr>
      </a:lvl9pPr>
    </p:bodyStyle>
    <p:otherStyle>
      <a:defPPr>
        <a:defRPr lang="en-US"/>
      </a:defPPr>
      <a:lvl1pPr marL="0" algn="l" defTabSz="1219215" rtl="0" eaLnBrk="1" latinLnBrk="0" hangingPunct="1">
        <a:defRPr sz="4800" kern="1200">
          <a:solidFill>
            <a:schemeClr val="tx1"/>
          </a:solidFill>
          <a:latin typeface="+mn-lt"/>
          <a:ea typeface="+mn-ea"/>
          <a:cs typeface="+mn-cs"/>
        </a:defRPr>
      </a:lvl1pPr>
      <a:lvl2pPr marL="1219215" algn="l" defTabSz="1219215" rtl="0" eaLnBrk="1" latinLnBrk="0" hangingPunct="1">
        <a:defRPr sz="4800" kern="1200">
          <a:solidFill>
            <a:schemeClr val="tx1"/>
          </a:solidFill>
          <a:latin typeface="+mn-lt"/>
          <a:ea typeface="+mn-ea"/>
          <a:cs typeface="+mn-cs"/>
        </a:defRPr>
      </a:lvl2pPr>
      <a:lvl3pPr marL="2438430" algn="l" defTabSz="1219215" rtl="0" eaLnBrk="1" latinLnBrk="0" hangingPunct="1">
        <a:defRPr sz="4800" kern="1200">
          <a:solidFill>
            <a:schemeClr val="tx1"/>
          </a:solidFill>
          <a:latin typeface="+mn-lt"/>
          <a:ea typeface="+mn-ea"/>
          <a:cs typeface="+mn-cs"/>
        </a:defRPr>
      </a:lvl3pPr>
      <a:lvl4pPr marL="3657646" algn="l" defTabSz="1219215" rtl="0" eaLnBrk="1" latinLnBrk="0" hangingPunct="1">
        <a:defRPr sz="4800" kern="1200">
          <a:solidFill>
            <a:schemeClr val="tx1"/>
          </a:solidFill>
          <a:latin typeface="+mn-lt"/>
          <a:ea typeface="+mn-ea"/>
          <a:cs typeface="+mn-cs"/>
        </a:defRPr>
      </a:lvl4pPr>
      <a:lvl5pPr marL="4876861" algn="l" defTabSz="1219215" rtl="0" eaLnBrk="1" latinLnBrk="0" hangingPunct="1">
        <a:defRPr sz="4800" kern="1200">
          <a:solidFill>
            <a:schemeClr val="tx1"/>
          </a:solidFill>
          <a:latin typeface="+mn-lt"/>
          <a:ea typeface="+mn-ea"/>
          <a:cs typeface="+mn-cs"/>
        </a:defRPr>
      </a:lvl5pPr>
      <a:lvl6pPr marL="6096076" algn="l" defTabSz="1219215" rtl="0" eaLnBrk="1" latinLnBrk="0" hangingPunct="1">
        <a:defRPr sz="4800" kern="1200">
          <a:solidFill>
            <a:schemeClr val="tx1"/>
          </a:solidFill>
          <a:latin typeface="+mn-lt"/>
          <a:ea typeface="+mn-ea"/>
          <a:cs typeface="+mn-cs"/>
        </a:defRPr>
      </a:lvl6pPr>
      <a:lvl7pPr marL="7315291" algn="l" defTabSz="1219215" rtl="0" eaLnBrk="1" latinLnBrk="0" hangingPunct="1">
        <a:defRPr sz="4800" kern="1200">
          <a:solidFill>
            <a:schemeClr val="tx1"/>
          </a:solidFill>
          <a:latin typeface="+mn-lt"/>
          <a:ea typeface="+mn-ea"/>
          <a:cs typeface="+mn-cs"/>
        </a:defRPr>
      </a:lvl7pPr>
      <a:lvl8pPr marL="8534507" algn="l" defTabSz="1219215" rtl="0" eaLnBrk="1" latinLnBrk="0" hangingPunct="1">
        <a:defRPr sz="4800" kern="1200">
          <a:solidFill>
            <a:schemeClr val="tx1"/>
          </a:solidFill>
          <a:latin typeface="+mn-lt"/>
          <a:ea typeface="+mn-ea"/>
          <a:cs typeface="+mn-cs"/>
        </a:defRPr>
      </a:lvl8pPr>
      <a:lvl9pPr marL="9753722" algn="l" defTabSz="1219215" rtl="0" eaLnBrk="1" latinLnBrk="0" hangingPunct="1">
        <a:defRPr sz="4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320">
          <p15:clr>
            <a:srgbClr val="F26B43"/>
          </p15:clr>
        </p15:guide>
        <p15:guide id="2" pos="768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C6F47BB5-32DA-443B-F525-BA796CF03DD8}"/>
              </a:ext>
            </a:extLst>
          </p:cNvPr>
          <p:cNvSpPr>
            <a:spLocks noGrp="1"/>
          </p:cNvSpPr>
          <p:nvPr>
            <p:ph type="sldNum" sz="quarter" idx="4"/>
          </p:nvPr>
        </p:nvSpPr>
        <p:spPr>
          <a:xfrm>
            <a:off x="22378988" y="12585700"/>
            <a:ext cx="1246187" cy="733425"/>
          </a:xfrm>
          <a:prstGeom prst="rect">
            <a:avLst/>
          </a:prstGeom>
        </p:spPr>
        <p:txBody>
          <a:bodyPr vert="horz" lIns="91440" tIns="45720" rIns="91440" bIns="45720" rtlCol="0" anchor="ctr"/>
          <a:lstStyle>
            <a:lvl1pPr algn="r" defTabSz="1219261" eaLnBrk="1" fontAlgn="auto" hangingPunct="1">
              <a:spcBef>
                <a:spcPts val="0"/>
              </a:spcBef>
              <a:spcAft>
                <a:spcPts val="0"/>
              </a:spcAft>
              <a:defRPr lang="en-US" sz="2133" b="0" i="0" kern="1200" smtClean="0">
                <a:solidFill>
                  <a:schemeClr val="accent2"/>
                </a:solidFill>
                <a:latin typeface="Georgia" panose="02040502050405020303" pitchFamily="18" charset="0"/>
                <a:ea typeface="+mn-ea"/>
                <a:cs typeface="Times New Roman" panose="02020603050405020304" pitchFamily="18" charset="0"/>
              </a:defRPr>
            </a:lvl1pPr>
          </a:lstStyle>
          <a:p>
            <a:pPr>
              <a:defRPr/>
            </a:pPr>
            <a:fld id="{3EBE310B-8258-49F2-9488-96E09D7B7421}" type="slidenum">
              <a:rPr lang="uk-UA"/>
              <a:pPr>
                <a:defRPr/>
              </a:pPr>
              <a:t>‹#›</a:t>
            </a:fld>
            <a:endParaRPr lang="uk-UA"/>
          </a:p>
        </p:txBody>
      </p:sp>
      <p:sp>
        <p:nvSpPr>
          <p:cNvPr id="7" name="Text Placeholder 2">
            <a:extLst>
              <a:ext uri="{FF2B5EF4-FFF2-40B4-BE49-F238E27FC236}">
                <a16:creationId xmlns:a16="http://schemas.microsoft.com/office/drawing/2014/main" id="{820E35B2-B281-EAF2-A746-B0E6AC20251B}"/>
              </a:ext>
            </a:extLst>
          </p:cNvPr>
          <p:cNvSpPr>
            <a:spLocks noGrp="1"/>
          </p:cNvSpPr>
          <p:nvPr>
            <p:ph type="body" idx="1"/>
          </p:nvPr>
        </p:nvSpPr>
        <p:spPr>
          <a:xfrm>
            <a:off x="839788" y="3124200"/>
            <a:ext cx="22764750" cy="7924800"/>
          </a:xfrm>
          <a:prstGeom prst="rect">
            <a:avLst/>
          </a:prstGeom>
        </p:spPr>
        <p:txBody>
          <a:bodyPr vert="horz" lIns="0" tIns="0" rIns="0" bIns="0" rtlCol="0">
            <a:normAutofit/>
          </a:body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a:p>
            <a:pPr lvl="0"/>
            <a:r>
              <a:rPr lang="tr-TR"/>
              <a:t>Second </a:t>
            </a:r>
            <a:r>
              <a:rPr lang="tr-TR" err="1"/>
              <a:t>level</a:t>
            </a:r>
            <a:endParaRPr lang="tr-TR"/>
          </a:p>
          <a:p>
            <a:pPr lvl="1"/>
            <a:r>
              <a:rPr lang="tr-TR"/>
              <a:t>Third </a:t>
            </a:r>
            <a:r>
              <a:rPr lang="tr-TR" err="1"/>
              <a:t>level</a:t>
            </a:r>
            <a:endParaRPr lang="en-US"/>
          </a:p>
        </p:txBody>
      </p:sp>
      <p:sp>
        <p:nvSpPr>
          <p:cNvPr id="1028" name="Title Placeholder 2">
            <a:extLst>
              <a:ext uri="{FF2B5EF4-FFF2-40B4-BE49-F238E27FC236}">
                <a16:creationId xmlns:a16="http://schemas.microsoft.com/office/drawing/2014/main" id="{8CBE0786-AFA0-ECD8-428C-C6E7BD050F0B}"/>
              </a:ext>
            </a:extLst>
          </p:cNvPr>
          <p:cNvSpPr>
            <a:spLocks noGrp="1" noChangeArrowheads="1"/>
          </p:cNvSpPr>
          <p:nvPr>
            <p:ph type="title"/>
          </p:nvPr>
        </p:nvSpPr>
        <p:spPr bwMode="auto">
          <a:xfrm>
            <a:off x="839788" y="730250"/>
            <a:ext cx="22764750" cy="161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Tree>
    <p:extLst>
      <p:ext uri="{BB962C8B-B14F-4D97-AF65-F5344CB8AC3E}">
        <p14:creationId xmlns:p14="http://schemas.microsoft.com/office/powerpoint/2010/main" val="853572038"/>
      </p:ext>
    </p:extLst>
  </p:cSld>
  <p:clrMap bg1="lt1" tx1="dk1" bg2="lt2" tx2="dk2" accent1="accent1" accent2="accent2" accent3="accent3" accent4="accent4" accent5="accent5" accent6="accent6" hlink="hlink" folHlink="folHlink"/>
  <p:sldLayoutIdLst>
    <p:sldLayoutId id="2147484451" r:id="rId1"/>
    <p:sldLayoutId id="2147484452" r:id="rId2"/>
    <p:sldLayoutId id="2147484453" r:id="rId3"/>
    <p:sldLayoutId id="2147484454" r:id="rId4"/>
    <p:sldLayoutId id="2147484455" r:id="rId5"/>
    <p:sldLayoutId id="2147484456" r:id="rId6"/>
    <p:sldLayoutId id="2147484457" r:id="rId7"/>
    <p:sldLayoutId id="2147484458" r:id="rId8"/>
    <p:sldLayoutId id="2147484459" r:id="rId9"/>
    <p:sldLayoutId id="2147484460" r:id="rId10"/>
    <p:sldLayoutId id="2147484461" r:id="rId11"/>
    <p:sldLayoutId id="2147484462" r:id="rId12"/>
    <p:sldLayoutId id="2147484463" r:id="rId13"/>
    <p:sldLayoutId id="2147484464" r:id="rId14"/>
    <p:sldLayoutId id="2147484465" r:id="rId15"/>
    <p:sldLayoutId id="2147484466" r:id="rId16"/>
    <p:sldLayoutId id="2147484467" r:id="rId17"/>
    <p:sldLayoutId id="2147484468" r:id="rId18"/>
    <p:sldLayoutId id="2147484469" r:id="rId19"/>
    <p:sldLayoutId id="2147484470" r:id="rId20"/>
    <p:sldLayoutId id="2147484471" r:id="rId21"/>
    <p:sldLayoutId id="2147484472" r:id="rId22"/>
    <p:sldLayoutId id="2147484473" r:id="rId23"/>
    <p:sldLayoutId id="2147484474" r:id="rId24"/>
    <p:sldLayoutId id="2147484475" r:id="rId25"/>
    <p:sldLayoutId id="2147484476" r:id="rId26"/>
    <p:sldLayoutId id="2147484477" r:id="rId27"/>
    <p:sldLayoutId id="2147484478" r:id="rId28"/>
    <p:sldLayoutId id="2147484479" r:id="rId29"/>
    <p:sldLayoutId id="2147484480" r:id="rId30"/>
    <p:sldLayoutId id="2147484481" r:id="rId31"/>
    <p:sldLayoutId id="2147484482" r:id="rId32"/>
    <p:sldLayoutId id="2147484483" r:id="rId33"/>
    <p:sldLayoutId id="2147484484" r:id="rId34"/>
    <p:sldLayoutId id="2147484485" r:id="rId35"/>
    <p:sldLayoutId id="2147484486" r:id="rId36"/>
    <p:sldLayoutId id="2147484487" r:id="rId37"/>
    <p:sldLayoutId id="2147484489" r:id="rId38"/>
    <p:sldLayoutId id="2147484490" r:id="rId39"/>
  </p:sldLayoutIdLst>
  <p:hf hdr="0"/>
  <p:txStyles>
    <p:titleStyle>
      <a:lvl1pPr algn="l" defTabSz="1219200" rtl="0" fontAlgn="base">
        <a:spcBef>
          <a:spcPct val="0"/>
        </a:spcBef>
        <a:spcAft>
          <a:spcPct val="0"/>
        </a:spcAft>
        <a:defRPr lang="en-US" sz="6800" kern="1200" dirty="0">
          <a:solidFill>
            <a:schemeClr val="accent2"/>
          </a:solidFill>
          <a:latin typeface="Georgia" panose="02040502050405020303" pitchFamily="18" charset="0"/>
          <a:ea typeface="+mj-ea"/>
          <a:cs typeface="Times New Roman" panose="02020603050405020304" pitchFamily="18" charset="0"/>
        </a:defRPr>
      </a:lvl1pPr>
      <a:lvl2pPr algn="l" defTabSz="1219200" rtl="0" fontAlgn="base">
        <a:spcBef>
          <a:spcPct val="0"/>
        </a:spcBef>
        <a:spcAft>
          <a:spcPct val="0"/>
        </a:spcAft>
        <a:defRPr sz="6800">
          <a:solidFill>
            <a:schemeClr val="accent2"/>
          </a:solidFill>
          <a:latin typeface="Georgia" panose="02040502050405020303" pitchFamily="18" charset="0"/>
          <a:cs typeface="Times New Roman" panose="02020603050405020304" pitchFamily="18" charset="0"/>
        </a:defRPr>
      </a:lvl2pPr>
      <a:lvl3pPr algn="l" defTabSz="1219200" rtl="0" fontAlgn="base">
        <a:spcBef>
          <a:spcPct val="0"/>
        </a:spcBef>
        <a:spcAft>
          <a:spcPct val="0"/>
        </a:spcAft>
        <a:defRPr sz="6800">
          <a:solidFill>
            <a:schemeClr val="accent2"/>
          </a:solidFill>
          <a:latin typeface="Georgia" panose="02040502050405020303" pitchFamily="18" charset="0"/>
          <a:cs typeface="Times New Roman" panose="02020603050405020304" pitchFamily="18" charset="0"/>
        </a:defRPr>
      </a:lvl3pPr>
      <a:lvl4pPr algn="l" defTabSz="1219200" rtl="0" fontAlgn="base">
        <a:spcBef>
          <a:spcPct val="0"/>
        </a:spcBef>
        <a:spcAft>
          <a:spcPct val="0"/>
        </a:spcAft>
        <a:defRPr sz="6800">
          <a:solidFill>
            <a:schemeClr val="accent2"/>
          </a:solidFill>
          <a:latin typeface="Georgia" panose="02040502050405020303" pitchFamily="18" charset="0"/>
          <a:cs typeface="Times New Roman" panose="02020603050405020304" pitchFamily="18" charset="0"/>
        </a:defRPr>
      </a:lvl4pPr>
      <a:lvl5pPr algn="l" defTabSz="1219200" rtl="0" fontAlgn="base">
        <a:spcBef>
          <a:spcPct val="0"/>
        </a:spcBef>
        <a:spcAft>
          <a:spcPct val="0"/>
        </a:spcAft>
        <a:defRPr sz="6800">
          <a:solidFill>
            <a:schemeClr val="accent2"/>
          </a:solidFill>
          <a:latin typeface="Georgia" panose="02040502050405020303" pitchFamily="18" charset="0"/>
          <a:cs typeface="Times New Roman" panose="02020603050405020304" pitchFamily="18" charset="0"/>
        </a:defRPr>
      </a:lvl5pPr>
      <a:lvl6pPr marL="457200" algn="l" defTabSz="1219200" rtl="0" fontAlgn="base">
        <a:spcBef>
          <a:spcPct val="0"/>
        </a:spcBef>
        <a:spcAft>
          <a:spcPct val="0"/>
        </a:spcAft>
        <a:defRPr sz="6800">
          <a:solidFill>
            <a:schemeClr val="accent2"/>
          </a:solidFill>
          <a:latin typeface="Georgia" panose="02040502050405020303" pitchFamily="18" charset="0"/>
          <a:cs typeface="Times New Roman" panose="02020603050405020304" pitchFamily="18" charset="0"/>
        </a:defRPr>
      </a:lvl6pPr>
      <a:lvl7pPr marL="914400" algn="l" defTabSz="1219200" rtl="0" fontAlgn="base">
        <a:spcBef>
          <a:spcPct val="0"/>
        </a:spcBef>
        <a:spcAft>
          <a:spcPct val="0"/>
        </a:spcAft>
        <a:defRPr sz="6800">
          <a:solidFill>
            <a:schemeClr val="accent2"/>
          </a:solidFill>
          <a:latin typeface="Georgia" panose="02040502050405020303" pitchFamily="18" charset="0"/>
          <a:cs typeface="Times New Roman" panose="02020603050405020304" pitchFamily="18" charset="0"/>
        </a:defRPr>
      </a:lvl7pPr>
      <a:lvl8pPr marL="1371600" algn="l" defTabSz="1219200" rtl="0" fontAlgn="base">
        <a:spcBef>
          <a:spcPct val="0"/>
        </a:spcBef>
        <a:spcAft>
          <a:spcPct val="0"/>
        </a:spcAft>
        <a:defRPr sz="6800">
          <a:solidFill>
            <a:schemeClr val="accent2"/>
          </a:solidFill>
          <a:latin typeface="Georgia" panose="02040502050405020303" pitchFamily="18" charset="0"/>
          <a:cs typeface="Times New Roman" panose="02020603050405020304" pitchFamily="18" charset="0"/>
        </a:defRPr>
      </a:lvl8pPr>
      <a:lvl9pPr marL="1828800" algn="l" defTabSz="1219200" rtl="0" fontAlgn="base">
        <a:spcBef>
          <a:spcPct val="0"/>
        </a:spcBef>
        <a:spcAft>
          <a:spcPct val="0"/>
        </a:spcAft>
        <a:defRPr sz="6800">
          <a:solidFill>
            <a:schemeClr val="accent2"/>
          </a:solidFill>
          <a:latin typeface="Georgia" panose="02040502050405020303" pitchFamily="18" charset="0"/>
          <a:cs typeface="Times New Roman" panose="02020603050405020304" pitchFamily="18" charset="0"/>
        </a:defRPr>
      </a:lvl9pPr>
    </p:titleStyle>
    <p:bodyStyle>
      <a:lvl1pPr algn="l" defTabSz="1219200" rtl="0" fontAlgn="base">
        <a:spcBef>
          <a:spcPct val="0"/>
        </a:spcBef>
        <a:spcAft>
          <a:spcPct val="0"/>
        </a:spcAft>
        <a:defRPr lang="tr-TR" sz="4800" kern="1200" dirty="0">
          <a:solidFill>
            <a:schemeClr val="accent2"/>
          </a:solidFill>
          <a:latin typeface="Georgia" panose="02040502050405020303" pitchFamily="18" charset="0"/>
          <a:ea typeface="+mn-ea"/>
          <a:cs typeface="Times New Roman" panose="02020603050405020304" pitchFamily="18" charset="0"/>
        </a:defRPr>
      </a:lvl1pPr>
      <a:lvl2pPr marL="1981200" indent="-909638" algn="l" defTabSz="1219200" rtl="0" fontAlgn="base">
        <a:spcBef>
          <a:spcPct val="0"/>
        </a:spcBef>
        <a:spcAft>
          <a:spcPct val="0"/>
        </a:spcAft>
        <a:buFont typeface="Arial" panose="020B0604020202020204" pitchFamily="34" charset="0"/>
        <a:buChar char="–"/>
        <a:defRPr lang="tr-TR" sz="2600" kern="1200" dirty="0">
          <a:solidFill>
            <a:schemeClr val="accent2"/>
          </a:solidFill>
          <a:latin typeface="Arial"/>
          <a:ea typeface="+mn-ea"/>
          <a:cs typeface="Arial"/>
        </a:defRPr>
      </a:lvl2pPr>
      <a:lvl3pPr marL="3048000" indent="-609600" algn="l" defTabSz="1219200" rtl="0" fontAlgn="base">
        <a:spcBef>
          <a:spcPct val="0"/>
        </a:spcBef>
        <a:spcAft>
          <a:spcPct val="0"/>
        </a:spcAft>
        <a:buFont typeface="Arial" panose="020B0604020202020204" pitchFamily="34" charset="0"/>
        <a:buChar char="•"/>
        <a:defRPr lang="tr-TR" sz="2800" kern="1200" dirty="0">
          <a:solidFill>
            <a:srgbClr val="000000"/>
          </a:solidFill>
          <a:latin typeface="Arial"/>
          <a:ea typeface="+mn-ea"/>
          <a:cs typeface="Arial"/>
        </a:defRPr>
      </a:lvl3pPr>
      <a:lvl4pPr marL="4267200" indent="-609600" algn="l" defTabSz="1219200" rtl="0" fontAlgn="base">
        <a:spcBef>
          <a:spcPct val="20000"/>
        </a:spcBef>
        <a:spcAft>
          <a:spcPct val="0"/>
        </a:spcAft>
        <a:buFont typeface="Arial" panose="020B0604020202020204" pitchFamily="34" charset="0"/>
        <a:buChar char="–"/>
        <a:defRPr sz="5300" kern="1200">
          <a:solidFill>
            <a:schemeClr val="tx1"/>
          </a:solidFill>
          <a:latin typeface="+mn-lt"/>
          <a:ea typeface="+mn-ea"/>
          <a:cs typeface="Arial" panose="020B0604020202020204" pitchFamily="34" charset="0"/>
        </a:defRPr>
      </a:lvl4pPr>
      <a:lvl5pPr marL="5486400" indent="-609600" algn="l" defTabSz="1219200" rtl="0" fontAlgn="base">
        <a:spcBef>
          <a:spcPct val="20000"/>
        </a:spcBef>
        <a:spcAft>
          <a:spcPct val="0"/>
        </a:spcAft>
        <a:buFont typeface="Arial" panose="020B0604020202020204" pitchFamily="34" charset="0"/>
        <a:buChar char="»"/>
        <a:defRPr sz="5300" kern="1200">
          <a:solidFill>
            <a:schemeClr val="tx1"/>
          </a:solidFill>
          <a:latin typeface="+mn-lt"/>
          <a:ea typeface="+mn-ea"/>
          <a:cs typeface="Arial" panose="020B0604020202020204" pitchFamily="34" charset="0"/>
        </a:defRPr>
      </a:lvl5pPr>
      <a:lvl6pPr marL="6705684" indent="-609608" algn="l" defTabSz="1219215" rtl="0" eaLnBrk="1" latinLnBrk="0" hangingPunct="1">
        <a:spcBef>
          <a:spcPct val="20000"/>
        </a:spcBef>
        <a:buFont typeface="Arial"/>
        <a:buChar char="•"/>
        <a:defRPr sz="5333" kern="1200">
          <a:solidFill>
            <a:schemeClr val="tx1"/>
          </a:solidFill>
          <a:latin typeface="+mn-lt"/>
          <a:ea typeface="+mn-ea"/>
          <a:cs typeface="+mn-cs"/>
        </a:defRPr>
      </a:lvl6pPr>
      <a:lvl7pPr marL="7924899" indent="-609608" algn="l" defTabSz="1219215" rtl="0" eaLnBrk="1" latinLnBrk="0" hangingPunct="1">
        <a:spcBef>
          <a:spcPct val="20000"/>
        </a:spcBef>
        <a:buFont typeface="Arial"/>
        <a:buChar char="•"/>
        <a:defRPr sz="5333" kern="1200">
          <a:solidFill>
            <a:schemeClr val="tx1"/>
          </a:solidFill>
          <a:latin typeface="+mn-lt"/>
          <a:ea typeface="+mn-ea"/>
          <a:cs typeface="+mn-cs"/>
        </a:defRPr>
      </a:lvl7pPr>
      <a:lvl8pPr marL="9144114" indent="-609608" algn="l" defTabSz="1219215" rtl="0" eaLnBrk="1" latinLnBrk="0" hangingPunct="1">
        <a:spcBef>
          <a:spcPct val="20000"/>
        </a:spcBef>
        <a:buFont typeface="Arial"/>
        <a:buChar char="•"/>
        <a:defRPr sz="5333" kern="1200">
          <a:solidFill>
            <a:schemeClr val="tx1"/>
          </a:solidFill>
          <a:latin typeface="+mn-lt"/>
          <a:ea typeface="+mn-ea"/>
          <a:cs typeface="+mn-cs"/>
        </a:defRPr>
      </a:lvl8pPr>
      <a:lvl9pPr marL="10363330" indent="-609608" algn="l" defTabSz="1219215" rtl="0" eaLnBrk="1" latinLnBrk="0" hangingPunct="1">
        <a:spcBef>
          <a:spcPct val="20000"/>
        </a:spcBef>
        <a:buFont typeface="Arial"/>
        <a:buChar char="•"/>
        <a:defRPr sz="5333" kern="1200">
          <a:solidFill>
            <a:schemeClr val="tx1"/>
          </a:solidFill>
          <a:latin typeface="+mn-lt"/>
          <a:ea typeface="+mn-ea"/>
          <a:cs typeface="+mn-cs"/>
        </a:defRPr>
      </a:lvl9pPr>
    </p:bodyStyle>
    <p:otherStyle>
      <a:defPPr>
        <a:defRPr lang="en-US"/>
      </a:defPPr>
      <a:lvl1pPr marL="0" algn="l" defTabSz="1219215" rtl="0" eaLnBrk="1" latinLnBrk="0" hangingPunct="1">
        <a:defRPr sz="4800" kern="1200">
          <a:solidFill>
            <a:schemeClr val="tx1"/>
          </a:solidFill>
          <a:latin typeface="+mn-lt"/>
          <a:ea typeface="+mn-ea"/>
          <a:cs typeface="+mn-cs"/>
        </a:defRPr>
      </a:lvl1pPr>
      <a:lvl2pPr marL="1219215" algn="l" defTabSz="1219215" rtl="0" eaLnBrk="1" latinLnBrk="0" hangingPunct="1">
        <a:defRPr sz="4800" kern="1200">
          <a:solidFill>
            <a:schemeClr val="tx1"/>
          </a:solidFill>
          <a:latin typeface="+mn-lt"/>
          <a:ea typeface="+mn-ea"/>
          <a:cs typeface="+mn-cs"/>
        </a:defRPr>
      </a:lvl2pPr>
      <a:lvl3pPr marL="2438430" algn="l" defTabSz="1219215" rtl="0" eaLnBrk="1" latinLnBrk="0" hangingPunct="1">
        <a:defRPr sz="4800" kern="1200">
          <a:solidFill>
            <a:schemeClr val="tx1"/>
          </a:solidFill>
          <a:latin typeface="+mn-lt"/>
          <a:ea typeface="+mn-ea"/>
          <a:cs typeface="+mn-cs"/>
        </a:defRPr>
      </a:lvl3pPr>
      <a:lvl4pPr marL="3657646" algn="l" defTabSz="1219215" rtl="0" eaLnBrk="1" latinLnBrk="0" hangingPunct="1">
        <a:defRPr sz="4800" kern="1200">
          <a:solidFill>
            <a:schemeClr val="tx1"/>
          </a:solidFill>
          <a:latin typeface="+mn-lt"/>
          <a:ea typeface="+mn-ea"/>
          <a:cs typeface="+mn-cs"/>
        </a:defRPr>
      </a:lvl4pPr>
      <a:lvl5pPr marL="4876861" algn="l" defTabSz="1219215" rtl="0" eaLnBrk="1" latinLnBrk="0" hangingPunct="1">
        <a:defRPr sz="4800" kern="1200">
          <a:solidFill>
            <a:schemeClr val="tx1"/>
          </a:solidFill>
          <a:latin typeface="+mn-lt"/>
          <a:ea typeface="+mn-ea"/>
          <a:cs typeface="+mn-cs"/>
        </a:defRPr>
      </a:lvl5pPr>
      <a:lvl6pPr marL="6096076" algn="l" defTabSz="1219215" rtl="0" eaLnBrk="1" latinLnBrk="0" hangingPunct="1">
        <a:defRPr sz="4800" kern="1200">
          <a:solidFill>
            <a:schemeClr val="tx1"/>
          </a:solidFill>
          <a:latin typeface="+mn-lt"/>
          <a:ea typeface="+mn-ea"/>
          <a:cs typeface="+mn-cs"/>
        </a:defRPr>
      </a:lvl6pPr>
      <a:lvl7pPr marL="7315291" algn="l" defTabSz="1219215" rtl="0" eaLnBrk="1" latinLnBrk="0" hangingPunct="1">
        <a:defRPr sz="4800" kern="1200">
          <a:solidFill>
            <a:schemeClr val="tx1"/>
          </a:solidFill>
          <a:latin typeface="+mn-lt"/>
          <a:ea typeface="+mn-ea"/>
          <a:cs typeface="+mn-cs"/>
        </a:defRPr>
      </a:lvl7pPr>
      <a:lvl8pPr marL="8534507" algn="l" defTabSz="1219215" rtl="0" eaLnBrk="1" latinLnBrk="0" hangingPunct="1">
        <a:defRPr sz="4800" kern="1200">
          <a:solidFill>
            <a:schemeClr val="tx1"/>
          </a:solidFill>
          <a:latin typeface="+mn-lt"/>
          <a:ea typeface="+mn-ea"/>
          <a:cs typeface="+mn-cs"/>
        </a:defRPr>
      </a:lvl8pPr>
      <a:lvl9pPr marL="9753722" algn="l" defTabSz="1219215" rtl="0" eaLnBrk="1" latinLnBrk="0" hangingPunct="1">
        <a:defRPr sz="4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Katina.Stapleton@ed.gov" TargetMode="External"/><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notesSlide" Target="../notesSlides/notesSlide10.xml"/><Relationship Id="rId7" Type="http://schemas.openxmlformats.org/officeDocument/2006/relationships/image" Target="../media/image34.svg"/><Relationship Id="rId2" Type="http://schemas.openxmlformats.org/officeDocument/2006/relationships/slideLayout" Target="../slideLayouts/slideLayout35.xml"/><Relationship Id="rId1" Type="http://schemas.openxmlformats.org/officeDocument/2006/relationships/tags" Target="../tags/tag1.xml"/><Relationship Id="rId6" Type="http://schemas.openxmlformats.org/officeDocument/2006/relationships/image" Target="../media/image33.png"/><Relationship Id="rId5" Type="http://schemas.openxmlformats.org/officeDocument/2006/relationships/image" Target="../media/image32.svg"/><Relationship Id="rId4" Type="http://schemas.openxmlformats.org/officeDocument/2006/relationships/image" Target="../media/image31.png"/><Relationship Id="rId9" Type="http://schemas.openxmlformats.org/officeDocument/2006/relationships/image" Target="../media/image36.svg"/></Relationships>
</file>

<file path=ppt/slides/_rels/slide1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1.xml"/><Relationship Id="rId1" Type="http://schemas.openxmlformats.org/officeDocument/2006/relationships/slideLayout" Target="../slideLayouts/slideLayout94.xml"/><Relationship Id="rId4" Type="http://schemas.openxmlformats.org/officeDocument/2006/relationships/image" Target="../media/image38.svg"/></Relationships>
</file>

<file path=ppt/slides/_rels/slide1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2.xml"/><Relationship Id="rId1" Type="http://schemas.openxmlformats.org/officeDocument/2006/relationships/slideLayout" Target="../slideLayouts/slideLayout84.xml"/></Relationships>
</file>

<file path=ppt/slides/_rels/slide1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3.xml"/><Relationship Id="rId1" Type="http://schemas.openxmlformats.org/officeDocument/2006/relationships/slideLayout" Target="../slideLayouts/slideLayout43.xml"/><Relationship Id="rId4" Type="http://schemas.openxmlformats.org/officeDocument/2006/relationships/image" Target="../media/image41.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1.xml"/></Relationships>
</file>

<file path=ppt/slides/_rels/slide19.xml.rels><?xml version="1.0" encoding="UTF-8" standalone="yes"?>
<Relationships xmlns="http://schemas.openxmlformats.org/package/2006/relationships"><Relationship Id="rId3" Type="http://schemas.openxmlformats.org/officeDocument/2006/relationships/hyperlink" Target="https://ies.ed.gov/funding/grantsearch/index.asp?mode=1&amp;sort=1&amp;order=1&amp;searchvals=&amp;SearchType=or&amp;checktitle=on&amp;checkaffiliation=on&amp;checkprincipal=on&amp;checkquestion=on&amp;checkprogram=on&amp;checkawardnumber=on&amp;slctAffiliation=0&amp;slctPrincipal=0&amp;slctYear=2021&amp;slctProgram=95&amp;slctGoal=0&amp;slctCenter=1&amp;FundType=1&amp;FundType=2" TargetMode="External"/><Relationship Id="rId2" Type="http://schemas.openxmlformats.org/officeDocument/2006/relationships/notesSlide" Target="../notesSlides/notesSlide19.xml"/><Relationship Id="rId1" Type="http://schemas.openxmlformats.org/officeDocument/2006/relationships/slideLayout" Target="../slideLayouts/slideLayout7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3" Type="http://schemas.openxmlformats.org/officeDocument/2006/relationships/hyperlink" Target="https://www2.ed.gov/about/offices/list/ope/idues/eligibility.html#el-inst" TargetMode="External"/><Relationship Id="rId2" Type="http://schemas.openxmlformats.org/officeDocument/2006/relationships/notesSlide" Target="../notesSlides/notesSlide20.xml"/><Relationship Id="rId1" Type="http://schemas.openxmlformats.org/officeDocument/2006/relationships/slideLayout" Target="../slideLayouts/slideLayout71.xml"/><Relationship Id="rId4" Type="http://schemas.openxmlformats.org/officeDocument/2006/relationships/image" Target="../media/image42.png"/></Relationships>
</file>

<file path=ppt/slides/_rels/slide21.xml.rels><?xml version="1.0" encoding="UTF-8" standalone="yes"?>
<Relationships xmlns="http://schemas.openxmlformats.org/package/2006/relationships"><Relationship Id="rId3" Type="http://schemas.openxmlformats.org/officeDocument/2006/relationships/hyperlink" Target="https://ies.ed.gov/funding/grantsearch/index.asp?mode=1&amp;sort=1&amp;order=1&amp;searchvals=&amp;SearchType=or&amp;checktitle=on&amp;checkaffiliation=on&amp;checkprincipal=on&amp;checkquestion=on&amp;checkprogram=on&amp;checkawardnumber=on&amp;slctAffiliation=0&amp;slctPrincipal=0&amp;slctYear=2021&amp;slctProgram=95&amp;slctGoal=0&amp;slctCenter=1&amp;FundType=1&amp;FundType=2" TargetMode="External"/><Relationship Id="rId2" Type="http://schemas.openxmlformats.org/officeDocument/2006/relationships/notesSlide" Target="../notesSlides/notesSlide21.xml"/><Relationship Id="rId1" Type="http://schemas.openxmlformats.org/officeDocument/2006/relationships/slideLayout" Target="../slideLayouts/slideLayout7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1.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9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1.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1.xml"/><Relationship Id="rId1" Type="http://schemas.openxmlformats.org/officeDocument/2006/relationships/slideLayout" Target="../slideLayouts/slideLayout7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9.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6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1.xml"/></Relationships>
</file>

<file path=ppt/slides/_rels/slide5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6.xml"/><Relationship Id="rId1" Type="http://schemas.openxmlformats.org/officeDocument/2006/relationships/slideLayout" Target="../slideLayouts/slideLayout71.xml"/><Relationship Id="rId4" Type="http://schemas.openxmlformats.org/officeDocument/2006/relationships/image" Target="../media/image44.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6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1.xml"/></Relationships>
</file>

<file path=ppt/slides/_rels/slide59.xml.rels><?xml version="1.0" encoding="UTF-8" standalone="yes"?>
<Relationships xmlns="http://schemas.openxmlformats.org/package/2006/relationships"><Relationship Id="rId3" Type="http://schemas.openxmlformats.org/officeDocument/2006/relationships/hyperlink" Target="https://iesreview.ed.gov/LOI/LOISubmit" TargetMode="External"/><Relationship Id="rId2" Type="http://schemas.openxmlformats.org/officeDocument/2006/relationships/notesSlide" Target="../notesSlides/notesSlide59.xml"/><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5.xml"/></Relationships>
</file>

<file path=ppt/slides/_rels/slide61.xml.rels><?xml version="1.0" encoding="UTF-8" standalone="yes"?>
<Relationships xmlns="http://schemas.openxmlformats.org/package/2006/relationships"><Relationship Id="rId3" Type="http://schemas.openxmlformats.org/officeDocument/2006/relationships/hyperlink" Target="https://ies.ed.gov/funding" TargetMode="External"/><Relationship Id="rId2" Type="http://schemas.openxmlformats.org/officeDocument/2006/relationships/notesSlide" Target="../notesSlides/notesSlide61.xml"/><Relationship Id="rId1" Type="http://schemas.openxmlformats.org/officeDocument/2006/relationships/slideLayout" Target="../slideLayouts/slideLayout43.xml"/><Relationship Id="rId5" Type="http://schemas.openxmlformats.org/officeDocument/2006/relationships/image" Target="../media/image45.jpeg"/><Relationship Id="rId4" Type="http://schemas.openxmlformats.org/officeDocument/2006/relationships/hyperlink" Target="mailto:Katina.Stapleton@ed.gov" TargetMode="External"/></Relationships>
</file>

<file path=ppt/slides/_rels/slide7.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svg"/><Relationship Id="rId3" Type="http://schemas.openxmlformats.org/officeDocument/2006/relationships/diagramData" Target="../diagrams/data2.xml"/><Relationship Id="rId7" Type="http://schemas.microsoft.com/office/2007/relationships/diagramDrawing" Target="../diagrams/drawing2.xml"/><Relationship Id="rId12"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94.xml"/><Relationship Id="rId6" Type="http://schemas.openxmlformats.org/officeDocument/2006/relationships/diagramColors" Target="../diagrams/colors2.xml"/><Relationship Id="rId11" Type="http://schemas.openxmlformats.org/officeDocument/2006/relationships/image" Target="../media/image26.svg"/><Relationship Id="rId5" Type="http://schemas.openxmlformats.org/officeDocument/2006/relationships/diagramQuickStyle" Target="../diagrams/quickStyle2.xml"/><Relationship Id="rId10" Type="http://schemas.openxmlformats.org/officeDocument/2006/relationships/image" Target="../media/image25.png"/><Relationship Id="rId4" Type="http://schemas.openxmlformats.org/officeDocument/2006/relationships/diagramLayout" Target="../diagrams/layout2.xml"/><Relationship Id="rId9" Type="http://schemas.openxmlformats.org/officeDocument/2006/relationships/image" Target="../media/image24.svg"/></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94.xml"/><Relationship Id="rId4" Type="http://schemas.openxmlformats.org/officeDocument/2006/relationships/image" Target="../media/image30.sv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751DC63-5A79-861C-D0C3-5482C2AFC5DB}"/>
              </a:ext>
            </a:extLst>
          </p:cNvPr>
          <p:cNvSpPr>
            <a:spLocks noGrp="1"/>
          </p:cNvSpPr>
          <p:nvPr>
            <p:ph type="ctrTitle"/>
          </p:nvPr>
        </p:nvSpPr>
        <p:spPr>
          <a:xfrm>
            <a:off x="769937" y="2871874"/>
            <a:ext cx="13320136" cy="5181599"/>
          </a:xfrm>
        </p:spPr>
        <p:txBody>
          <a:bodyPr/>
          <a:lstStyle/>
          <a:p>
            <a:r>
              <a:rPr lang="en-US">
                <a:solidFill>
                  <a:schemeClr val="tx2">
                    <a:lumMod val="75000"/>
                  </a:schemeClr>
                </a:solidFill>
                <a:latin typeface="Times" panose="02020603050405020304" pitchFamily="18" charset="0"/>
                <a:cs typeface="Times" panose="02020603050405020304" pitchFamily="18" charset="0"/>
              </a:rPr>
              <a:t>Pathways to the Education Sciences Program Overview</a:t>
            </a:r>
          </a:p>
        </p:txBody>
      </p:sp>
      <p:sp>
        <p:nvSpPr>
          <p:cNvPr id="9" name="Text Placeholder 8">
            <a:extLst>
              <a:ext uri="{FF2B5EF4-FFF2-40B4-BE49-F238E27FC236}">
                <a16:creationId xmlns:a16="http://schemas.microsoft.com/office/drawing/2014/main" id="{BA830FA3-FF28-FB1C-956F-DCCBAB95A66E}"/>
              </a:ext>
            </a:extLst>
          </p:cNvPr>
          <p:cNvSpPr>
            <a:spLocks noGrp="1"/>
          </p:cNvSpPr>
          <p:nvPr>
            <p:ph type="body" sz="quarter" idx="19"/>
          </p:nvPr>
        </p:nvSpPr>
        <p:spPr>
          <a:xfrm>
            <a:off x="905524" y="9468867"/>
            <a:ext cx="6524481" cy="3290155"/>
          </a:xfrm>
        </p:spPr>
        <p:txBody>
          <a:bodyPr>
            <a:normAutofit/>
          </a:bodyPr>
          <a:lstStyle/>
          <a:p>
            <a:r>
              <a:rPr lang="sv-SE" sz="3500" b="1"/>
              <a:t>Dr. Katina Stapleton</a:t>
            </a:r>
          </a:p>
          <a:p>
            <a:r>
              <a:rPr lang="sv-SE" sz="2800"/>
              <a:t>Program Officer</a:t>
            </a:r>
          </a:p>
          <a:p>
            <a:r>
              <a:rPr lang="sv-SE" sz="2800"/>
              <a:t>National Center for Education Research</a:t>
            </a:r>
          </a:p>
          <a:p>
            <a:r>
              <a:rPr lang="sv-SE" sz="2800">
                <a:hlinkClick r:id="rId3"/>
              </a:rPr>
              <a:t>Katina.Stapleton@ed.gov</a:t>
            </a:r>
            <a:endParaRPr lang="sv-SE" sz="2800"/>
          </a:p>
          <a:p>
            <a:endParaRPr lang="sv-SE" sz="3500"/>
          </a:p>
          <a:p>
            <a:endParaRPr lang="en-US"/>
          </a:p>
        </p:txBody>
      </p:sp>
    </p:spTree>
    <p:extLst>
      <p:ext uri="{BB962C8B-B14F-4D97-AF65-F5344CB8AC3E}">
        <p14:creationId xmlns:p14="http://schemas.microsoft.com/office/powerpoint/2010/main" val="5233565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28"/>
          <p:cNvSpPr txBox="1">
            <a:spLocks noGrp="1"/>
          </p:cNvSpPr>
          <p:nvPr>
            <p:ph type="ctrTitle"/>
          </p:nvPr>
        </p:nvSpPr>
        <p:spPr>
          <a:xfrm>
            <a:off x="757241" y="541518"/>
            <a:ext cx="22867934" cy="2476646"/>
          </a:xfrm>
          <a:prstGeom prst="rect">
            <a:avLst/>
          </a:prstGeom>
        </p:spPr>
        <p:txBody>
          <a:bodyPr spcFirstLastPara="1" vert="horz" wrap="square" lIns="243800" tIns="243800" rIns="243800" bIns="243800" rtlCol="0" anchor="ctr" anchorCtr="0">
            <a:noAutofit/>
          </a:bodyPr>
          <a:lstStyle/>
          <a:p>
            <a:pPr>
              <a:spcBef>
                <a:spcPts val="0"/>
              </a:spcBef>
            </a:pPr>
            <a:r>
              <a:rPr lang="en-US">
                <a:solidFill>
                  <a:schemeClr val="tx2"/>
                </a:solidFill>
                <a:latin typeface="Georgia" panose="02040502050405020303" pitchFamily="18" charset="0"/>
              </a:rPr>
              <a:t>NCER </a:t>
            </a:r>
            <a:r>
              <a:rPr kumimoji="0" lang="en-US" sz="8800" b="0" i="0" u="none" strike="noStrike" kern="1200" cap="none" spc="0" normalizeH="0" baseline="0" noProof="0">
                <a:ln>
                  <a:noFill/>
                </a:ln>
                <a:solidFill>
                  <a:schemeClr val="tx2"/>
                </a:solidFill>
                <a:effectLst/>
                <a:uLnTx/>
                <a:uFillTx/>
                <a:latin typeface="Georgia" panose="02040502050405020303" pitchFamily="18" charset="0"/>
              </a:rPr>
              <a:t>Investment in Pathways Training</a:t>
            </a:r>
            <a:endParaRPr lang="en-US" sz="8800" b="1">
              <a:solidFill>
                <a:schemeClr val="tx2"/>
              </a:solidFill>
              <a:latin typeface="Georgia" panose="02040502050405020303" pitchFamily="18" charset="0"/>
            </a:endParaRPr>
          </a:p>
        </p:txBody>
      </p:sp>
      <p:sp>
        <p:nvSpPr>
          <p:cNvPr id="23" name="TextBox 22">
            <a:extLst>
              <a:ext uri="{FF2B5EF4-FFF2-40B4-BE49-F238E27FC236}">
                <a16:creationId xmlns:a16="http://schemas.microsoft.com/office/drawing/2014/main" id="{F8A8E41E-03B7-476F-8671-B453486F767B}"/>
              </a:ext>
            </a:extLst>
          </p:cNvPr>
          <p:cNvSpPr txBox="1"/>
          <p:nvPr/>
        </p:nvSpPr>
        <p:spPr>
          <a:xfrm>
            <a:off x="796002" y="2422640"/>
            <a:ext cx="12196482" cy="923330"/>
          </a:xfrm>
          <a:prstGeom prst="rect">
            <a:avLst/>
          </a:prstGeom>
          <a:noFill/>
        </p:spPr>
        <p:txBody>
          <a:bodyPr wrap="square" lIns="91440" tIns="45720" rIns="91440" bIns="45720" anchor="t">
            <a:spAutoFit/>
          </a:bodyPr>
          <a:lstStyle/>
          <a:p>
            <a:pPr marL="0" marR="0" lvl="0" indent="0" algn="l" defTabSz="1219215" rtl="0" eaLnBrk="1" fontAlgn="auto" latinLnBrk="0" hangingPunct="1">
              <a:lnSpc>
                <a:spcPct val="100000"/>
              </a:lnSpc>
              <a:spcBef>
                <a:spcPts val="1600"/>
              </a:spcBef>
              <a:spcAft>
                <a:spcPts val="0"/>
              </a:spcAft>
              <a:buClrTx/>
              <a:buSzTx/>
              <a:buFontTx/>
              <a:buNone/>
              <a:tabLst/>
              <a:defRPr/>
            </a:pPr>
            <a:r>
              <a:rPr kumimoji="0" lang="en-US" sz="5400" b="1" u="none" strike="noStrike" kern="1200" cap="none" spc="0" normalizeH="0" baseline="0" noProof="0">
                <a:ln>
                  <a:noFill/>
                </a:ln>
                <a:solidFill>
                  <a:schemeClr val="bg2">
                    <a:lumMod val="75000"/>
                  </a:schemeClr>
                </a:solidFill>
                <a:effectLst/>
                <a:uLnTx/>
                <a:uFillTx/>
                <a:latin typeface="Georgia" panose="02040502050405020303" pitchFamily="18" charset="0"/>
                <a:cs typeface="Times New Roman"/>
              </a:rPr>
              <a:t>Spanning </a:t>
            </a:r>
            <a:r>
              <a:rPr lang="en-US" sz="5400" b="1">
                <a:solidFill>
                  <a:schemeClr val="bg2">
                    <a:lumMod val="75000"/>
                  </a:schemeClr>
                </a:solidFill>
                <a:latin typeface="Georgia" panose="02040502050405020303" pitchFamily="18" charset="0"/>
                <a:cs typeface="Times New Roman"/>
              </a:rPr>
              <a:t>8</a:t>
            </a:r>
            <a:r>
              <a:rPr kumimoji="0" lang="en-US" sz="5400" b="1" u="none" strike="noStrike" kern="1200" cap="none" spc="0" normalizeH="0" baseline="0" noProof="0">
                <a:ln>
                  <a:noFill/>
                </a:ln>
                <a:solidFill>
                  <a:schemeClr val="bg2">
                    <a:lumMod val="75000"/>
                  </a:schemeClr>
                </a:solidFill>
                <a:effectLst/>
                <a:uLnTx/>
                <a:uFillTx/>
                <a:latin typeface="Georgia" panose="02040502050405020303" pitchFamily="18" charset="0"/>
                <a:cs typeface="Times New Roman"/>
              </a:rPr>
              <a:t> Years: 2016 to 2024</a:t>
            </a:r>
            <a:endParaRPr kumimoji="0" lang="tr-TR" sz="5400" b="1" u="none" strike="noStrike" kern="1200" cap="none" spc="0" normalizeH="0" baseline="0" noProof="0">
              <a:ln>
                <a:noFill/>
              </a:ln>
              <a:solidFill>
                <a:schemeClr val="bg2">
                  <a:lumMod val="75000"/>
                </a:schemeClr>
              </a:solidFill>
              <a:effectLst/>
              <a:uLnTx/>
              <a:uFillTx/>
              <a:latin typeface="Georgia" panose="02040502050405020303" pitchFamily="18" charset="0"/>
              <a:cs typeface="Times New Roman" panose="02020603050405020304" pitchFamily="18" charset="0"/>
            </a:endParaRPr>
          </a:p>
        </p:txBody>
      </p:sp>
      <p:pic>
        <p:nvPicPr>
          <p:cNvPr id="3" name="Graphic 2" descr="Bank outline">
            <a:extLst>
              <a:ext uri="{FF2B5EF4-FFF2-40B4-BE49-F238E27FC236}">
                <a16:creationId xmlns:a16="http://schemas.microsoft.com/office/drawing/2014/main" id="{3AA1C2DD-B613-ED52-3ADF-ACA7D68AB34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78733" y="3884306"/>
            <a:ext cx="2685571" cy="2685571"/>
          </a:xfrm>
          <a:prstGeom prst="rect">
            <a:avLst/>
          </a:prstGeom>
        </p:spPr>
      </p:pic>
      <p:sp>
        <p:nvSpPr>
          <p:cNvPr id="4" name="TextBox 3">
            <a:extLst>
              <a:ext uri="{FF2B5EF4-FFF2-40B4-BE49-F238E27FC236}">
                <a16:creationId xmlns:a16="http://schemas.microsoft.com/office/drawing/2014/main" id="{946CE7AA-CE9B-40BF-5BDA-B667EE11605A}"/>
              </a:ext>
            </a:extLst>
          </p:cNvPr>
          <p:cNvSpPr txBox="1"/>
          <p:nvPr/>
        </p:nvSpPr>
        <p:spPr>
          <a:xfrm>
            <a:off x="5719312" y="4012014"/>
            <a:ext cx="14546344" cy="2554545"/>
          </a:xfrm>
          <a:prstGeom prst="rect">
            <a:avLst/>
          </a:prstGeom>
          <a:noFill/>
        </p:spPr>
        <p:txBody>
          <a:bodyPr wrap="square">
            <a:spAutoFit/>
          </a:bodyPr>
          <a:lstStyle/>
          <a:p>
            <a:pPr marL="0" marR="0" lvl="0" indent="0" algn="l" defTabSz="1219261" rtl="0" eaLnBrk="1" fontAlgn="auto" latinLnBrk="0" hangingPunct="1">
              <a:lnSpc>
                <a:spcPct val="100000"/>
              </a:lnSpc>
              <a:spcBef>
                <a:spcPts val="0"/>
              </a:spcBef>
              <a:spcAft>
                <a:spcPts val="0"/>
              </a:spcAft>
              <a:buClrTx/>
              <a:buSzTx/>
              <a:buFontTx/>
              <a:buNone/>
              <a:tabLst/>
              <a:defRPr/>
            </a:pPr>
            <a:r>
              <a:rPr lang="en" sz="11100" b="1">
                <a:solidFill>
                  <a:schemeClr val="accent4">
                    <a:lumMod val="75000"/>
                  </a:schemeClr>
                </a:solidFill>
                <a:cs typeface="Times New Roman" panose="02020603050405020304" pitchFamily="18" charset="0"/>
                <a:sym typeface="Symbol" panose="05050102010706020507" pitchFamily="18" charset="2"/>
              </a:rPr>
              <a:t></a:t>
            </a:r>
            <a:r>
              <a:rPr lang="en" sz="16000" b="1">
                <a:solidFill>
                  <a:schemeClr val="accent4">
                    <a:lumMod val="75000"/>
                  </a:schemeClr>
                </a:solidFill>
                <a:cs typeface="Times New Roman" panose="02020603050405020304" pitchFamily="18" charset="0"/>
                <a:sym typeface="Symbol" panose="05050102010706020507" pitchFamily="18" charset="2"/>
              </a:rPr>
              <a:t> $14.9</a:t>
            </a:r>
            <a:r>
              <a:rPr lang="en" sz="16000" b="1">
                <a:solidFill>
                  <a:schemeClr val="accent4">
                    <a:lumMod val="75000"/>
                  </a:schemeClr>
                </a:solidFill>
                <a:cs typeface="Times New Roman" panose="02020603050405020304" pitchFamily="18" charset="0"/>
              </a:rPr>
              <a:t> million</a:t>
            </a:r>
            <a:endParaRPr kumimoji="0" lang="en-US" sz="16000" b="0" i="0" u="none" strike="noStrike" kern="1200" cap="none" spc="0" normalizeH="0" baseline="0" noProof="0">
              <a:ln>
                <a:noFill/>
              </a:ln>
              <a:solidFill>
                <a:schemeClr val="accent4">
                  <a:lumMod val="75000"/>
                </a:schemeClr>
              </a:solidFill>
              <a:effectLst/>
              <a:uLnTx/>
              <a:uFillTx/>
            </a:endParaRPr>
          </a:p>
        </p:txBody>
      </p:sp>
      <p:pic>
        <p:nvPicPr>
          <p:cNvPr id="17" name="Graphic 16" descr="Ribbon outline">
            <a:extLst>
              <a:ext uri="{FF2B5EF4-FFF2-40B4-BE49-F238E27FC236}">
                <a16:creationId xmlns:a16="http://schemas.microsoft.com/office/drawing/2014/main" id="{DB686560-AB7C-457E-8B27-CD3939F531E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896802" y="6858000"/>
            <a:ext cx="2420251" cy="2420251"/>
          </a:xfrm>
          <a:prstGeom prst="rect">
            <a:avLst/>
          </a:prstGeom>
        </p:spPr>
      </p:pic>
      <p:sp>
        <p:nvSpPr>
          <p:cNvPr id="21" name="TextBox 20">
            <a:extLst>
              <a:ext uri="{FF2B5EF4-FFF2-40B4-BE49-F238E27FC236}">
                <a16:creationId xmlns:a16="http://schemas.microsoft.com/office/drawing/2014/main" id="{7150E828-2BD1-41C6-AB47-056B62AD26AD}"/>
              </a:ext>
            </a:extLst>
          </p:cNvPr>
          <p:cNvSpPr txBox="1"/>
          <p:nvPr/>
        </p:nvSpPr>
        <p:spPr>
          <a:xfrm>
            <a:off x="5719312" y="6858000"/>
            <a:ext cx="12196482" cy="2554545"/>
          </a:xfrm>
          <a:prstGeom prst="rect">
            <a:avLst/>
          </a:prstGeom>
          <a:noFill/>
        </p:spPr>
        <p:txBody>
          <a:bodyPr wrap="square">
            <a:spAutoFit/>
          </a:bodyPr>
          <a:lstStyle/>
          <a:p>
            <a:pPr marL="0" marR="0" lvl="0" indent="0" algn="l" defTabSz="1219261" rtl="0" eaLnBrk="1" fontAlgn="auto" latinLnBrk="0" hangingPunct="1">
              <a:lnSpc>
                <a:spcPct val="100000"/>
              </a:lnSpc>
              <a:spcBef>
                <a:spcPts val="0"/>
              </a:spcBef>
              <a:spcAft>
                <a:spcPts val="0"/>
              </a:spcAft>
              <a:buClrTx/>
              <a:buSzTx/>
              <a:buFontTx/>
              <a:buNone/>
              <a:tabLst/>
              <a:defRPr/>
            </a:pPr>
            <a:r>
              <a:rPr kumimoji="0" lang="en" sz="16000" b="1" i="0" u="none" strike="noStrike" kern="1200" cap="none" spc="0" normalizeH="0" baseline="0" noProof="0">
                <a:ln>
                  <a:noFill/>
                </a:ln>
                <a:solidFill>
                  <a:schemeClr val="tx2"/>
                </a:solidFill>
                <a:effectLst/>
                <a:uLnTx/>
                <a:uFillTx/>
                <a:cs typeface="Times New Roman" panose="02020603050405020304" pitchFamily="18" charset="0"/>
              </a:rPr>
              <a:t>12 grants</a:t>
            </a:r>
            <a:endParaRPr kumimoji="0" lang="en-US" sz="16000" b="0" i="0" u="none" strike="noStrike" kern="1200" cap="none" spc="0" normalizeH="0" baseline="0" noProof="0">
              <a:ln>
                <a:noFill/>
              </a:ln>
              <a:solidFill>
                <a:schemeClr val="tx2"/>
              </a:solidFill>
              <a:effectLst/>
              <a:uLnTx/>
              <a:uFillTx/>
            </a:endParaRPr>
          </a:p>
        </p:txBody>
      </p:sp>
      <p:pic>
        <p:nvPicPr>
          <p:cNvPr id="16" name="Graphic 15" descr="Schoolhouse outline">
            <a:extLst>
              <a:ext uri="{FF2B5EF4-FFF2-40B4-BE49-F238E27FC236}">
                <a16:creationId xmlns:a16="http://schemas.microsoft.com/office/drawing/2014/main" id="{4AB251D0-1F65-4AC1-B1FB-6D138CC2EE2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646073" y="9054222"/>
            <a:ext cx="2950890" cy="2950890"/>
          </a:xfrm>
          <a:prstGeom prst="rect">
            <a:avLst/>
          </a:prstGeom>
        </p:spPr>
      </p:pic>
      <p:sp>
        <p:nvSpPr>
          <p:cNvPr id="299" name="Google Shape;299;p28"/>
          <p:cNvSpPr txBox="1">
            <a:spLocks noGrp="1"/>
          </p:cNvSpPr>
          <p:nvPr>
            <p:ph type="ctrTitle" idx="4294967295"/>
          </p:nvPr>
        </p:nvSpPr>
        <p:spPr>
          <a:xfrm>
            <a:off x="5719312" y="9278251"/>
            <a:ext cx="20715430" cy="2950890"/>
          </a:xfrm>
          <a:prstGeom prst="rect">
            <a:avLst/>
          </a:prstGeom>
        </p:spPr>
        <p:txBody>
          <a:bodyPr spcFirstLastPara="1" vert="horz" wrap="square" lIns="243800" tIns="243800" rIns="243800" bIns="243800" rtlCol="0" anchor="ctr" anchorCtr="0">
            <a:noAutofit/>
          </a:bodyPr>
          <a:lstStyle/>
          <a:p>
            <a:pPr>
              <a:spcBef>
                <a:spcPts val="0"/>
              </a:spcBef>
            </a:pPr>
            <a:r>
              <a:rPr lang="en" sz="16000" b="1">
                <a:solidFill>
                  <a:schemeClr val="bg2">
                    <a:lumMod val="50000"/>
                  </a:schemeClr>
                </a:solidFill>
                <a:latin typeface="Arial" panose="020B0604020202020204" pitchFamily="34" charset="0"/>
                <a:cs typeface="Times New Roman"/>
              </a:rPr>
              <a:t>7 MSIs &amp; Partners </a:t>
            </a:r>
            <a:endParaRPr sz="16000" b="1">
              <a:solidFill>
                <a:schemeClr val="bg2">
                  <a:lumMod val="50000"/>
                </a:schemeClr>
              </a:solidFill>
              <a:latin typeface="Arial" panose="020B0604020202020204" pitchFamily="34" charset="0"/>
            </a:endParaRPr>
          </a:p>
        </p:txBody>
      </p:sp>
      <p:sp>
        <p:nvSpPr>
          <p:cNvPr id="308" name="Google Shape;308;p28"/>
          <p:cNvSpPr txBox="1">
            <a:spLocks noGrp="1"/>
          </p:cNvSpPr>
          <p:nvPr>
            <p:ph type="sldNum" sz="quarter" idx="12"/>
          </p:nvPr>
        </p:nvSpPr>
        <p:spPr>
          <a:prstGeom prst="rect">
            <a:avLst/>
          </a:prstGeom>
        </p:spPr>
        <p:txBody>
          <a:bodyPr spcFirstLastPara="1" vert="horz" wrap="square" lIns="243800" tIns="243800" rIns="243800" bIns="243800" rtlCol="0" anchor="t" anchorCtr="0">
            <a:noAutofit/>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00000000-1234-1234-1234-123412341234}" type="slidenum">
              <a:rPr kumimoji="0" lang="en" sz="2133" b="0" i="0" u="none" strike="noStrike" kern="1200" cap="none" spc="0" normalizeH="0" baseline="0" noProof="0" dirty="0">
                <a:ln>
                  <a:noFill/>
                </a:ln>
                <a:solidFill>
                  <a:srgbClr val="576F7F"/>
                </a:solidFill>
                <a:effectLst/>
                <a:uLnTx/>
                <a:uFillTx/>
                <a:latin typeface="Times New Roman" panose="02020603050405020304" pitchFamily="18" charset="0"/>
                <a:ea typeface="+mn-ea"/>
                <a:cs typeface="Times New Roman" panose="02020603050405020304" pitchFamily="18" charset="0"/>
              </a:rPr>
              <a:pPr marL="0" marR="0" lvl="0" indent="0" algn="r" defTabSz="1219261" rtl="0" eaLnBrk="1" fontAlgn="auto" latinLnBrk="0" hangingPunct="1">
                <a:lnSpc>
                  <a:spcPct val="100000"/>
                </a:lnSpc>
                <a:spcBef>
                  <a:spcPts val="0"/>
                </a:spcBef>
                <a:spcAft>
                  <a:spcPts val="0"/>
                </a:spcAft>
                <a:buClrTx/>
                <a:buSzTx/>
                <a:buFontTx/>
                <a:buNone/>
                <a:tabLst/>
                <a:defRPr/>
              </a:pPr>
              <a:t>10</a:t>
            </a:fld>
            <a:endParaRPr kumimoji="0" lang="en-US" sz="2133" b="0" i="0" u="none" strike="noStrike" kern="1200" cap="none" spc="0" normalizeH="0" baseline="0" noProof="0">
              <a:ln>
                <a:noFill/>
              </a:ln>
              <a:solidFill>
                <a:srgbClr val="576F7F"/>
              </a:solidFill>
              <a:effectLst/>
              <a:uLnTx/>
              <a:uFillTx/>
              <a:latin typeface="Times New Roman" panose="02020603050405020304" pitchFamily="18" charset="0"/>
              <a:ea typeface="+mn-ea"/>
              <a:cs typeface="Times New Roman" panose="02020603050405020304" pitchFamily="18" charset="0"/>
            </a:endParaRPr>
          </a:p>
        </p:txBody>
      </p:sp>
    </p:spTree>
    <p:custDataLst>
      <p:tags r:id="rId1"/>
    </p:custDataLst>
    <p:extLst>
      <p:ext uri="{BB962C8B-B14F-4D97-AF65-F5344CB8AC3E}">
        <p14:creationId xmlns:p14="http://schemas.microsoft.com/office/powerpoint/2010/main" val="27218079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C687819-F0D4-DFCB-6688-C407F1A063CA}"/>
              </a:ext>
            </a:extLst>
          </p:cNvPr>
          <p:cNvSpPr>
            <a:spLocks noGrp="1"/>
          </p:cNvSpPr>
          <p:nvPr>
            <p:ph type="title"/>
          </p:nvPr>
        </p:nvSpPr>
        <p:spPr>
          <a:xfrm>
            <a:off x="790208" y="1219268"/>
            <a:ext cx="9183132" cy="3853509"/>
          </a:xfrm>
        </p:spPr>
        <p:txBody>
          <a:bodyPr>
            <a:normAutofit fontScale="90000"/>
          </a:bodyPr>
          <a:lstStyle/>
          <a:p>
            <a:r>
              <a:rPr lang="en-US">
                <a:solidFill>
                  <a:schemeClr val="tx2"/>
                </a:solidFill>
              </a:rPr>
              <a:t>Current Pathways Programs</a:t>
            </a:r>
          </a:p>
        </p:txBody>
      </p:sp>
      <p:sp>
        <p:nvSpPr>
          <p:cNvPr id="7" name="Content Placeholder 8">
            <a:extLst>
              <a:ext uri="{FF2B5EF4-FFF2-40B4-BE49-F238E27FC236}">
                <a16:creationId xmlns:a16="http://schemas.microsoft.com/office/drawing/2014/main" id="{0D3F8C26-4730-982E-0069-DA14107186D2}"/>
              </a:ext>
            </a:extLst>
          </p:cNvPr>
          <p:cNvSpPr>
            <a:spLocks noGrp="1"/>
          </p:cNvSpPr>
          <p:nvPr>
            <p:ph idx="1"/>
          </p:nvPr>
        </p:nvSpPr>
        <p:spPr>
          <a:xfrm>
            <a:off x="8548577" y="1371643"/>
            <a:ext cx="13948465" cy="7761546"/>
          </a:xfrm>
        </p:spPr>
        <p:txBody>
          <a:bodyPr>
            <a:noAutofit/>
          </a:bodyPr>
          <a:lstStyle/>
          <a:p>
            <a:pPr marL="685800" indent="-685800">
              <a:spcBef>
                <a:spcPts val="1200"/>
              </a:spcBef>
              <a:spcAft>
                <a:spcPts val="600"/>
              </a:spcAft>
              <a:buFont typeface="Arial" panose="020B0604020202020204" pitchFamily="34" charset="0"/>
              <a:buChar char="•"/>
            </a:pPr>
            <a:r>
              <a:rPr lang="en-US" sz="5400">
                <a:solidFill>
                  <a:schemeClr val="tx2"/>
                </a:solidFill>
                <a:latin typeface="+mn-lt"/>
              </a:rPr>
              <a:t>California State University, Sacramento (</a:t>
            </a:r>
            <a:r>
              <a:rPr lang="en-US" sz="5400">
                <a:solidFill>
                  <a:schemeClr val="bg2">
                    <a:lumMod val="75000"/>
                  </a:schemeClr>
                </a:solidFill>
                <a:latin typeface="+mn-lt"/>
              </a:rPr>
              <a:t>HSI/AANAPISI</a:t>
            </a:r>
            <a:r>
              <a:rPr lang="en-US" sz="5400">
                <a:solidFill>
                  <a:schemeClr val="tx2"/>
                </a:solidFill>
                <a:latin typeface="+mn-lt"/>
              </a:rPr>
              <a:t>)</a:t>
            </a:r>
          </a:p>
          <a:p>
            <a:pPr marL="685800" indent="-685800">
              <a:spcBef>
                <a:spcPts val="1200"/>
              </a:spcBef>
              <a:spcAft>
                <a:spcPts val="600"/>
              </a:spcAft>
              <a:buFont typeface="Arial" panose="020B0604020202020204" pitchFamily="34" charset="0"/>
              <a:buChar char="•"/>
            </a:pPr>
            <a:r>
              <a:rPr lang="en-US" sz="5400">
                <a:solidFill>
                  <a:schemeClr val="tx2"/>
                </a:solidFill>
                <a:latin typeface="+mn-lt"/>
              </a:rPr>
              <a:t>Florida State University w/ Florida Agricultural &amp; Mechanical University (</a:t>
            </a:r>
            <a:r>
              <a:rPr lang="en-US" sz="5400">
                <a:solidFill>
                  <a:schemeClr val="bg2">
                    <a:lumMod val="75000"/>
                  </a:schemeClr>
                </a:solidFill>
                <a:latin typeface="+mn-lt"/>
              </a:rPr>
              <a:t>HBCU</a:t>
            </a:r>
            <a:r>
              <a:rPr lang="en-US" sz="5400">
                <a:solidFill>
                  <a:schemeClr val="tx2"/>
                </a:solidFill>
                <a:latin typeface="+mn-lt"/>
              </a:rPr>
              <a:t>)</a:t>
            </a:r>
          </a:p>
          <a:p>
            <a:pPr marL="685800" indent="-685800">
              <a:spcBef>
                <a:spcPts val="1200"/>
              </a:spcBef>
              <a:spcAft>
                <a:spcPts val="600"/>
              </a:spcAft>
              <a:buFont typeface="Arial" panose="020B0604020202020204" pitchFamily="34" charset="0"/>
              <a:buChar char="•"/>
            </a:pPr>
            <a:r>
              <a:rPr lang="en-US" sz="5400">
                <a:solidFill>
                  <a:schemeClr val="tx2"/>
                </a:solidFill>
                <a:latin typeface="+mn-lt"/>
              </a:rPr>
              <a:t>North Carolina Central University (</a:t>
            </a:r>
            <a:r>
              <a:rPr lang="en-US" sz="5400">
                <a:solidFill>
                  <a:schemeClr val="bg2">
                    <a:lumMod val="75000"/>
                  </a:schemeClr>
                </a:solidFill>
                <a:latin typeface="+mn-lt"/>
              </a:rPr>
              <a:t>HBCU</a:t>
            </a:r>
            <a:r>
              <a:rPr lang="en-US" sz="5400">
                <a:solidFill>
                  <a:schemeClr val="tx2"/>
                </a:solidFill>
                <a:latin typeface="+mn-lt"/>
              </a:rPr>
              <a:t>) w/ University of Southern California</a:t>
            </a:r>
          </a:p>
          <a:p>
            <a:pPr marL="685800" indent="-685800">
              <a:spcBef>
                <a:spcPts val="1200"/>
              </a:spcBef>
              <a:spcAft>
                <a:spcPts val="600"/>
              </a:spcAft>
              <a:buFont typeface="Arial" panose="020B0604020202020204" pitchFamily="34" charset="0"/>
              <a:buChar char="•"/>
            </a:pPr>
            <a:r>
              <a:rPr lang="en-US" sz="5400">
                <a:solidFill>
                  <a:schemeClr val="tx2"/>
                </a:solidFill>
                <a:latin typeface="+mn-lt"/>
              </a:rPr>
              <a:t>University of Arizona (</a:t>
            </a:r>
            <a:r>
              <a:rPr lang="en-US" sz="5400">
                <a:solidFill>
                  <a:schemeClr val="bg2">
                    <a:lumMod val="75000"/>
                  </a:schemeClr>
                </a:solidFill>
                <a:latin typeface="+mn-lt"/>
              </a:rPr>
              <a:t>HSI</a:t>
            </a:r>
            <a:r>
              <a:rPr lang="en-US" sz="5400">
                <a:solidFill>
                  <a:schemeClr val="tx2"/>
                </a:solidFill>
                <a:latin typeface="+mn-lt"/>
              </a:rPr>
              <a:t>)</a:t>
            </a:r>
          </a:p>
          <a:p>
            <a:pPr marL="685800" indent="-685800">
              <a:spcBef>
                <a:spcPts val="1200"/>
              </a:spcBef>
              <a:spcAft>
                <a:spcPts val="600"/>
              </a:spcAft>
              <a:buFont typeface="Arial" panose="020B0604020202020204" pitchFamily="34" charset="0"/>
              <a:buChar char="•"/>
            </a:pPr>
            <a:r>
              <a:rPr lang="en-US" sz="5400">
                <a:solidFill>
                  <a:schemeClr val="tx2"/>
                </a:solidFill>
                <a:latin typeface="+mn-lt"/>
              </a:rPr>
              <a:t>University of California, Irvine (</a:t>
            </a:r>
            <a:r>
              <a:rPr lang="en-US" sz="5400">
                <a:solidFill>
                  <a:schemeClr val="bg2">
                    <a:lumMod val="75000"/>
                  </a:schemeClr>
                </a:solidFill>
                <a:latin typeface="+mn-lt"/>
              </a:rPr>
              <a:t>HSI/AANAPISI</a:t>
            </a:r>
            <a:r>
              <a:rPr lang="en-US" sz="5400">
                <a:solidFill>
                  <a:schemeClr val="tx2"/>
                </a:solidFill>
                <a:latin typeface="+mn-lt"/>
              </a:rPr>
              <a:t>)</a:t>
            </a:r>
          </a:p>
          <a:p>
            <a:pPr marL="685800" indent="-685800">
              <a:spcBef>
                <a:spcPts val="1200"/>
              </a:spcBef>
              <a:spcAft>
                <a:spcPts val="600"/>
              </a:spcAft>
              <a:buFont typeface="Arial" panose="020B0604020202020204" pitchFamily="34" charset="0"/>
              <a:buChar char="•"/>
            </a:pPr>
            <a:r>
              <a:rPr lang="en-US" sz="5400">
                <a:solidFill>
                  <a:schemeClr val="tx2"/>
                </a:solidFill>
                <a:latin typeface="+mn-lt"/>
              </a:rPr>
              <a:t>University of Texas, San Antonio (</a:t>
            </a:r>
            <a:r>
              <a:rPr lang="en-US" sz="5400">
                <a:solidFill>
                  <a:schemeClr val="bg2">
                    <a:lumMod val="75000"/>
                  </a:schemeClr>
                </a:solidFill>
                <a:latin typeface="+mn-lt"/>
              </a:rPr>
              <a:t>HSI</a:t>
            </a:r>
            <a:r>
              <a:rPr lang="en-US" sz="5400">
                <a:solidFill>
                  <a:schemeClr val="tx2"/>
                </a:solidFill>
                <a:latin typeface="+mn-lt"/>
              </a:rPr>
              <a:t>)</a:t>
            </a:r>
          </a:p>
        </p:txBody>
      </p:sp>
      <p:pic>
        <p:nvPicPr>
          <p:cNvPr id="4" name="Graphic 3" descr="Schoolhouse outline">
            <a:extLst>
              <a:ext uri="{FF2B5EF4-FFF2-40B4-BE49-F238E27FC236}">
                <a16:creationId xmlns:a16="http://schemas.microsoft.com/office/drawing/2014/main" id="{A02B5408-F385-3256-B6BA-E260357E515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20676" y="5252416"/>
            <a:ext cx="6781615" cy="6781615"/>
          </a:xfrm>
          <a:prstGeom prst="rect">
            <a:avLst/>
          </a:prstGeom>
        </p:spPr>
      </p:pic>
    </p:spTree>
    <p:extLst>
      <p:ext uri="{BB962C8B-B14F-4D97-AF65-F5344CB8AC3E}">
        <p14:creationId xmlns:p14="http://schemas.microsoft.com/office/powerpoint/2010/main" val="147223132"/>
      </p:ext>
    </p:extLst>
  </p:cSld>
  <p:clrMapOvr>
    <a:masterClrMapping/>
  </p:clrMapOvr>
  <mc:AlternateContent xmlns:mc="http://schemas.openxmlformats.org/markup-compatibility/2006" xmlns:p14="http://schemas.microsoft.com/office/powerpoint/2010/main">
    <mc:Choice Requires="p14">
      <p:transition spd="slow" p14:dur="2000" advTm="48377"/>
    </mc:Choice>
    <mc:Fallback xmlns="">
      <p:transition spd="slow" advTm="48377"/>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a:extLst>
              <a:ext uri="{FF2B5EF4-FFF2-40B4-BE49-F238E27FC236}">
                <a16:creationId xmlns:a16="http://schemas.microsoft.com/office/drawing/2014/main" id="{7B2D163C-CA73-859F-5FA0-7F847E57F347}"/>
              </a:ext>
            </a:extLst>
          </p:cNvPr>
          <p:cNvSpPr>
            <a:spLocks noGrp="1" noChangeArrowheads="1"/>
          </p:cNvSpPr>
          <p:nvPr>
            <p:ph type="ctrTitle"/>
          </p:nvPr>
        </p:nvSpPr>
        <p:spPr>
          <a:xfrm>
            <a:off x="762000" y="2148368"/>
            <a:ext cx="6249988" cy="4100032"/>
          </a:xfrm>
        </p:spPr>
        <p:txBody>
          <a:bodyPr>
            <a:normAutofit/>
          </a:bodyPr>
          <a:lstStyle/>
          <a:p>
            <a:pPr algn="ctr">
              <a:spcBef>
                <a:spcPts val="2400"/>
              </a:spcBef>
            </a:pPr>
            <a:r>
              <a:rPr lang="en-US" altLang="en-US">
                <a:solidFill>
                  <a:schemeClr val="tx2"/>
                </a:solidFill>
              </a:rPr>
              <a:t>FY 2025</a:t>
            </a:r>
            <a:br>
              <a:rPr lang="en-US" altLang="en-US">
                <a:solidFill>
                  <a:schemeClr val="tx2"/>
                </a:solidFill>
              </a:rPr>
            </a:br>
            <a:r>
              <a:rPr lang="en-US" altLang="en-US" sz="5400" b="1">
                <a:solidFill>
                  <a:schemeClr val="bg2">
                    <a:lumMod val="75000"/>
                  </a:schemeClr>
                </a:solidFill>
              </a:rPr>
              <a:t>Next Gen of Pathways Programs</a:t>
            </a:r>
            <a:endParaRPr altLang="en-US" b="1">
              <a:solidFill>
                <a:schemeClr val="bg2">
                  <a:lumMod val="75000"/>
                </a:schemeClr>
              </a:solidFill>
            </a:endParaRPr>
          </a:p>
        </p:txBody>
      </p:sp>
      <p:sp>
        <p:nvSpPr>
          <p:cNvPr id="63491" name="Text Placeholder 3">
            <a:extLst>
              <a:ext uri="{FF2B5EF4-FFF2-40B4-BE49-F238E27FC236}">
                <a16:creationId xmlns:a16="http://schemas.microsoft.com/office/drawing/2014/main" id="{FEC00B94-5FE8-C3C7-7C12-9D0E70D5867A}"/>
              </a:ext>
            </a:extLst>
          </p:cNvPr>
          <p:cNvSpPr>
            <a:spLocks noGrp="1" noChangeArrowheads="1"/>
          </p:cNvSpPr>
          <p:nvPr>
            <p:ph type="body" sz="quarter" idx="15"/>
          </p:nvPr>
        </p:nvSpPr>
        <p:spPr bwMode="auto">
          <a:xfrm>
            <a:off x="762000" y="7467600"/>
            <a:ext cx="6249988" cy="4625975"/>
          </a:xfrm>
        </p:spPr>
        <p:txBody>
          <a:bodyPr wrap="square" numCol="1" anchor="t" anchorCtr="0" compatLnSpc="1">
            <a:prstTxWarp prst="textNoShape">
              <a:avLst/>
            </a:prstTxWarp>
            <a:normAutofit fontScale="92500" lnSpcReduction="20000"/>
          </a:bodyPr>
          <a:lstStyle/>
          <a:p>
            <a:pPr>
              <a:spcAft>
                <a:spcPts val="600"/>
              </a:spcAft>
            </a:pPr>
            <a:r>
              <a:rPr lang="en-US" altLang="en-US" sz="5400">
                <a:solidFill>
                  <a:schemeClr val="tx2">
                    <a:lumMod val="75000"/>
                  </a:schemeClr>
                </a:solidFill>
                <a:latin typeface="Arial" panose="020B0604020202020204" pitchFamily="34" charset="0"/>
              </a:rPr>
              <a:t>IES is soliciting applications for new Pathways programs to seek new ideas and broaden participation in IES training.</a:t>
            </a:r>
          </a:p>
        </p:txBody>
      </p:sp>
      <p:pic>
        <p:nvPicPr>
          <p:cNvPr id="63492" name="Picture Placeholder 5" descr="An unlit lightbulb with colorful background lights">
            <a:extLst>
              <a:ext uri="{FF2B5EF4-FFF2-40B4-BE49-F238E27FC236}">
                <a16:creationId xmlns:a16="http://schemas.microsoft.com/office/drawing/2014/main" id="{3E3BA4FF-A2F0-632B-99E8-C9A2C1F1DC13}"/>
              </a:ext>
            </a:extLst>
          </p:cNvPr>
          <p:cNvPicPr>
            <a:picLocks noGrp="1" noChangeAspect="1" noChangeArrowheads="1"/>
          </p:cNvPicPr>
          <p:nvPr>
            <p:ph type="pic" sz="quarter" idx="21"/>
          </p:nvPr>
        </p:nvPicPr>
        <p:blipFill>
          <a:blip r:embed="rId3">
            <a:extLst>
              <a:ext uri="{28A0092B-C50C-407E-A947-70E740481C1C}">
                <a14:useLocalDpi xmlns:a14="http://schemas.microsoft.com/office/drawing/2010/main" val="0"/>
              </a:ext>
            </a:extLst>
          </a:blip>
          <a:srcRect l="9998" r="9998"/>
          <a:stretch>
            <a:fillRect/>
          </a:stretch>
        </p:blipFill>
        <p:spPr bwMode="auto">
          <a:xfrm>
            <a:off x="7988300" y="50800"/>
            <a:ext cx="16398875" cy="13665200"/>
          </a:xfrm>
        </p:spPr>
      </p:pic>
      <p:sp>
        <p:nvSpPr>
          <p:cNvPr id="3" name="Slide Number Placeholder 2">
            <a:extLst>
              <a:ext uri="{FF2B5EF4-FFF2-40B4-BE49-F238E27FC236}">
                <a16:creationId xmlns:a16="http://schemas.microsoft.com/office/drawing/2014/main" id="{8D1434E7-33B6-A4DD-D574-B53226125716}"/>
              </a:ext>
            </a:extLst>
          </p:cNvPr>
          <p:cNvSpPr>
            <a:spLocks noGrp="1"/>
          </p:cNvSpPr>
          <p:nvPr>
            <p:ph type="sldNum" sz="quarter" idx="22"/>
          </p:nvPr>
        </p:nvSpPr>
        <p:spPr/>
        <p:txBody>
          <a:bodyPr>
            <a:normAutofit/>
          </a:bodyPr>
          <a:lstStyle/>
          <a:p>
            <a:pPr marL="0" marR="0" lvl="0" indent="0" algn="r" defTabSz="1219261" rtl="0" eaLnBrk="1" fontAlgn="auto" latinLnBrk="0" hangingPunct="1">
              <a:lnSpc>
                <a:spcPct val="100000"/>
              </a:lnSpc>
              <a:spcBef>
                <a:spcPts val="0"/>
              </a:spcBef>
              <a:spcAft>
                <a:spcPts val="600"/>
              </a:spcAft>
              <a:buClrTx/>
              <a:buSzTx/>
              <a:buFontTx/>
              <a:buNone/>
              <a:tabLst/>
              <a:defRPr/>
            </a:pPr>
            <a:fld id="{76B2EBEB-9C86-4F1B-8155-5CC06C669FF2}" type="slidenum">
              <a:rPr kumimoji="0" lang="uk-UA" sz="2133" b="0" i="0" u="none" strike="noStrike" kern="1200" cap="none" spc="0" normalizeH="0" baseline="0" noProof="0">
                <a:ln>
                  <a:noFill/>
                </a:ln>
                <a:solidFill>
                  <a:srgbClr val="071D49"/>
                </a:solidFill>
                <a:effectLst/>
                <a:uLnTx/>
                <a:uFillTx/>
                <a:latin typeface="Georgia" panose="02040502050405020303" pitchFamily="18" charset="0"/>
                <a:ea typeface="+mn-ea"/>
                <a:cs typeface="Times New Roman" panose="02020603050405020304" pitchFamily="18" charset="0"/>
              </a:rPr>
              <a:pPr marL="0" marR="0" lvl="0" indent="0" algn="r" defTabSz="1219261" rtl="0" eaLnBrk="1" fontAlgn="auto" latinLnBrk="0" hangingPunct="1">
                <a:lnSpc>
                  <a:spcPct val="100000"/>
                </a:lnSpc>
                <a:spcBef>
                  <a:spcPts val="0"/>
                </a:spcBef>
                <a:spcAft>
                  <a:spcPts val="600"/>
                </a:spcAft>
                <a:buClrTx/>
                <a:buSzTx/>
                <a:buFontTx/>
                <a:buNone/>
                <a:tabLst/>
                <a:defRPr/>
              </a:pPr>
              <a:t>12</a:t>
            </a:fld>
            <a:endParaRPr kumimoji="0" lang="uk-UA" sz="2133" b="0" i="0" u="none" strike="noStrike" kern="1200" cap="none" spc="0" normalizeH="0" baseline="0" noProof="0">
              <a:ln>
                <a:noFill/>
              </a:ln>
              <a:solidFill>
                <a:srgbClr val="071D49"/>
              </a:solidFill>
              <a:effectLst/>
              <a:uLnTx/>
              <a:uFillTx/>
              <a:latin typeface="Georgia" panose="02040502050405020303" pitchFamily="18" charset="0"/>
              <a:ea typeface="+mn-ea"/>
              <a:cs typeface="Times New Roman" panose="02020603050405020304"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449CA52-D6B2-55F8-9B6F-081949402F68}"/>
              </a:ext>
            </a:extLst>
          </p:cNvPr>
          <p:cNvSpPr>
            <a:spLocks noGrp="1"/>
          </p:cNvSpPr>
          <p:nvPr>
            <p:ph type="ctrTitle"/>
          </p:nvPr>
        </p:nvSpPr>
        <p:spPr/>
        <p:txBody>
          <a:bodyPr>
            <a:normAutofit/>
          </a:bodyPr>
          <a:lstStyle/>
          <a:p>
            <a:pPr>
              <a:tabLst>
                <a:tab pos="7824788" algn="l"/>
              </a:tabLst>
            </a:pPr>
            <a:r>
              <a:rPr lang="en-US">
                <a:solidFill>
                  <a:schemeClr val="tx2"/>
                </a:solidFill>
              </a:rPr>
              <a:t>Getting Started</a:t>
            </a:r>
          </a:p>
        </p:txBody>
      </p:sp>
      <p:pic>
        <p:nvPicPr>
          <p:cNvPr id="17" name="Picture 16" descr="Cover of the Research Training Request for Applications">
            <a:extLst>
              <a:ext uri="{FF2B5EF4-FFF2-40B4-BE49-F238E27FC236}">
                <a16:creationId xmlns:a16="http://schemas.microsoft.com/office/drawing/2014/main" id="{3EF0C109-D40D-B02E-FB28-DAD0C4302B74}"/>
              </a:ext>
            </a:extLst>
          </p:cNvPr>
          <p:cNvPicPr>
            <a:picLocks noChangeAspect="1"/>
          </p:cNvPicPr>
          <p:nvPr/>
        </p:nvPicPr>
        <p:blipFill>
          <a:blip r:embed="rId3"/>
          <a:stretch>
            <a:fillRect/>
          </a:stretch>
        </p:blipFill>
        <p:spPr>
          <a:xfrm>
            <a:off x="6634717" y="1396068"/>
            <a:ext cx="8803758" cy="10524793"/>
          </a:xfrm>
          <a:prstGeom prst="rect">
            <a:avLst/>
          </a:prstGeom>
        </p:spPr>
      </p:pic>
      <p:pic>
        <p:nvPicPr>
          <p:cNvPr id="19" name="Picture 18" descr="Cover of the Application Submission Guide">
            <a:extLst>
              <a:ext uri="{FF2B5EF4-FFF2-40B4-BE49-F238E27FC236}">
                <a16:creationId xmlns:a16="http://schemas.microsoft.com/office/drawing/2014/main" id="{4AF4C338-6619-F989-E5FF-C66EEC554463}"/>
              </a:ext>
            </a:extLst>
          </p:cNvPr>
          <p:cNvPicPr>
            <a:picLocks noChangeAspect="1"/>
          </p:cNvPicPr>
          <p:nvPr/>
        </p:nvPicPr>
        <p:blipFill>
          <a:blip r:embed="rId4"/>
          <a:stretch>
            <a:fillRect/>
          </a:stretch>
        </p:blipFill>
        <p:spPr>
          <a:xfrm>
            <a:off x="15438475" y="1355515"/>
            <a:ext cx="8357190" cy="10663185"/>
          </a:xfrm>
          <a:prstGeom prst="rect">
            <a:avLst/>
          </a:prstGeom>
        </p:spPr>
      </p:pic>
      <p:sp>
        <p:nvSpPr>
          <p:cNvPr id="12" name="Text Placeholder 11">
            <a:extLst>
              <a:ext uri="{FF2B5EF4-FFF2-40B4-BE49-F238E27FC236}">
                <a16:creationId xmlns:a16="http://schemas.microsoft.com/office/drawing/2014/main" id="{D31FCCD7-BF23-534C-697E-92ABB8096967}"/>
              </a:ext>
            </a:extLst>
          </p:cNvPr>
          <p:cNvSpPr>
            <a:spLocks noGrp="1"/>
          </p:cNvSpPr>
          <p:nvPr>
            <p:ph type="body" sz="quarter" idx="15"/>
          </p:nvPr>
        </p:nvSpPr>
        <p:spPr>
          <a:xfrm>
            <a:off x="6634717" y="12204202"/>
            <a:ext cx="6249987" cy="681019"/>
          </a:xfrm>
        </p:spPr>
        <p:txBody>
          <a:bodyPr/>
          <a:lstStyle/>
          <a:p>
            <a:r>
              <a:rPr lang="en-US">
                <a:latin typeface="Arial" panose="020B0604020202020204" pitchFamily="34" charset="0"/>
              </a:rPr>
              <a:t>https://ies.ed.gov/funding/</a:t>
            </a:r>
          </a:p>
        </p:txBody>
      </p:sp>
      <p:sp>
        <p:nvSpPr>
          <p:cNvPr id="4" name="Slide Number Placeholder 3">
            <a:extLst>
              <a:ext uri="{FF2B5EF4-FFF2-40B4-BE49-F238E27FC236}">
                <a16:creationId xmlns:a16="http://schemas.microsoft.com/office/drawing/2014/main" id="{1A406CBC-5DCA-E48E-EFCC-21BA29DD9E99}"/>
              </a:ext>
            </a:extLst>
          </p:cNvPr>
          <p:cNvSpPr>
            <a:spLocks noGrp="1"/>
          </p:cNvSpPr>
          <p:nvPr>
            <p:ph type="sldNum" sz="quarter" idx="12"/>
          </p:nvPr>
        </p:nvSpPr>
        <p:spPr/>
        <p:txBody>
          <a:bodyPr/>
          <a:lstStyle/>
          <a:p>
            <a:pPr>
              <a:defRPr/>
            </a:pPr>
            <a:fld id="{016BA8CA-6822-4513-8F0C-FA9C3C9C28ED}" type="slidenum">
              <a:rPr lang="uk-UA" smtClean="0"/>
              <a:pPr>
                <a:defRPr/>
              </a:pPr>
              <a:t>13</a:t>
            </a:fld>
            <a:endParaRPr lang="uk-UA"/>
          </a:p>
        </p:txBody>
      </p:sp>
    </p:spTree>
    <p:extLst>
      <p:ext uri="{BB962C8B-B14F-4D97-AF65-F5344CB8AC3E}">
        <p14:creationId xmlns:p14="http://schemas.microsoft.com/office/powerpoint/2010/main" val="16316494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627D07-2396-1717-66C9-F9293FC34EEF}"/>
              </a:ext>
            </a:extLst>
          </p:cNvPr>
          <p:cNvSpPr>
            <a:spLocks noGrp="1"/>
          </p:cNvSpPr>
          <p:nvPr>
            <p:ph type="ctrTitle"/>
          </p:nvPr>
        </p:nvSpPr>
        <p:spPr>
          <a:xfrm>
            <a:off x="1431666" y="7243176"/>
            <a:ext cx="11734800" cy="4436690"/>
          </a:xfrm>
        </p:spPr>
        <p:txBody>
          <a:bodyPr/>
          <a:lstStyle/>
          <a:p>
            <a:r>
              <a:rPr lang="en-US">
                <a:solidFill>
                  <a:schemeClr val="tx2"/>
                </a:solidFill>
              </a:rPr>
              <a:t>General Requirements</a:t>
            </a:r>
          </a:p>
        </p:txBody>
      </p:sp>
      <p:sp>
        <p:nvSpPr>
          <p:cNvPr id="3" name="Slide Number Placeholder 2">
            <a:extLst>
              <a:ext uri="{FF2B5EF4-FFF2-40B4-BE49-F238E27FC236}">
                <a16:creationId xmlns:a16="http://schemas.microsoft.com/office/drawing/2014/main" id="{2552BE0F-6F5B-3379-C908-5D4B84E17906}"/>
              </a:ext>
            </a:extLst>
          </p:cNvPr>
          <p:cNvSpPr>
            <a:spLocks noGrp="1"/>
          </p:cNvSpPr>
          <p:nvPr>
            <p:ph type="sldNum" sz="quarter" idx="10"/>
          </p:nvPr>
        </p:nvSpPr>
        <p:spPr/>
        <p:txBody>
          <a:bodyPr/>
          <a:lstStyle/>
          <a:p>
            <a:pPr>
              <a:defRPr/>
            </a:pPr>
            <a:fld id="{13FB683A-6D67-4DD5-927A-9257A48A73FE}" type="slidenum">
              <a:rPr lang="uk-UA" smtClean="0"/>
              <a:pPr>
                <a:defRPr/>
              </a:pPr>
              <a:t>14</a:t>
            </a:fld>
            <a:endParaRPr lang="uk-UA"/>
          </a:p>
        </p:txBody>
      </p:sp>
    </p:spTree>
    <p:extLst>
      <p:ext uri="{BB962C8B-B14F-4D97-AF65-F5344CB8AC3E}">
        <p14:creationId xmlns:p14="http://schemas.microsoft.com/office/powerpoint/2010/main" val="31393978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55C06-E092-723D-07D0-A43CBC821EAC}"/>
              </a:ext>
            </a:extLst>
          </p:cNvPr>
          <p:cNvSpPr>
            <a:spLocks noGrp="1"/>
          </p:cNvSpPr>
          <p:nvPr>
            <p:ph type="ctrTitle"/>
          </p:nvPr>
        </p:nvSpPr>
        <p:spPr/>
        <p:txBody>
          <a:bodyPr>
            <a:noAutofit/>
          </a:bodyPr>
          <a:lstStyle/>
          <a:p>
            <a:r>
              <a:rPr lang="en-US">
                <a:solidFill>
                  <a:srgbClr val="576F7F"/>
                </a:solidFill>
              </a:rPr>
              <a:t>Requirements vs. Recommendations</a:t>
            </a:r>
          </a:p>
        </p:txBody>
      </p:sp>
      <p:sp>
        <p:nvSpPr>
          <p:cNvPr id="18" name="TextBox 17">
            <a:extLst>
              <a:ext uri="{FF2B5EF4-FFF2-40B4-BE49-F238E27FC236}">
                <a16:creationId xmlns:a16="http://schemas.microsoft.com/office/drawing/2014/main" id="{862B56F7-B8E2-FA7E-7C19-27216EE54B55}"/>
              </a:ext>
            </a:extLst>
          </p:cNvPr>
          <p:cNvSpPr txBox="1"/>
          <p:nvPr/>
        </p:nvSpPr>
        <p:spPr>
          <a:xfrm>
            <a:off x="1144586" y="3374480"/>
            <a:ext cx="22721253" cy="9402574"/>
          </a:xfrm>
          <a:prstGeom prst="rect">
            <a:avLst/>
          </a:prstGeom>
          <a:noFill/>
        </p:spPr>
        <p:txBody>
          <a:bodyPr wrap="square" lIns="91440" tIns="45720" rIns="91440" bIns="45720" anchor="t">
            <a:spAutoFit/>
          </a:bodyPr>
          <a:lstStyle/>
          <a:p>
            <a:pPr>
              <a:spcBef>
                <a:spcPts val="1800"/>
              </a:spcBef>
            </a:pPr>
            <a:r>
              <a:rPr lang="en-US" sz="5400" b="1">
                <a:solidFill>
                  <a:srgbClr val="D68604"/>
                </a:solidFill>
                <a:latin typeface="+mn-lt"/>
                <a:cs typeface="Times New Roman" panose="02020603050405020304" pitchFamily="18" charset="0"/>
              </a:rPr>
              <a:t>Requirement = Must</a:t>
            </a:r>
          </a:p>
          <a:p>
            <a:pPr>
              <a:spcBef>
                <a:spcPts val="1800"/>
              </a:spcBef>
            </a:pPr>
            <a:r>
              <a:rPr lang="en-US" sz="5400">
                <a:solidFill>
                  <a:srgbClr val="576F7F"/>
                </a:solidFill>
                <a:latin typeface="+mn-lt"/>
                <a:cs typeface="Times New Roman" panose="02020603050405020304" pitchFamily="18" charset="0"/>
              </a:rPr>
              <a:t>The RFA includes general requirements as well as program-specific requirements. If your application does not include a required element, it will not be sent forward for scientific review.</a:t>
            </a:r>
          </a:p>
          <a:p>
            <a:pPr>
              <a:spcBef>
                <a:spcPts val="3000"/>
              </a:spcBef>
            </a:pPr>
            <a:r>
              <a:rPr lang="en-US" sz="5400" b="1">
                <a:solidFill>
                  <a:srgbClr val="D68604"/>
                </a:solidFill>
                <a:latin typeface="+mn-lt"/>
                <a:cs typeface="Times New Roman" panose="02020603050405020304" pitchFamily="18" charset="0"/>
              </a:rPr>
              <a:t>Recommendations for a Strong Application = Strongly Encouraged</a:t>
            </a:r>
          </a:p>
          <a:p>
            <a:pPr>
              <a:spcBef>
                <a:spcPts val="1800"/>
              </a:spcBef>
            </a:pPr>
            <a:r>
              <a:rPr lang="en-US" sz="5400">
                <a:solidFill>
                  <a:srgbClr val="576F7F"/>
                </a:solidFill>
                <a:latin typeface="+mn-lt"/>
                <a:cs typeface="Times New Roman" panose="02020603050405020304" pitchFamily="18" charset="0"/>
              </a:rPr>
              <a:t>The RFA includes recommendations that are intended to improve the quality of your application, and the peer reviewers will use these recommendations in their evaluation of your application. </a:t>
            </a:r>
          </a:p>
          <a:p>
            <a:pPr>
              <a:spcBef>
                <a:spcPts val="1800"/>
              </a:spcBef>
            </a:pPr>
            <a:endParaRPr lang="en-US" sz="4400">
              <a:solidFill>
                <a:srgbClr val="576F7F"/>
              </a:solidFill>
              <a:latin typeface="Times New Roman" panose="02020603050405020304" pitchFamily="18" charset="0"/>
              <a:cs typeface="Times New Roman" panose="02020603050405020304" pitchFamily="18" charset="0"/>
            </a:endParaRPr>
          </a:p>
          <a:p>
            <a:pPr>
              <a:spcBef>
                <a:spcPts val="1800"/>
              </a:spcBef>
            </a:pPr>
            <a:endParaRPr lang="en-US" sz="4400">
              <a:solidFill>
                <a:srgbClr val="576F7F"/>
              </a:solidFill>
              <a:latin typeface="Times New Roman" panose="02020603050405020304" pitchFamily="18"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8581D67F-975E-6831-65BF-D95FE865C022}"/>
              </a:ext>
            </a:extLst>
          </p:cNvPr>
          <p:cNvSpPr>
            <a:spLocks noGrp="1"/>
          </p:cNvSpPr>
          <p:nvPr>
            <p:ph type="sldNum" sz="quarter" idx="12"/>
          </p:nvPr>
        </p:nvSpPr>
        <p:spPr>
          <a:xfrm>
            <a:off x="22674363" y="12586392"/>
            <a:ext cx="950812" cy="732365"/>
          </a:xfrm>
          <a:prstGeom prst="rect">
            <a:avLst/>
          </a:prstGeom>
        </p:spPr>
        <p:txBody>
          <a:bodyPr vert="horz" lIns="91440" tIns="45720" rIns="91440" bIns="45720" rtlCol="0" anchor="ctr"/>
          <a:lstStyle>
            <a:defPPr>
              <a:defRPr lang="en-US"/>
            </a:defPPr>
            <a:lvl1pPr marL="0" algn="r" defTabSz="1219261" rtl="0" eaLnBrk="1" latinLnBrk="0" hangingPunct="1">
              <a:defRPr lang="en-US" sz="2133" b="0" i="0" kern="1200">
                <a:solidFill>
                  <a:srgbClr val="576F7F"/>
                </a:solidFill>
                <a:latin typeface="Times New Roman" panose="02020603050405020304" pitchFamily="18" charset="0"/>
                <a:ea typeface="+mn-ea"/>
                <a:cs typeface="Times New Roman" panose="02020603050405020304" pitchFamily="18" charset="0"/>
              </a:defRPr>
            </a:lvl1pPr>
            <a:lvl2pPr marL="1219261" algn="l" defTabSz="1219261" rtl="0" eaLnBrk="1" latinLnBrk="0" hangingPunct="1">
              <a:defRPr sz="4800" kern="1200">
                <a:solidFill>
                  <a:schemeClr val="tx1"/>
                </a:solidFill>
                <a:latin typeface="+mn-lt"/>
                <a:ea typeface="+mn-ea"/>
                <a:cs typeface="+mn-cs"/>
              </a:defRPr>
            </a:lvl2pPr>
            <a:lvl3pPr marL="2438522" algn="l" defTabSz="1219261" rtl="0" eaLnBrk="1" latinLnBrk="0" hangingPunct="1">
              <a:defRPr sz="4800" kern="1200">
                <a:solidFill>
                  <a:schemeClr val="tx1"/>
                </a:solidFill>
                <a:latin typeface="+mn-lt"/>
                <a:ea typeface="+mn-ea"/>
                <a:cs typeface="+mn-cs"/>
              </a:defRPr>
            </a:lvl3pPr>
            <a:lvl4pPr marL="3657783" algn="l" defTabSz="1219261" rtl="0" eaLnBrk="1" latinLnBrk="0" hangingPunct="1">
              <a:defRPr sz="4800" kern="1200">
                <a:solidFill>
                  <a:schemeClr val="tx1"/>
                </a:solidFill>
                <a:latin typeface="+mn-lt"/>
                <a:ea typeface="+mn-ea"/>
                <a:cs typeface="+mn-cs"/>
              </a:defRPr>
            </a:lvl4pPr>
            <a:lvl5pPr marL="4877044" algn="l" defTabSz="1219261" rtl="0" eaLnBrk="1" latinLnBrk="0" hangingPunct="1">
              <a:defRPr sz="4800" kern="1200">
                <a:solidFill>
                  <a:schemeClr val="tx1"/>
                </a:solidFill>
                <a:latin typeface="+mn-lt"/>
                <a:ea typeface="+mn-ea"/>
                <a:cs typeface="+mn-cs"/>
              </a:defRPr>
            </a:lvl5pPr>
            <a:lvl6pPr marL="6096305" algn="l" defTabSz="1219261" rtl="0" eaLnBrk="1" latinLnBrk="0" hangingPunct="1">
              <a:defRPr sz="4800" kern="1200">
                <a:solidFill>
                  <a:schemeClr val="tx1"/>
                </a:solidFill>
                <a:latin typeface="+mn-lt"/>
                <a:ea typeface="+mn-ea"/>
                <a:cs typeface="+mn-cs"/>
              </a:defRPr>
            </a:lvl6pPr>
            <a:lvl7pPr marL="7315566" algn="l" defTabSz="1219261" rtl="0" eaLnBrk="1" latinLnBrk="0" hangingPunct="1">
              <a:defRPr sz="4800" kern="1200">
                <a:solidFill>
                  <a:schemeClr val="tx1"/>
                </a:solidFill>
                <a:latin typeface="+mn-lt"/>
                <a:ea typeface="+mn-ea"/>
                <a:cs typeface="+mn-cs"/>
              </a:defRPr>
            </a:lvl7pPr>
            <a:lvl8pPr marL="8534827" algn="l" defTabSz="1219261" rtl="0" eaLnBrk="1" latinLnBrk="0" hangingPunct="1">
              <a:defRPr sz="4800" kern="1200">
                <a:solidFill>
                  <a:schemeClr val="tx1"/>
                </a:solidFill>
                <a:latin typeface="+mn-lt"/>
                <a:ea typeface="+mn-ea"/>
                <a:cs typeface="+mn-cs"/>
              </a:defRPr>
            </a:lvl8pPr>
            <a:lvl9pPr marL="9754088" algn="l" defTabSz="1219261" rtl="0" eaLnBrk="1" latinLnBrk="0" hangingPunct="1">
              <a:defRPr sz="4800" kern="1200">
                <a:solidFill>
                  <a:schemeClr val="tx1"/>
                </a:solidFill>
                <a:latin typeface="+mn-lt"/>
                <a:ea typeface="+mn-ea"/>
                <a:cs typeface="+mn-cs"/>
              </a:defRPr>
            </a:lvl9pPr>
          </a:lstStyle>
          <a:p>
            <a:fld id="{BA8CF1B3-96A0-D24B-B5C9-B5B93FF4523E}" type="slidenum">
              <a:rPr lang="uk-UA" smtClean="0"/>
              <a:pPr/>
              <a:t>15</a:t>
            </a:fld>
            <a:endParaRPr lang="uk-UA"/>
          </a:p>
        </p:txBody>
      </p:sp>
    </p:spTree>
    <p:extLst>
      <p:ext uri="{BB962C8B-B14F-4D97-AF65-F5344CB8AC3E}">
        <p14:creationId xmlns:p14="http://schemas.microsoft.com/office/powerpoint/2010/main" val="18351185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F0397CF-1E27-07BF-62BF-5192E9EE69D8}"/>
              </a:ext>
            </a:extLst>
          </p:cNvPr>
          <p:cNvSpPr>
            <a:spLocks noGrp="1"/>
          </p:cNvSpPr>
          <p:nvPr>
            <p:ph type="ctrTitle"/>
          </p:nvPr>
        </p:nvSpPr>
        <p:spPr/>
        <p:txBody>
          <a:bodyPr/>
          <a:lstStyle/>
          <a:p>
            <a:r>
              <a:rPr lang="en-US">
                <a:solidFill>
                  <a:schemeClr val="tx2"/>
                </a:solidFill>
              </a:rPr>
              <a:t>FY 2025 Pathways Training Grant Awards</a:t>
            </a:r>
          </a:p>
        </p:txBody>
      </p:sp>
      <p:sp>
        <p:nvSpPr>
          <p:cNvPr id="5" name="Slide Number Placeholder 4">
            <a:extLst>
              <a:ext uri="{FF2B5EF4-FFF2-40B4-BE49-F238E27FC236}">
                <a16:creationId xmlns:a16="http://schemas.microsoft.com/office/drawing/2014/main" id="{3B297C53-FCBD-F740-D3BF-180D67F43629}"/>
              </a:ext>
            </a:extLst>
          </p:cNvPr>
          <p:cNvSpPr>
            <a:spLocks noGrp="1"/>
          </p:cNvSpPr>
          <p:nvPr>
            <p:ph type="sldNum" sz="quarter" idx="12"/>
          </p:nvPr>
        </p:nvSpPr>
        <p:spPr/>
        <p:txBody>
          <a:bodyPr/>
          <a:lstStyle/>
          <a:p>
            <a:fld id="{BA8CF1B3-96A0-D24B-B5C9-B5B93FF4523E}" type="slidenum">
              <a:rPr lang="uk-UA" smtClean="0"/>
              <a:pPr/>
              <a:t>16</a:t>
            </a:fld>
            <a:endParaRPr lang="uk-UA"/>
          </a:p>
        </p:txBody>
      </p:sp>
      <p:sp>
        <p:nvSpPr>
          <p:cNvPr id="7" name="Text Placeholder 6">
            <a:extLst>
              <a:ext uri="{FF2B5EF4-FFF2-40B4-BE49-F238E27FC236}">
                <a16:creationId xmlns:a16="http://schemas.microsoft.com/office/drawing/2014/main" id="{89D6AE1C-68C5-EF75-6916-BE306BEC393F}"/>
              </a:ext>
            </a:extLst>
          </p:cNvPr>
          <p:cNvSpPr>
            <a:spLocks noGrp="1"/>
          </p:cNvSpPr>
          <p:nvPr>
            <p:ph type="body" sz="quarter" idx="14"/>
          </p:nvPr>
        </p:nvSpPr>
        <p:spPr>
          <a:xfrm>
            <a:off x="769935" y="4019106"/>
            <a:ext cx="22847305" cy="7903485"/>
          </a:xfrm>
        </p:spPr>
        <p:txBody>
          <a:bodyPr vert="horz" lIns="0" tIns="0" rIns="0" bIns="0" rtlCol="0" anchor="t">
            <a:normAutofit/>
          </a:bodyPr>
          <a:lstStyle/>
          <a:p>
            <a:pPr>
              <a:spcAft>
                <a:spcPts val="600"/>
              </a:spcAft>
            </a:pPr>
            <a:r>
              <a:rPr lang="en-US" sz="5400" dirty="0">
                <a:solidFill>
                  <a:schemeClr val="tx2"/>
                </a:solidFill>
                <a:latin typeface="Arial"/>
                <a:cs typeface="Times"/>
              </a:rPr>
              <a:t>Maximum award is 5 Years</a:t>
            </a:r>
          </a:p>
          <a:p>
            <a:pPr>
              <a:spcAft>
                <a:spcPts val="600"/>
              </a:spcAft>
            </a:pPr>
            <a:r>
              <a:rPr lang="en-US" sz="5400" dirty="0">
                <a:solidFill>
                  <a:schemeClr val="tx2"/>
                </a:solidFill>
                <a:latin typeface="Arial"/>
                <a:cs typeface="Times"/>
              </a:rPr>
              <a:t>Maximum award amount is  $1,700,000 (direct + indirect)</a:t>
            </a:r>
          </a:p>
          <a:p>
            <a:pPr marL="1981200" lvl="1" indent="-909955">
              <a:spcAft>
                <a:spcPts val="600"/>
              </a:spcAft>
            </a:pPr>
            <a:r>
              <a:rPr lang="en-US" sz="5400" dirty="0">
                <a:solidFill>
                  <a:schemeClr val="tx2"/>
                </a:solidFill>
                <a:latin typeface="Arial"/>
                <a:cs typeface="Times New Roman"/>
              </a:rPr>
              <a:t>$920,000 for </a:t>
            </a:r>
            <a:r>
              <a:rPr lang="en-US" sz="5400">
                <a:solidFill>
                  <a:schemeClr val="tx2"/>
                </a:solidFill>
                <a:latin typeface="Arial"/>
                <a:cs typeface="Times New Roman"/>
              </a:rPr>
              <a:t>fellows (8 </a:t>
            </a:r>
            <a:r>
              <a:rPr lang="en-US" sz="5400" dirty="0">
                <a:solidFill>
                  <a:schemeClr val="tx2"/>
                </a:solidFill>
                <a:latin typeface="Arial"/>
                <a:cs typeface="Times New Roman"/>
              </a:rPr>
              <a:t>weeks to 1 year of support per fellow)</a:t>
            </a:r>
          </a:p>
          <a:p>
            <a:pPr marL="1981200" lvl="1" indent="-909955">
              <a:spcAft>
                <a:spcPts val="600"/>
              </a:spcAft>
            </a:pPr>
            <a:r>
              <a:rPr lang="en-US" sz="5400" dirty="0">
                <a:solidFill>
                  <a:schemeClr val="tx2"/>
                </a:solidFill>
                <a:latin typeface="Arial"/>
                <a:cs typeface="Times New Roman"/>
              </a:rPr>
              <a:t>$780,000 for program costs (including indirect costs)</a:t>
            </a:r>
          </a:p>
          <a:p>
            <a:pPr>
              <a:spcAft>
                <a:spcPts val="600"/>
              </a:spcAft>
            </a:pPr>
            <a:r>
              <a:rPr lang="en-US" sz="5400" dirty="0">
                <a:solidFill>
                  <a:schemeClr val="tx2"/>
                </a:solidFill>
                <a:latin typeface="Arial"/>
                <a:cs typeface="Times"/>
              </a:rPr>
              <a:t>Awards structured as Cooperative Agreements</a:t>
            </a:r>
          </a:p>
          <a:p>
            <a:endParaRPr lang="en-US" dirty="0"/>
          </a:p>
          <a:p>
            <a:pPr marL="0" indent="0">
              <a:buNone/>
            </a:pPr>
            <a:endParaRPr lang="en-US" dirty="0"/>
          </a:p>
          <a:p>
            <a:pPr marL="0" indent="0">
              <a:buNone/>
            </a:pPr>
            <a:r>
              <a:rPr lang="en-US" dirty="0"/>
              <a:t>*correction</a:t>
            </a:r>
          </a:p>
        </p:txBody>
      </p:sp>
      <p:sp>
        <p:nvSpPr>
          <p:cNvPr id="9" name="TextBox 8">
            <a:extLst>
              <a:ext uri="{FF2B5EF4-FFF2-40B4-BE49-F238E27FC236}">
                <a16:creationId xmlns:a16="http://schemas.microsoft.com/office/drawing/2014/main" id="{9467B611-AA88-8615-8005-7B911AD819CC}"/>
              </a:ext>
            </a:extLst>
          </p:cNvPr>
          <p:cNvSpPr txBox="1"/>
          <p:nvPr/>
        </p:nvSpPr>
        <p:spPr>
          <a:xfrm>
            <a:off x="757241" y="2459204"/>
            <a:ext cx="15821247" cy="830997"/>
          </a:xfrm>
          <a:prstGeom prst="rect">
            <a:avLst/>
          </a:prstGeom>
          <a:noFill/>
        </p:spPr>
        <p:txBody>
          <a:bodyPr wrap="square" rtlCol="0">
            <a:spAutoFit/>
          </a:bodyPr>
          <a:lstStyle/>
          <a:p>
            <a:r>
              <a:rPr lang="en-US" b="1">
                <a:solidFill>
                  <a:schemeClr val="bg2">
                    <a:lumMod val="75000"/>
                  </a:schemeClr>
                </a:solidFill>
                <a:latin typeface="Georgia" panose="02040502050405020303" pitchFamily="18" charset="0"/>
              </a:rPr>
              <a:t>Award Limits, RFA pg. 17</a:t>
            </a:r>
          </a:p>
        </p:txBody>
      </p:sp>
    </p:spTree>
    <p:extLst>
      <p:ext uri="{BB962C8B-B14F-4D97-AF65-F5344CB8AC3E}">
        <p14:creationId xmlns:p14="http://schemas.microsoft.com/office/powerpoint/2010/main" val="7876948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CC05AD7-4960-EB4A-1103-ED0BD01512A0}"/>
              </a:ext>
            </a:extLst>
          </p:cNvPr>
          <p:cNvSpPr>
            <a:spLocks noGrp="1"/>
          </p:cNvSpPr>
          <p:nvPr>
            <p:ph type="ctrTitle"/>
          </p:nvPr>
        </p:nvSpPr>
        <p:spPr/>
        <p:txBody>
          <a:bodyPr>
            <a:normAutofit/>
          </a:bodyPr>
          <a:lstStyle/>
          <a:p>
            <a:r>
              <a:rPr lang="en-US">
                <a:solidFill>
                  <a:schemeClr val="tx2"/>
                </a:solidFill>
              </a:rPr>
              <a:t>Pathways Application Requirements</a:t>
            </a:r>
          </a:p>
        </p:txBody>
      </p:sp>
      <p:sp>
        <p:nvSpPr>
          <p:cNvPr id="2" name="TextBox 1">
            <a:extLst>
              <a:ext uri="{FF2B5EF4-FFF2-40B4-BE49-F238E27FC236}">
                <a16:creationId xmlns:a16="http://schemas.microsoft.com/office/drawing/2014/main" id="{434C89F5-8E65-742D-4119-41A154153CA3}"/>
              </a:ext>
            </a:extLst>
          </p:cNvPr>
          <p:cNvSpPr txBox="1"/>
          <p:nvPr/>
        </p:nvSpPr>
        <p:spPr>
          <a:xfrm>
            <a:off x="757241" y="2595421"/>
            <a:ext cx="21917022" cy="830997"/>
          </a:xfrm>
          <a:prstGeom prst="rect">
            <a:avLst/>
          </a:prstGeom>
          <a:noFill/>
        </p:spPr>
        <p:txBody>
          <a:bodyPr wrap="square" rtlCol="0">
            <a:spAutoFit/>
          </a:bodyPr>
          <a:lstStyle/>
          <a:p>
            <a:r>
              <a:rPr lang="en-US" b="1">
                <a:solidFill>
                  <a:schemeClr val="bg2">
                    <a:lumMod val="75000"/>
                  </a:schemeClr>
                </a:solidFill>
                <a:latin typeface="Georgia" panose="02040502050405020303" pitchFamily="18" charset="0"/>
              </a:rPr>
              <a:t>Various Requirements, RFA pgs. 18-19, 45, 61-62</a:t>
            </a:r>
          </a:p>
        </p:txBody>
      </p:sp>
      <p:sp>
        <p:nvSpPr>
          <p:cNvPr id="5" name="Text Placeholder 4">
            <a:extLst>
              <a:ext uri="{FF2B5EF4-FFF2-40B4-BE49-F238E27FC236}">
                <a16:creationId xmlns:a16="http://schemas.microsoft.com/office/drawing/2014/main" id="{AA18DF04-0029-A5B1-C443-559B0BBD9FDB}"/>
              </a:ext>
            </a:extLst>
          </p:cNvPr>
          <p:cNvSpPr>
            <a:spLocks noGrp="1"/>
          </p:cNvSpPr>
          <p:nvPr>
            <p:ph type="body" sz="quarter" idx="14"/>
          </p:nvPr>
        </p:nvSpPr>
        <p:spPr>
          <a:xfrm>
            <a:off x="1012423" y="3753883"/>
            <a:ext cx="21868842" cy="9208536"/>
          </a:xfrm>
        </p:spPr>
        <p:txBody>
          <a:bodyPr>
            <a:normAutofit/>
          </a:bodyPr>
          <a:lstStyle/>
          <a:p>
            <a:pPr marL="0" indent="0">
              <a:spcAft>
                <a:spcPts val="1200"/>
              </a:spcAft>
              <a:buNone/>
            </a:pPr>
            <a:r>
              <a:rPr lang="en-US" sz="5400">
                <a:solidFill>
                  <a:schemeClr val="tx2"/>
                </a:solidFill>
                <a:latin typeface="Arial" panose="020B0604020202020204" pitchFamily="34" charset="0"/>
              </a:rPr>
              <a:t>In order for an application to be forwarded for peer review, it must meet RFA requirements for:</a:t>
            </a:r>
          </a:p>
          <a:p>
            <a:pPr lvl="1">
              <a:spcBef>
                <a:spcPts val="600"/>
              </a:spcBef>
            </a:pPr>
            <a:r>
              <a:rPr lang="en-US" sz="4800">
                <a:solidFill>
                  <a:schemeClr val="tx2"/>
                </a:solidFill>
                <a:latin typeface="Arial" panose="020B0604020202020204" pitchFamily="34" charset="0"/>
              </a:rPr>
              <a:t>Eligible Applicants</a:t>
            </a:r>
          </a:p>
          <a:p>
            <a:pPr lvl="1">
              <a:spcBef>
                <a:spcPts val="600"/>
              </a:spcBef>
            </a:pPr>
            <a:r>
              <a:rPr lang="en-US" sz="4800">
                <a:solidFill>
                  <a:schemeClr val="tx2"/>
                </a:solidFill>
                <a:latin typeface="Arial" panose="020B0604020202020204" pitchFamily="34" charset="0"/>
              </a:rPr>
              <a:t>Key Personnel</a:t>
            </a:r>
          </a:p>
          <a:p>
            <a:pPr lvl="1">
              <a:spcBef>
                <a:spcPts val="600"/>
              </a:spcBef>
            </a:pPr>
            <a:r>
              <a:rPr lang="en-US" sz="4800">
                <a:solidFill>
                  <a:schemeClr val="tx2"/>
                </a:solidFill>
                <a:latin typeface="Arial" panose="020B0604020202020204" pitchFamily="34" charset="0"/>
              </a:rPr>
              <a:t>Education Settings </a:t>
            </a:r>
          </a:p>
          <a:p>
            <a:pPr lvl="1">
              <a:spcBef>
                <a:spcPts val="600"/>
              </a:spcBef>
            </a:pPr>
            <a:r>
              <a:rPr lang="en-US" sz="4800">
                <a:solidFill>
                  <a:schemeClr val="tx2"/>
                </a:solidFill>
                <a:latin typeface="Arial" panose="020B0604020202020204" pitchFamily="34" charset="0"/>
              </a:rPr>
              <a:t>Training Program Narrative</a:t>
            </a:r>
            <a:endParaRPr lang="en-US" sz="4800" b="1">
              <a:solidFill>
                <a:schemeClr val="tx2"/>
              </a:solidFill>
              <a:latin typeface="Arial" panose="020B0604020202020204" pitchFamily="34" charset="0"/>
            </a:endParaRPr>
          </a:p>
          <a:p>
            <a:pPr marL="0" lvl="1" indent="0">
              <a:spcBef>
                <a:spcPts val="1200"/>
              </a:spcBef>
              <a:spcAft>
                <a:spcPts val="1200"/>
              </a:spcAft>
              <a:buNone/>
            </a:pPr>
            <a:r>
              <a:rPr lang="en-US" sz="5400">
                <a:solidFill>
                  <a:schemeClr val="tx2"/>
                </a:solidFill>
                <a:latin typeface="Arial" panose="020B0604020202020204" pitchFamily="34" charset="0"/>
              </a:rPr>
              <a:t>Your application must also: </a:t>
            </a:r>
          </a:p>
          <a:p>
            <a:pPr lvl="1">
              <a:spcBef>
                <a:spcPts val="600"/>
              </a:spcBef>
            </a:pPr>
            <a:r>
              <a:rPr lang="en-US" sz="4800">
                <a:solidFill>
                  <a:schemeClr val="tx2"/>
                </a:solidFill>
                <a:latin typeface="Arial" panose="020B0604020202020204" pitchFamily="34" charset="0"/>
              </a:rPr>
              <a:t>Be complete and in the proper format</a:t>
            </a:r>
          </a:p>
          <a:p>
            <a:pPr lvl="1">
              <a:spcBef>
                <a:spcPts val="600"/>
              </a:spcBef>
            </a:pPr>
            <a:r>
              <a:rPr lang="en-US" sz="4800">
                <a:solidFill>
                  <a:schemeClr val="tx2"/>
                </a:solidFill>
                <a:latin typeface="Arial" panose="020B0604020202020204" pitchFamily="34" charset="0"/>
              </a:rPr>
              <a:t>Be submitted on time</a:t>
            </a:r>
          </a:p>
          <a:p>
            <a:pPr lvl="1">
              <a:spcBef>
                <a:spcPts val="600"/>
              </a:spcBef>
            </a:pPr>
            <a:r>
              <a:rPr lang="en-US" sz="4800">
                <a:solidFill>
                  <a:schemeClr val="tx2"/>
                </a:solidFill>
                <a:latin typeface="Arial" panose="020B0604020202020204" pitchFamily="34" charset="0"/>
              </a:rPr>
              <a:t>Fall within budget and project length </a:t>
            </a:r>
            <a:r>
              <a:rPr lang="en-US" sz="4800">
                <a:solidFill>
                  <a:schemeClr val="bg1"/>
                </a:solidFill>
                <a:latin typeface="Arial" panose="020B0604020202020204" pitchFamily="34" charset="0"/>
              </a:rPr>
              <a:t>maximums</a:t>
            </a:r>
          </a:p>
          <a:p>
            <a:endParaRPr lang="en-US"/>
          </a:p>
        </p:txBody>
      </p:sp>
      <p:sp>
        <p:nvSpPr>
          <p:cNvPr id="3" name="Slide Number Placeholder 2">
            <a:extLst>
              <a:ext uri="{FF2B5EF4-FFF2-40B4-BE49-F238E27FC236}">
                <a16:creationId xmlns:a16="http://schemas.microsoft.com/office/drawing/2014/main" id="{44AC04BA-20FA-6D58-0CD6-65D515B75593}"/>
              </a:ext>
            </a:extLst>
          </p:cNvPr>
          <p:cNvSpPr>
            <a:spLocks noGrp="1"/>
          </p:cNvSpPr>
          <p:nvPr>
            <p:ph type="sldNum" sz="quarter" idx="15"/>
          </p:nvPr>
        </p:nvSpPr>
        <p:spPr/>
        <p:txBody>
          <a:bodyPr/>
          <a:lstStyle/>
          <a:p>
            <a:pPr>
              <a:defRPr/>
            </a:pPr>
            <a:fld id="{5C07D8B2-791A-4A59-9BE8-571B084CCE1C}" type="slidenum">
              <a:rPr lang="uk-UA" smtClean="0"/>
              <a:pPr>
                <a:defRPr/>
              </a:pPr>
              <a:t>17</a:t>
            </a:fld>
            <a:endParaRPr lang="uk-UA"/>
          </a:p>
        </p:txBody>
      </p:sp>
    </p:spTree>
    <p:extLst>
      <p:ext uri="{BB962C8B-B14F-4D97-AF65-F5344CB8AC3E}">
        <p14:creationId xmlns:p14="http://schemas.microsoft.com/office/powerpoint/2010/main" val="40540157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FC675-F574-F735-52D1-3B57CCA36D03}"/>
              </a:ext>
            </a:extLst>
          </p:cNvPr>
          <p:cNvSpPr>
            <a:spLocks noGrp="1"/>
          </p:cNvSpPr>
          <p:nvPr>
            <p:ph type="ctrTitle"/>
          </p:nvPr>
        </p:nvSpPr>
        <p:spPr/>
        <p:txBody>
          <a:bodyPr/>
          <a:lstStyle/>
          <a:p>
            <a:r>
              <a:rPr lang="en-US">
                <a:solidFill>
                  <a:schemeClr val="tx2"/>
                </a:solidFill>
                <a:latin typeface="Georgia"/>
                <a:cs typeface="Times New Roman"/>
              </a:rPr>
              <a:t>Eligible Applicants</a:t>
            </a:r>
          </a:p>
        </p:txBody>
      </p:sp>
      <p:sp>
        <p:nvSpPr>
          <p:cNvPr id="9" name="TextBox 8">
            <a:extLst>
              <a:ext uri="{FF2B5EF4-FFF2-40B4-BE49-F238E27FC236}">
                <a16:creationId xmlns:a16="http://schemas.microsoft.com/office/drawing/2014/main" id="{5404C0C9-877C-7225-BB76-094B851A2921}"/>
              </a:ext>
            </a:extLst>
          </p:cNvPr>
          <p:cNvSpPr txBox="1"/>
          <p:nvPr/>
        </p:nvSpPr>
        <p:spPr>
          <a:xfrm>
            <a:off x="757241" y="2459204"/>
            <a:ext cx="15821247" cy="830997"/>
          </a:xfrm>
          <a:prstGeom prst="rect">
            <a:avLst/>
          </a:prstGeom>
          <a:noFill/>
        </p:spPr>
        <p:txBody>
          <a:bodyPr wrap="square" rtlCol="0">
            <a:spAutoFit/>
          </a:bodyPr>
          <a:lstStyle/>
          <a:p>
            <a:r>
              <a:rPr lang="en-US" b="1">
                <a:solidFill>
                  <a:schemeClr val="bg2">
                    <a:lumMod val="75000"/>
                  </a:schemeClr>
                </a:solidFill>
                <a:latin typeface="Georgia" panose="02040502050405020303" pitchFamily="18" charset="0"/>
              </a:rPr>
              <a:t>General Requirements, RFA pg. 18</a:t>
            </a:r>
          </a:p>
        </p:txBody>
      </p:sp>
      <p:sp>
        <p:nvSpPr>
          <p:cNvPr id="4" name="Slide Number Placeholder 3">
            <a:extLst>
              <a:ext uri="{FF2B5EF4-FFF2-40B4-BE49-F238E27FC236}">
                <a16:creationId xmlns:a16="http://schemas.microsoft.com/office/drawing/2014/main" id="{3FDE95BD-72FA-C1DF-98CB-0CDBD2D9A83C}"/>
              </a:ext>
            </a:extLst>
          </p:cNvPr>
          <p:cNvSpPr>
            <a:spLocks noGrp="1"/>
          </p:cNvSpPr>
          <p:nvPr>
            <p:ph type="sldNum" sz="quarter" idx="15"/>
          </p:nvPr>
        </p:nvSpPr>
        <p:spPr/>
        <p:txBody>
          <a:bodyPr/>
          <a:lstStyle/>
          <a:p>
            <a:pPr>
              <a:defRPr/>
            </a:pPr>
            <a:fld id="{F02C0317-50B1-4AC2-8092-0D23262420E4}" type="slidenum">
              <a:rPr lang="uk-UA" smtClean="0"/>
              <a:pPr>
                <a:defRPr/>
              </a:pPr>
              <a:t>18</a:t>
            </a:fld>
            <a:endParaRPr lang="uk-UA"/>
          </a:p>
        </p:txBody>
      </p:sp>
      <p:sp>
        <p:nvSpPr>
          <p:cNvPr id="6" name="TextBox 5">
            <a:extLst>
              <a:ext uri="{FF2B5EF4-FFF2-40B4-BE49-F238E27FC236}">
                <a16:creationId xmlns:a16="http://schemas.microsoft.com/office/drawing/2014/main" id="{B756610A-8F48-64E0-57C3-EF99D1F0F72F}"/>
              </a:ext>
            </a:extLst>
          </p:cNvPr>
          <p:cNvSpPr txBox="1"/>
          <p:nvPr/>
        </p:nvSpPr>
        <p:spPr>
          <a:xfrm>
            <a:off x="757241" y="3645487"/>
            <a:ext cx="22158251" cy="10618291"/>
          </a:xfrm>
          <a:prstGeom prst="rect">
            <a:avLst/>
          </a:prstGeom>
          <a:noFill/>
        </p:spPr>
        <p:txBody>
          <a:bodyPr wrap="square" lIns="91440" tIns="45720" rIns="91440" bIns="45720" rtlCol="0" anchor="t">
            <a:spAutoFit/>
          </a:bodyPr>
          <a:lstStyle/>
          <a:p>
            <a:pPr marL="0" lvl="1" indent="0">
              <a:spcAft>
                <a:spcPts val="600"/>
              </a:spcAft>
            </a:pPr>
            <a:r>
              <a:rPr lang="en-US">
                <a:solidFill>
                  <a:schemeClr val="tx2"/>
                </a:solidFill>
              </a:rPr>
              <a:t>The Pathways Training Program requires a Minority Serving Institution (MSI) to be the applicant </a:t>
            </a:r>
            <a:r>
              <a:rPr lang="en-US" b="1" i="1">
                <a:solidFill>
                  <a:schemeClr val="bg2">
                    <a:lumMod val="75000"/>
                  </a:schemeClr>
                </a:solidFill>
              </a:rPr>
              <a:t>or</a:t>
            </a:r>
            <a:r>
              <a:rPr lang="en-US">
                <a:solidFill>
                  <a:schemeClr val="tx2"/>
                </a:solidFill>
              </a:rPr>
              <a:t> be included as a partner institution with another institution of higher education as the applicant.</a:t>
            </a:r>
          </a:p>
          <a:p>
            <a:pPr marL="2168525" marR="0" lvl="1" indent="-914400" algn="l" defTabSz="1219200" rtl="0" eaLnBrk="1" fontAlgn="base" latinLnBrk="0" hangingPunct="1">
              <a:lnSpc>
                <a:spcPct val="100000"/>
              </a:lnSpc>
              <a:spcBef>
                <a:spcPts val="2400"/>
              </a:spcBef>
              <a:spcAft>
                <a:spcPct val="0"/>
              </a:spcAft>
              <a:buClrTx/>
              <a:buSzTx/>
              <a:buFont typeface="Arial" panose="020B0604020202020204" pitchFamily="34" charset="0"/>
              <a:buChar char="–"/>
              <a:tabLst/>
              <a:defRPr/>
            </a:pPr>
            <a:r>
              <a:rPr kumimoji="0" lang="en-US" sz="4800" b="0" i="0" u="none" strike="noStrike" kern="1200" cap="none" spc="0" normalizeH="0" baseline="0" noProof="0">
                <a:ln>
                  <a:noFill/>
                </a:ln>
                <a:solidFill>
                  <a:schemeClr val="tx2"/>
                </a:solidFill>
                <a:effectLst/>
                <a:uLnTx/>
                <a:uFillTx/>
                <a:latin typeface="Arial" panose="020B0604020202020204" pitchFamily="34" charset="0"/>
                <a:ea typeface="+mn-ea"/>
                <a:cs typeface="Times New Roman" panose="02020603050405020304" pitchFamily="18" charset="0"/>
              </a:rPr>
              <a:t>Current Pathways grantees and partners </a:t>
            </a:r>
            <a:r>
              <a:rPr kumimoji="0" lang="en-US" sz="4800" b="1" i="0" u="sng" strike="noStrike" kern="1200" cap="none" spc="0" normalizeH="0" baseline="0" noProof="0">
                <a:ln>
                  <a:noFill/>
                </a:ln>
                <a:solidFill>
                  <a:schemeClr val="bg2">
                    <a:lumMod val="75000"/>
                  </a:schemeClr>
                </a:solidFill>
                <a:effectLst/>
                <a:uLnTx/>
                <a:uFillTx/>
                <a:latin typeface="Arial" panose="020B0604020202020204" pitchFamily="34" charset="0"/>
                <a:ea typeface="+mn-ea"/>
                <a:cs typeface="Times New Roman" panose="02020603050405020304" pitchFamily="18" charset="0"/>
              </a:rPr>
              <a:t>are not </a:t>
            </a:r>
            <a:r>
              <a:rPr kumimoji="0" lang="en-US" sz="4800" b="0" i="0" u="none" strike="noStrike" kern="1200" cap="none" spc="0" normalizeH="0" baseline="0" noProof="0">
                <a:ln>
                  <a:noFill/>
                </a:ln>
                <a:solidFill>
                  <a:schemeClr val="tx2"/>
                </a:solidFill>
                <a:effectLst/>
                <a:uLnTx/>
                <a:uFillTx/>
                <a:latin typeface="Arial" panose="020B0604020202020204" pitchFamily="34" charset="0"/>
                <a:ea typeface="+mn-ea"/>
                <a:cs typeface="Times New Roman" panose="02020603050405020304" pitchFamily="18" charset="0"/>
              </a:rPr>
              <a:t>eligible to submit a FY 2025 Pathways application.</a:t>
            </a:r>
          </a:p>
          <a:p>
            <a:pPr marL="2168525" marR="0" lvl="1" indent="-914400" algn="l" defTabSz="1219200" rtl="0" eaLnBrk="1" fontAlgn="base" latinLnBrk="0" hangingPunct="1">
              <a:lnSpc>
                <a:spcPct val="100000"/>
              </a:lnSpc>
              <a:spcBef>
                <a:spcPts val="1200"/>
              </a:spcBef>
              <a:spcAft>
                <a:spcPct val="0"/>
              </a:spcAft>
              <a:buClrTx/>
              <a:buSzTx/>
              <a:buFont typeface="Arial" panose="020B0604020202020204" pitchFamily="34" charset="0"/>
              <a:buChar char="–"/>
              <a:tabLst/>
              <a:defRPr/>
            </a:pPr>
            <a:r>
              <a:rPr kumimoji="0" lang="en-US" sz="4800" b="0" i="0" u="none" strike="noStrike" kern="1200" cap="none" spc="0" normalizeH="0" baseline="0" noProof="0">
                <a:ln>
                  <a:noFill/>
                </a:ln>
                <a:solidFill>
                  <a:schemeClr val="tx2"/>
                </a:solidFill>
                <a:effectLst/>
                <a:uLnTx/>
                <a:uFillTx/>
                <a:latin typeface="Arial"/>
                <a:cs typeface="Times New Roman"/>
              </a:rPr>
              <a:t>Institutions (and partners) </a:t>
            </a:r>
            <a:r>
              <a:rPr lang="en-US">
                <a:solidFill>
                  <a:schemeClr val="tx2"/>
                </a:solidFill>
                <a:latin typeface="Arial"/>
                <a:cs typeface="Times New Roman"/>
              </a:rPr>
              <a:t>may</a:t>
            </a:r>
            <a:r>
              <a:rPr kumimoji="0" lang="en-US" sz="4800" b="0" i="0" u="none" strike="noStrike" kern="1200" cap="none" spc="0" normalizeH="0" baseline="0" noProof="0">
                <a:ln>
                  <a:noFill/>
                </a:ln>
                <a:solidFill>
                  <a:schemeClr val="tx2"/>
                </a:solidFill>
                <a:effectLst/>
                <a:uLnTx/>
                <a:uFillTx/>
                <a:latin typeface="Arial"/>
                <a:cs typeface="Times New Roman"/>
              </a:rPr>
              <a:t> only submit 1 Pathways application. </a:t>
            </a:r>
            <a:endParaRPr lang="en-US" sz="4800" b="0" i="0" u="none" strike="noStrike" kern="1200" cap="none" spc="0" normalizeH="0" baseline="0" noProof="0">
              <a:ln>
                <a:noFill/>
              </a:ln>
              <a:solidFill>
                <a:schemeClr val="tx2"/>
              </a:solidFill>
              <a:effectLst/>
              <a:uLnTx/>
              <a:uFillTx/>
              <a:latin typeface="Arial"/>
              <a:cs typeface="Times New Roman"/>
            </a:endParaRPr>
          </a:p>
          <a:p>
            <a:pPr marL="3692525" lvl="3" indent="-1254125" eaLnBrk="1" hangingPunct="1">
              <a:spcBef>
                <a:spcPts val="1200"/>
              </a:spcBef>
              <a:buFont typeface="Arial" panose="020B0604020202020204" pitchFamily="34" charset="0"/>
              <a:buChar char="•"/>
              <a:defRPr/>
            </a:pPr>
            <a:r>
              <a:rPr kumimoji="0" lang="en-US" sz="4000" b="0" u="none" strike="noStrike" kern="1200" cap="none" spc="0" normalizeH="0" baseline="0" noProof="0">
                <a:ln>
                  <a:noFill/>
                </a:ln>
                <a:solidFill>
                  <a:schemeClr val="tx2"/>
                </a:solidFill>
                <a:effectLst/>
                <a:uLnTx/>
                <a:uFillTx/>
                <a:latin typeface="Arial"/>
                <a:cs typeface="Times New Roman"/>
              </a:rPr>
              <a:t>Should an academic institution be included as the applicant or partner institution for more than one submitted application, IES will contact the academic institution and the institution will choose which application will be peer reviewed. </a:t>
            </a:r>
            <a:endParaRPr lang="en-US" sz="4000" b="0" u="none" strike="noStrike" kern="1200" cap="none" spc="0" normalizeH="0" baseline="0" noProof="0">
              <a:ln>
                <a:noFill/>
              </a:ln>
              <a:solidFill>
                <a:schemeClr val="tx2"/>
              </a:solidFill>
              <a:effectLst/>
              <a:uLnTx/>
              <a:uFillTx/>
              <a:latin typeface="Arial"/>
              <a:cs typeface="Times New Roman"/>
            </a:endParaRPr>
          </a:p>
          <a:p>
            <a:pPr marL="3692525" lvl="3" indent="-1254125" eaLnBrk="1" hangingPunct="1">
              <a:spcBef>
                <a:spcPts val="1200"/>
              </a:spcBef>
              <a:buFont typeface="Arial" panose="020B0604020202020204" pitchFamily="34" charset="0"/>
              <a:buChar char="•"/>
              <a:defRPr/>
            </a:pPr>
            <a:r>
              <a:rPr kumimoji="0" lang="en-US" sz="4000" b="0" u="none" strike="noStrike" kern="1200" cap="none" spc="0" normalizeH="0" baseline="0" noProof="0">
                <a:ln>
                  <a:noFill/>
                </a:ln>
                <a:solidFill>
                  <a:schemeClr val="tx2"/>
                </a:solidFill>
                <a:effectLst/>
                <a:uLnTx/>
                <a:uFillTx/>
                <a:latin typeface="Arial" panose="020B0604020202020204" pitchFamily="34" charset="0"/>
                <a:ea typeface="+mn-ea"/>
                <a:cs typeface="Times New Roman" panose="02020603050405020304" pitchFamily="18" charset="0"/>
              </a:rPr>
              <a:t>Should the same applicant or partner institution be identified after peer review as part of more than one application recommended for funding, IES will determine which will be funded.</a:t>
            </a:r>
          </a:p>
          <a:p>
            <a:pPr marL="1981200" marR="0" lvl="1" indent="-909320" algn="l" defTabSz="1219200" rtl="0" eaLnBrk="1" fontAlgn="base" latinLnBrk="0" hangingPunct="1">
              <a:lnSpc>
                <a:spcPct val="100000"/>
              </a:lnSpc>
              <a:spcBef>
                <a:spcPts val="600"/>
              </a:spcBef>
              <a:spcAft>
                <a:spcPct val="0"/>
              </a:spcAft>
              <a:buClrTx/>
              <a:buSzTx/>
              <a:buFont typeface="Arial" panose="020B0604020202020204" pitchFamily="34" charset="0"/>
              <a:buChar char="–"/>
              <a:tabLst/>
              <a:defRPr/>
            </a:pPr>
            <a:endParaRPr lang="en-US" sz="4800" b="0" i="0" u="none" strike="noStrike" kern="1200" cap="none" spc="0" normalizeH="0" baseline="0" noProof="0">
              <a:ln>
                <a:noFill/>
              </a:ln>
              <a:solidFill>
                <a:schemeClr val="tx2"/>
              </a:solidFill>
              <a:effectLst/>
              <a:uLnTx/>
              <a:uFillTx/>
              <a:cs typeface="Times New Roman" panose="02020603050405020304" pitchFamily="18" charset="0"/>
            </a:endParaRPr>
          </a:p>
          <a:p>
            <a:pPr marL="685800" indent="-685800">
              <a:buFont typeface="Arial" panose="020B0604020202020204" pitchFamily="34" charset="0"/>
              <a:buChar char="•"/>
            </a:pPr>
            <a:endParaRPr lang="en-US">
              <a:solidFill>
                <a:schemeClr val="tx2"/>
              </a:solidFill>
            </a:endParaRPr>
          </a:p>
        </p:txBody>
      </p:sp>
    </p:spTree>
    <p:extLst>
      <p:ext uri="{BB962C8B-B14F-4D97-AF65-F5344CB8AC3E}">
        <p14:creationId xmlns:p14="http://schemas.microsoft.com/office/powerpoint/2010/main" val="34145949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FC675-F574-F735-52D1-3B57CCA36D03}"/>
              </a:ext>
            </a:extLst>
          </p:cNvPr>
          <p:cNvSpPr>
            <a:spLocks noGrp="1"/>
          </p:cNvSpPr>
          <p:nvPr>
            <p:ph type="ctrTitle"/>
          </p:nvPr>
        </p:nvSpPr>
        <p:spPr/>
        <p:txBody>
          <a:bodyPr/>
          <a:lstStyle/>
          <a:p>
            <a:r>
              <a:rPr lang="en-US">
                <a:solidFill>
                  <a:schemeClr val="tx2"/>
                </a:solidFill>
              </a:rPr>
              <a:t>Eligibility Requirements for MSIs</a:t>
            </a:r>
          </a:p>
        </p:txBody>
      </p:sp>
      <p:sp>
        <p:nvSpPr>
          <p:cNvPr id="9" name="TextBox 8">
            <a:extLst>
              <a:ext uri="{FF2B5EF4-FFF2-40B4-BE49-F238E27FC236}">
                <a16:creationId xmlns:a16="http://schemas.microsoft.com/office/drawing/2014/main" id="{5404C0C9-877C-7225-BB76-094B851A2921}"/>
              </a:ext>
            </a:extLst>
          </p:cNvPr>
          <p:cNvSpPr txBox="1"/>
          <p:nvPr/>
        </p:nvSpPr>
        <p:spPr>
          <a:xfrm>
            <a:off x="757241" y="2459204"/>
            <a:ext cx="15821247" cy="830997"/>
          </a:xfrm>
          <a:prstGeom prst="rect">
            <a:avLst/>
          </a:prstGeom>
          <a:noFill/>
        </p:spPr>
        <p:txBody>
          <a:bodyPr wrap="square" rtlCol="0">
            <a:spAutoFit/>
          </a:bodyPr>
          <a:lstStyle/>
          <a:p>
            <a:r>
              <a:rPr lang="en-US" b="1">
                <a:solidFill>
                  <a:schemeClr val="bg2">
                    <a:lumMod val="75000"/>
                  </a:schemeClr>
                </a:solidFill>
                <a:latin typeface="Georgia" panose="02040502050405020303" pitchFamily="18" charset="0"/>
              </a:rPr>
              <a:t>General Requirements, RFA pgs. 6, 18</a:t>
            </a:r>
          </a:p>
        </p:txBody>
      </p:sp>
      <p:sp>
        <p:nvSpPr>
          <p:cNvPr id="4" name="Slide Number Placeholder 3">
            <a:extLst>
              <a:ext uri="{FF2B5EF4-FFF2-40B4-BE49-F238E27FC236}">
                <a16:creationId xmlns:a16="http://schemas.microsoft.com/office/drawing/2014/main" id="{3FDE95BD-72FA-C1DF-98CB-0CDBD2D9A83C}"/>
              </a:ext>
            </a:extLst>
          </p:cNvPr>
          <p:cNvSpPr>
            <a:spLocks noGrp="1"/>
          </p:cNvSpPr>
          <p:nvPr>
            <p:ph type="sldNum" sz="quarter" idx="15"/>
          </p:nvPr>
        </p:nvSpPr>
        <p:spPr/>
        <p:txBody>
          <a:bodyPr/>
          <a:lstStyle/>
          <a:p>
            <a:pPr>
              <a:defRPr/>
            </a:pPr>
            <a:fld id="{F02C0317-50B1-4AC2-8092-0D23262420E4}" type="slidenum">
              <a:rPr lang="uk-UA" smtClean="0"/>
              <a:pPr>
                <a:defRPr/>
              </a:pPr>
              <a:t>19</a:t>
            </a:fld>
            <a:endParaRPr lang="uk-UA"/>
          </a:p>
        </p:txBody>
      </p:sp>
      <p:sp>
        <p:nvSpPr>
          <p:cNvPr id="6" name="TextBox 5">
            <a:extLst>
              <a:ext uri="{FF2B5EF4-FFF2-40B4-BE49-F238E27FC236}">
                <a16:creationId xmlns:a16="http://schemas.microsoft.com/office/drawing/2014/main" id="{B756610A-8F48-64E0-57C3-EF99D1F0F72F}"/>
              </a:ext>
            </a:extLst>
          </p:cNvPr>
          <p:cNvSpPr txBox="1"/>
          <p:nvPr/>
        </p:nvSpPr>
        <p:spPr>
          <a:xfrm>
            <a:off x="757241" y="3619646"/>
            <a:ext cx="22464266" cy="2308324"/>
          </a:xfrm>
          <a:prstGeom prst="rect">
            <a:avLst/>
          </a:prstGeom>
          <a:noFill/>
        </p:spPr>
        <p:txBody>
          <a:bodyPr wrap="square" rtlCol="0">
            <a:spAutoFit/>
          </a:bodyPr>
          <a:lstStyle/>
          <a:p>
            <a:r>
              <a:rPr lang="en-US">
                <a:solidFill>
                  <a:schemeClr val="tx2"/>
                </a:solidFill>
              </a:rPr>
              <a:t>For a MSI to be eligible to apply, the MSI must be located in the territorial United States and </a:t>
            </a:r>
          </a:p>
          <a:p>
            <a:endParaRPr lang="en-US">
              <a:solidFill>
                <a:schemeClr val="tx2"/>
              </a:solidFill>
            </a:endParaRPr>
          </a:p>
        </p:txBody>
      </p:sp>
      <p:sp>
        <p:nvSpPr>
          <p:cNvPr id="8" name="TextBox 7">
            <a:extLst>
              <a:ext uri="{FF2B5EF4-FFF2-40B4-BE49-F238E27FC236}">
                <a16:creationId xmlns:a16="http://schemas.microsoft.com/office/drawing/2014/main" id="{05EDA25C-2976-9CBB-EEB7-8A9D314353AE}"/>
              </a:ext>
            </a:extLst>
          </p:cNvPr>
          <p:cNvSpPr txBox="1"/>
          <p:nvPr/>
        </p:nvSpPr>
        <p:spPr>
          <a:xfrm>
            <a:off x="13223880" y="4764126"/>
            <a:ext cx="9925839" cy="6786473"/>
          </a:xfrm>
          <a:custGeom>
            <a:avLst/>
            <a:gdLst>
              <a:gd name="connsiteX0" fmla="*/ 0 w 9925839"/>
              <a:gd name="connsiteY0" fmla="*/ 0 h 6786473"/>
              <a:gd name="connsiteX1" fmla="*/ 583873 w 9925839"/>
              <a:gd name="connsiteY1" fmla="*/ 0 h 6786473"/>
              <a:gd name="connsiteX2" fmla="*/ 1167746 w 9925839"/>
              <a:gd name="connsiteY2" fmla="*/ 0 h 6786473"/>
              <a:gd name="connsiteX3" fmla="*/ 1553102 w 9925839"/>
              <a:gd name="connsiteY3" fmla="*/ 0 h 6786473"/>
              <a:gd name="connsiteX4" fmla="*/ 2236233 w 9925839"/>
              <a:gd name="connsiteY4" fmla="*/ 0 h 6786473"/>
              <a:gd name="connsiteX5" fmla="*/ 3018623 w 9925839"/>
              <a:gd name="connsiteY5" fmla="*/ 0 h 6786473"/>
              <a:gd name="connsiteX6" fmla="*/ 3801012 w 9925839"/>
              <a:gd name="connsiteY6" fmla="*/ 0 h 6786473"/>
              <a:gd name="connsiteX7" fmla="*/ 4186369 w 9925839"/>
              <a:gd name="connsiteY7" fmla="*/ 0 h 6786473"/>
              <a:gd name="connsiteX8" fmla="*/ 4472466 w 9925839"/>
              <a:gd name="connsiteY8" fmla="*/ 0 h 6786473"/>
              <a:gd name="connsiteX9" fmla="*/ 4758564 w 9925839"/>
              <a:gd name="connsiteY9" fmla="*/ 0 h 6786473"/>
              <a:gd name="connsiteX10" fmla="*/ 5143920 w 9925839"/>
              <a:gd name="connsiteY10" fmla="*/ 0 h 6786473"/>
              <a:gd name="connsiteX11" fmla="*/ 5628535 w 9925839"/>
              <a:gd name="connsiteY11" fmla="*/ 0 h 6786473"/>
              <a:gd name="connsiteX12" fmla="*/ 6410924 w 9925839"/>
              <a:gd name="connsiteY12" fmla="*/ 0 h 6786473"/>
              <a:gd name="connsiteX13" fmla="*/ 7094056 w 9925839"/>
              <a:gd name="connsiteY13" fmla="*/ 0 h 6786473"/>
              <a:gd name="connsiteX14" fmla="*/ 7479412 w 9925839"/>
              <a:gd name="connsiteY14" fmla="*/ 0 h 6786473"/>
              <a:gd name="connsiteX15" fmla="*/ 8162543 w 9925839"/>
              <a:gd name="connsiteY15" fmla="*/ 0 h 6786473"/>
              <a:gd name="connsiteX16" fmla="*/ 8746416 w 9925839"/>
              <a:gd name="connsiteY16" fmla="*/ 0 h 6786473"/>
              <a:gd name="connsiteX17" fmla="*/ 9330289 w 9925839"/>
              <a:gd name="connsiteY17" fmla="*/ 0 h 6786473"/>
              <a:gd name="connsiteX18" fmla="*/ 9925839 w 9925839"/>
              <a:gd name="connsiteY18" fmla="*/ 0 h 6786473"/>
              <a:gd name="connsiteX19" fmla="*/ 9925839 w 9925839"/>
              <a:gd name="connsiteY19" fmla="*/ 497675 h 6786473"/>
              <a:gd name="connsiteX20" fmla="*/ 9925839 w 9925839"/>
              <a:gd name="connsiteY20" fmla="*/ 995349 h 6786473"/>
              <a:gd name="connsiteX21" fmla="*/ 9925839 w 9925839"/>
              <a:gd name="connsiteY21" fmla="*/ 1628754 h 6786473"/>
              <a:gd name="connsiteX22" fmla="*/ 9925839 w 9925839"/>
              <a:gd name="connsiteY22" fmla="*/ 1990699 h 6786473"/>
              <a:gd name="connsiteX23" fmla="*/ 9925839 w 9925839"/>
              <a:gd name="connsiteY23" fmla="*/ 2352644 h 6786473"/>
              <a:gd name="connsiteX24" fmla="*/ 9925839 w 9925839"/>
              <a:gd name="connsiteY24" fmla="*/ 2714589 h 6786473"/>
              <a:gd name="connsiteX25" fmla="*/ 9925839 w 9925839"/>
              <a:gd name="connsiteY25" fmla="*/ 3076534 h 6786473"/>
              <a:gd name="connsiteX26" fmla="*/ 9925839 w 9925839"/>
              <a:gd name="connsiteY26" fmla="*/ 3642074 h 6786473"/>
              <a:gd name="connsiteX27" fmla="*/ 9925839 w 9925839"/>
              <a:gd name="connsiteY27" fmla="*/ 4139749 h 6786473"/>
              <a:gd name="connsiteX28" fmla="*/ 9925839 w 9925839"/>
              <a:gd name="connsiteY28" fmla="*/ 4501694 h 6786473"/>
              <a:gd name="connsiteX29" fmla="*/ 9925839 w 9925839"/>
              <a:gd name="connsiteY29" fmla="*/ 5202963 h 6786473"/>
              <a:gd name="connsiteX30" fmla="*/ 9925839 w 9925839"/>
              <a:gd name="connsiteY30" fmla="*/ 5768502 h 6786473"/>
              <a:gd name="connsiteX31" fmla="*/ 9925839 w 9925839"/>
              <a:gd name="connsiteY31" fmla="*/ 6786473 h 6786473"/>
              <a:gd name="connsiteX32" fmla="*/ 9441225 w 9925839"/>
              <a:gd name="connsiteY32" fmla="*/ 6786473 h 6786473"/>
              <a:gd name="connsiteX33" fmla="*/ 8758093 w 9925839"/>
              <a:gd name="connsiteY33" fmla="*/ 6786473 h 6786473"/>
              <a:gd name="connsiteX34" fmla="*/ 8074962 w 9925839"/>
              <a:gd name="connsiteY34" fmla="*/ 6786473 h 6786473"/>
              <a:gd name="connsiteX35" fmla="*/ 7391831 w 9925839"/>
              <a:gd name="connsiteY35" fmla="*/ 6786473 h 6786473"/>
              <a:gd name="connsiteX36" fmla="*/ 6807958 w 9925839"/>
              <a:gd name="connsiteY36" fmla="*/ 6786473 h 6786473"/>
              <a:gd name="connsiteX37" fmla="*/ 6025568 w 9925839"/>
              <a:gd name="connsiteY37" fmla="*/ 6786473 h 6786473"/>
              <a:gd name="connsiteX38" fmla="*/ 5540954 w 9925839"/>
              <a:gd name="connsiteY38" fmla="*/ 6786473 h 6786473"/>
              <a:gd name="connsiteX39" fmla="*/ 4758564 w 9925839"/>
              <a:gd name="connsiteY39" fmla="*/ 6786473 h 6786473"/>
              <a:gd name="connsiteX40" fmla="*/ 4472466 w 9925839"/>
              <a:gd name="connsiteY40" fmla="*/ 6786473 h 6786473"/>
              <a:gd name="connsiteX41" fmla="*/ 3888593 w 9925839"/>
              <a:gd name="connsiteY41" fmla="*/ 6786473 h 6786473"/>
              <a:gd name="connsiteX42" fmla="*/ 3304721 w 9925839"/>
              <a:gd name="connsiteY42" fmla="*/ 6786473 h 6786473"/>
              <a:gd name="connsiteX43" fmla="*/ 2621589 w 9925839"/>
              <a:gd name="connsiteY43" fmla="*/ 6786473 h 6786473"/>
              <a:gd name="connsiteX44" fmla="*/ 2037716 w 9925839"/>
              <a:gd name="connsiteY44" fmla="*/ 6786473 h 6786473"/>
              <a:gd name="connsiteX45" fmla="*/ 1255327 w 9925839"/>
              <a:gd name="connsiteY45" fmla="*/ 6786473 h 6786473"/>
              <a:gd name="connsiteX46" fmla="*/ 671454 w 9925839"/>
              <a:gd name="connsiteY46" fmla="*/ 6786473 h 6786473"/>
              <a:gd name="connsiteX47" fmla="*/ 0 w 9925839"/>
              <a:gd name="connsiteY47" fmla="*/ 6786473 h 6786473"/>
              <a:gd name="connsiteX48" fmla="*/ 0 w 9925839"/>
              <a:gd name="connsiteY48" fmla="*/ 6356663 h 6786473"/>
              <a:gd name="connsiteX49" fmla="*/ 0 w 9925839"/>
              <a:gd name="connsiteY49" fmla="*/ 5994718 h 6786473"/>
              <a:gd name="connsiteX50" fmla="*/ 0 w 9925839"/>
              <a:gd name="connsiteY50" fmla="*/ 5293449 h 6786473"/>
              <a:gd name="connsiteX51" fmla="*/ 0 w 9925839"/>
              <a:gd name="connsiteY51" fmla="*/ 4660045 h 6786473"/>
              <a:gd name="connsiteX52" fmla="*/ 0 w 9925839"/>
              <a:gd name="connsiteY52" fmla="*/ 4298100 h 6786473"/>
              <a:gd name="connsiteX53" fmla="*/ 0 w 9925839"/>
              <a:gd name="connsiteY53" fmla="*/ 3664695 h 6786473"/>
              <a:gd name="connsiteX54" fmla="*/ 0 w 9925839"/>
              <a:gd name="connsiteY54" fmla="*/ 3234885 h 6786473"/>
              <a:gd name="connsiteX55" fmla="*/ 0 w 9925839"/>
              <a:gd name="connsiteY55" fmla="*/ 2669346 h 6786473"/>
              <a:gd name="connsiteX56" fmla="*/ 0 w 9925839"/>
              <a:gd name="connsiteY56" fmla="*/ 2239536 h 6786473"/>
              <a:gd name="connsiteX57" fmla="*/ 0 w 9925839"/>
              <a:gd name="connsiteY57" fmla="*/ 1741861 h 6786473"/>
              <a:gd name="connsiteX58" fmla="*/ 0 w 9925839"/>
              <a:gd name="connsiteY58" fmla="*/ 1244187 h 6786473"/>
              <a:gd name="connsiteX59" fmla="*/ 0 w 9925839"/>
              <a:gd name="connsiteY59" fmla="*/ 678647 h 6786473"/>
              <a:gd name="connsiteX60" fmla="*/ 0 w 9925839"/>
              <a:gd name="connsiteY60" fmla="*/ 0 h 6786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9925839" h="6786473" extrusionOk="0">
                <a:moveTo>
                  <a:pt x="0" y="0"/>
                </a:moveTo>
                <a:cubicBezTo>
                  <a:pt x="152176" y="-69953"/>
                  <a:pt x="400570" y="45264"/>
                  <a:pt x="583873" y="0"/>
                </a:cubicBezTo>
                <a:cubicBezTo>
                  <a:pt x="767176" y="-45264"/>
                  <a:pt x="917594" y="11844"/>
                  <a:pt x="1167746" y="0"/>
                </a:cubicBezTo>
                <a:cubicBezTo>
                  <a:pt x="1417898" y="-11844"/>
                  <a:pt x="1404425" y="41063"/>
                  <a:pt x="1553102" y="0"/>
                </a:cubicBezTo>
                <a:cubicBezTo>
                  <a:pt x="1701779" y="-41063"/>
                  <a:pt x="1912761" y="65928"/>
                  <a:pt x="2236233" y="0"/>
                </a:cubicBezTo>
                <a:cubicBezTo>
                  <a:pt x="2559705" y="-65928"/>
                  <a:pt x="2754632" y="30085"/>
                  <a:pt x="3018623" y="0"/>
                </a:cubicBezTo>
                <a:cubicBezTo>
                  <a:pt x="3282614" y="-30085"/>
                  <a:pt x="3571196" y="16756"/>
                  <a:pt x="3801012" y="0"/>
                </a:cubicBezTo>
                <a:cubicBezTo>
                  <a:pt x="4030828" y="-16756"/>
                  <a:pt x="4081064" y="15499"/>
                  <a:pt x="4186369" y="0"/>
                </a:cubicBezTo>
                <a:cubicBezTo>
                  <a:pt x="4291674" y="-15499"/>
                  <a:pt x="4362384" y="3297"/>
                  <a:pt x="4472466" y="0"/>
                </a:cubicBezTo>
                <a:cubicBezTo>
                  <a:pt x="4582548" y="-3297"/>
                  <a:pt x="4678021" y="17457"/>
                  <a:pt x="4758564" y="0"/>
                </a:cubicBezTo>
                <a:cubicBezTo>
                  <a:pt x="4839107" y="-17457"/>
                  <a:pt x="5055848" y="40546"/>
                  <a:pt x="5143920" y="0"/>
                </a:cubicBezTo>
                <a:cubicBezTo>
                  <a:pt x="5231992" y="-40546"/>
                  <a:pt x="5389157" y="38042"/>
                  <a:pt x="5628535" y="0"/>
                </a:cubicBezTo>
                <a:cubicBezTo>
                  <a:pt x="5867914" y="-38042"/>
                  <a:pt x="6097959" y="3941"/>
                  <a:pt x="6410924" y="0"/>
                </a:cubicBezTo>
                <a:cubicBezTo>
                  <a:pt x="6723889" y="-3941"/>
                  <a:pt x="6810116" y="59223"/>
                  <a:pt x="7094056" y="0"/>
                </a:cubicBezTo>
                <a:cubicBezTo>
                  <a:pt x="7377996" y="-59223"/>
                  <a:pt x="7359144" y="38585"/>
                  <a:pt x="7479412" y="0"/>
                </a:cubicBezTo>
                <a:cubicBezTo>
                  <a:pt x="7599680" y="-38585"/>
                  <a:pt x="7951957" y="25357"/>
                  <a:pt x="8162543" y="0"/>
                </a:cubicBezTo>
                <a:cubicBezTo>
                  <a:pt x="8373129" y="-25357"/>
                  <a:pt x="8593391" y="26091"/>
                  <a:pt x="8746416" y="0"/>
                </a:cubicBezTo>
                <a:cubicBezTo>
                  <a:pt x="8899441" y="-26091"/>
                  <a:pt x="9116408" y="41996"/>
                  <a:pt x="9330289" y="0"/>
                </a:cubicBezTo>
                <a:cubicBezTo>
                  <a:pt x="9544170" y="-41996"/>
                  <a:pt x="9730593" y="8495"/>
                  <a:pt x="9925839" y="0"/>
                </a:cubicBezTo>
                <a:cubicBezTo>
                  <a:pt x="9952861" y="178258"/>
                  <a:pt x="9872887" y="345355"/>
                  <a:pt x="9925839" y="497675"/>
                </a:cubicBezTo>
                <a:cubicBezTo>
                  <a:pt x="9978791" y="649995"/>
                  <a:pt x="9877957" y="781267"/>
                  <a:pt x="9925839" y="995349"/>
                </a:cubicBezTo>
                <a:cubicBezTo>
                  <a:pt x="9973721" y="1209431"/>
                  <a:pt x="9860153" y="1356572"/>
                  <a:pt x="9925839" y="1628754"/>
                </a:cubicBezTo>
                <a:cubicBezTo>
                  <a:pt x="9991525" y="1900937"/>
                  <a:pt x="9891239" y="1907555"/>
                  <a:pt x="9925839" y="1990699"/>
                </a:cubicBezTo>
                <a:cubicBezTo>
                  <a:pt x="9960439" y="2073844"/>
                  <a:pt x="9888860" y="2226079"/>
                  <a:pt x="9925839" y="2352644"/>
                </a:cubicBezTo>
                <a:cubicBezTo>
                  <a:pt x="9962818" y="2479210"/>
                  <a:pt x="9916190" y="2570070"/>
                  <a:pt x="9925839" y="2714589"/>
                </a:cubicBezTo>
                <a:cubicBezTo>
                  <a:pt x="9935488" y="2859109"/>
                  <a:pt x="9911705" y="2933608"/>
                  <a:pt x="9925839" y="3076534"/>
                </a:cubicBezTo>
                <a:cubicBezTo>
                  <a:pt x="9939973" y="3219460"/>
                  <a:pt x="9918620" y="3499248"/>
                  <a:pt x="9925839" y="3642074"/>
                </a:cubicBezTo>
                <a:cubicBezTo>
                  <a:pt x="9933058" y="3784900"/>
                  <a:pt x="9875611" y="4021173"/>
                  <a:pt x="9925839" y="4139749"/>
                </a:cubicBezTo>
                <a:cubicBezTo>
                  <a:pt x="9976067" y="4258326"/>
                  <a:pt x="9896311" y="4345563"/>
                  <a:pt x="9925839" y="4501694"/>
                </a:cubicBezTo>
                <a:cubicBezTo>
                  <a:pt x="9955367" y="4657826"/>
                  <a:pt x="9900652" y="5050812"/>
                  <a:pt x="9925839" y="5202963"/>
                </a:cubicBezTo>
                <a:cubicBezTo>
                  <a:pt x="9951026" y="5355114"/>
                  <a:pt x="9916995" y="5502381"/>
                  <a:pt x="9925839" y="5768502"/>
                </a:cubicBezTo>
                <a:cubicBezTo>
                  <a:pt x="9934683" y="6034623"/>
                  <a:pt x="9909857" y="6488698"/>
                  <a:pt x="9925839" y="6786473"/>
                </a:cubicBezTo>
                <a:cubicBezTo>
                  <a:pt x="9756266" y="6822476"/>
                  <a:pt x="9635123" y="6766399"/>
                  <a:pt x="9441225" y="6786473"/>
                </a:cubicBezTo>
                <a:cubicBezTo>
                  <a:pt x="9247327" y="6806547"/>
                  <a:pt x="9056811" y="6784231"/>
                  <a:pt x="8758093" y="6786473"/>
                </a:cubicBezTo>
                <a:cubicBezTo>
                  <a:pt x="8459375" y="6788715"/>
                  <a:pt x="8309577" y="6734082"/>
                  <a:pt x="8074962" y="6786473"/>
                </a:cubicBezTo>
                <a:cubicBezTo>
                  <a:pt x="7840347" y="6838864"/>
                  <a:pt x="7530063" y="6709007"/>
                  <a:pt x="7391831" y="6786473"/>
                </a:cubicBezTo>
                <a:cubicBezTo>
                  <a:pt x="7253599" y="6863939"/>
                  <a:pt x="6966662" y="6768865"/>
                  <a:pt x="6807958" y="6786473"/>
                </a:cubicBezTo>
                <a:cubicBezTo>
                  <a:pt x="6649254" y="6804081"/>
                  <a:pt x="6324407" y="6701242"/>
                  <a:pt x="6025568" y="6786473"/>
                </a:cubicBezTo>
                <a:cubicBezTo>
                  <a:pt x="5726729" y="6871704"/>
                  <a:pt x="5741277" y="6782168"/>
                  <a:pt x="5540954" y="6786473"/>
                </a:cubicBezTo>
                <a:cubicBezTo>
                  <a:pt x="5340631" y="6790778"/>
                  <a:pt x="5128282" y="6728095"/>
                  <a:pt x="4758564" y="6786473"/>
                </a:cubicBezTo>
                <a:cubicBezTo>
                  <a:pt x="4388846" y="6844851"/>
                  <a:pt x="4593113" y="6767219"/>
                  <a:pt x="4472466" y="6786473"/>
                </a:cubicBezTo>
                <a:cubicBezTo>
                  <a:pt x="4351819" y="6805727"/>
                  <a:pt x="4019780" y="6742356"/>
                  <a:pt x="3888593" y="6786473"/>
                </a:cubicBezTo>
                <a:cubicBezTo>
                  <a:pt x="3757406" y="6830590"/>
                  <a:pt x="3543410" y="6747250"/>
                  <a:pt x="3304721" y="6786473"/>
                </a:cubicBezTo>
                <a:cubicBezTo>
                  <a:pt x="3066032" y="6825696"/>
                  <a:pt x="2847207" y="6763989"/>
                  <a:pt x="2621589" y="6786473"/>
                </a:cubicBezTo>
                <a:cubicBezTo>
                  <a:pt x="2395971" y="6808957"/>
                  <a:pt x="2157078" y="6743600"/>
                  <a:pt x="2037716" y="6786473"/>
                </a:cubicBezTo>
                <a:cubicBezTo>
                  <a:pt x="1918354" y="6829346"/>
                  <a:pt x="1488510" y="6763178"/>
                  <a:pt x="1255327" y="6786473"/>
                </a:cubicBezTo>
                <a:cubicBezTo>
                  <a:pt x="1022144" y="6809768"/>
                  <a:pt x="826557" y="6721342"/>
                  <a:pt x="671454" y="6786473"/>
                </a:cubicBezTo>
                <a:cubicBezTo>
                  <a:pt x="516351" y="6851604"/>
                  <a:pt x="325308" y="6733902"/>
                  <a:pt x="0" y="6786473"/>
                </a:cubicBezTo>
                <a:cubicBezTo>
                  <a:pt x="-33601" y="6673151"/>
                  <a:pt x="5301" y="6533408"/>
                  <a:pt x="0" y="6356663"/>
                </a:cubicBezTo>
                <a:cubicBezTo>
                  <a:pt x="-5301" y="6179918"/>
                  <a:pt x="43315" y="6161527"/>
                  <a:pt x="0" y="5994718"/>
                </a:cubicBezTo>
                <a:cubicBezTo>
                  <a:pt x="-43315" y="5827909"/>
                  <a:pt x="14501" y="5628085"/>
                  <a:pt x="0" y="5293449"/>
                </a:cubicBezTo>
                <a:cubicBezTo>
                  <a:pt x="-14501" y="4958813"/>
                  <a:pt x="17174" y="4809733"/>
                  <a:pt x="0" y="4660045"/>
                </a:cubicBezTo>
                <a:cubicBezTo>
                  <a:pt x="-17174" y="4510357"/>
                  <a:pt x="12842" y="4424550"/>
                  <a:pt x="0" y="4298100"/>
                </a:cubicBezTo>
                <a:cubicBezTo>
                  <a:pt x="-12842" y="4171650"/>
                  <a:pt x="74403" y="3959863"/>
                  <a:pt x="0" y="3664695"/>
                </a:cubicBezTo>
                <a:cubicBezTo>
                  <a:pt x="-74403" y="3369527"/>
                  <a:pt x="39453" y="3443712"/>
                  <a:pt x="0" y="3234885"/>
                </a:cubicBezTo>
                <a:cubicBezTo>
                  <a:pt x="-39453" y="3026058"/>
                  <a:pt x="43555" y="2785959"/>
                  <a:pt x="0" y="2669346"/>
                </a:cubicBezTo>
                <a:cubicBezTo>
                  <a:pt x="-43555" y="2552733"/>
                  <a:pt x="13596" y="2405609"/>
                  <a:pt x="0" y="2239536"/>
                </a:cubicBezTo>
                <a:cubicBezTo>
                  <a:pt x="-13596" y="2073463"/>
                  <a:pt x="41235" y="1879082"/>
                  <a:pt x="0" y="1741861"/>
                </a:cubicBezTo>
                <a:cubicBezTo>
                  <a:pt x="-41235" y="1604640"/>
                  <a:pt x="7540" y="1360583"/>
                  <a:pt x="0" y="1244187"/>
                </a:cubicBezTo>
                <a:cubicBezTo>
                  <a:pt x="-7540" y="1127791"/>
                  <a:pt x="16414" y="829590"/>
                  <a:pt x="0" y="678647"/>
                </a:cubicBezTo>
                <a:cubicBezTo>
                  <a:pt x="-16414" y="527704"/>
                  <a:pt x="41732" y="310429"/>
                  <a:pt x="0" y="0"/>
                </a:cubicBezTo>
                <a:close/>
              </a:path>
            </a:pathLst>
          </a:custGeom>
          <a:noFill/>
          <a:ln>
            <a:solidFill>
              <a:schemeClr val="bg2">
                <a:lumMod val="75000"/>
              </a:schemeClr>
            </a:solidFill>
            <a:extLst>
              <a:ext uri="{C807C97D-BFC1-408E-A445-0C87EB9F89A2}">
                <ask:lineSketchStyleProps xmlns:ask="http://schemas.microsoft.com/office/drawing/2018/sketchyshapes" sd="976771697">
                  <a:prstGeom prst="rect">
                    <a:avLst/>
                  </a:prstGeom>
                  <ask:type>
                    <ask:lineSketchScribble/>
                  </ask:type>
                </ask:lineSketchStyleProps>
              </a:ext>
            </a:extLst>
          </a:ln>
        </p:spPr>
        <p:txBody>
          <a:bodyPr wrap="square">
            <a:spAutoFit/>
          </a:bodyPr>
          <a:lstStyle/>
          <a:p>
            <a:pPr algn="ctr">
              <a:spcAft>
                <a:spcPts val="600"/>
              </a:spcAft>
            </a:pPr>
            <a:r>
              <a:rPr lang="en-US" sz="4000" b="1">
                <a:solidFill>
                  <a:schemeClr val="tx2"/>
                </a:solidFill>
              </a:rPr>
              <a:t>MSI Categories</a:t>
            </a:r>
          </a:p>
          <a:p>
            <a:pPr marL="685800" indent="-685800">
              <a:spcAft>
                <a:spcPts val="600"/>
              </a:spcAft>
              <a:buFont typeface="Arial" panose="020B0604020202020204" pitchFamily="34" charset="0"/>
              <a:buChar char="•"/>
            </a:pPr>
            <a:r>
              <a:rPr lang="en-US" sz="3600">
                <a:solidFill>
                  <a:schemeClr val="tx2"/>
                </a:solidFill>
              </a:rPr>
              <a:t>Alaska Native and Native Hawaiian-Serving Institutions</a:t>
            </a:r>
          </a:p>
          <a:p>
            <a:pPr marL="685800" indent="-685800">
              <a:spcAft>
                <a:spcPts val="600"/>
              </a:spcAft>
              <a:buFont typeface="Arial" panose="020B0604020202020204" pitchFamily="34" charset="0"/>
              <a:buChar char="•"/>
            </a:pPr>
            <a:r>
              <a:rPr lang="en-US" sz="3600">
                <a:solidFill>
                  <a:schemeClr val="tx2"/>
                </a:solidFill>
              </a:rPr>
              <a:t>Tribal Colleges and Universities, </a:t>
            </a:r>
          </a:p>
          <a:p>
            <a:pPr marL="685800" indent="-685800">
              <a:spcAft>
                <a:spcPts val="600"/>
              </a:spcAft>
              <a:buFont typeface="Arial" panose="020B0604020202020204" pitchFamily="34" charset="0"/>
              <a:buChar char="•"/>
            </a:pPr>
            <a:r>
              <a:rPr lang="en-US" sz="3600">
                <a:solidFill>
                  <a:schemeClr val="tx2"/>
                </a:solidFill>
              </a:rPr>
              <a:t>Asian American and Native American Pacific Islander-Serving Institutions </a:t>
            </a:r>
          </a:p>
          <a:p>
            <a:pPr marL="685800" indent="-685800">
              <a:spcAft>
                <a:spcPts val="600"/>
              </a:spcAft>
              <a:buFont typeface="Arial" panose="020B0604020202020204" pitchFamily="34" charset="0"/>
              <a:buChar char="•"/>
            </a:pPr>
            <a:r>
              <a:rPr lang="en-US" sz="3600">
                <a:solidFill>
                  <a:schemeClr val="tx2"/>
                </a:solidFill>
              </a:rPr>
              <a:t>Hispanic-Serving Institutions </a:t>
            </a:r>
          </a:p>
          <a:p>
            <a:pPr marL="685800" indent="-685800">
              <a:spcAft>
                <a:spcPts val="600"/>
              </a:spcAft>
              <a:buFont typeface="Arial" panose="020B0604020202020204" pitchFamily="34" charset="0"/>
              <a:buChar char="•"/>
            </a:pPr>
            <a:r>
              <a:rPr lang="en-US" sz="3600">
                <a:solidFill>
                  <a:schemeClr val="tx2"/>
                </a:solidFill>
              </a:rPr>
              <a:t>Historically Black Colleges and Universities</a:t>
            </a:r>
          </a:p>
          <a:p>
            <a:pPr marL="685800" indent="-685800">
              <a:spcAft>
                <a:spcPts val="600"/>
              </a:spcAft>
              <a:buFont typeface="Arial" panose="020B0604020202020204" pitchFamily="34" charset="0"/>
              <a:buChar char="•"/>
            </a:pPr>
            <a:r>
              <a:rPr lang="en-US" sz="3600">
                <a:solidFill>
                  <a:schemeClr val="tx2"/>
                </a:solidFill>
              </a:rPr>
              <a:t>Predominantly Black Institutions</a:t>
            </a:r>
          </a:p>
          <a:p>
            <a:pPr marL="685800" indent="-685800">
              <a:spcAft>
                <a:spcPts val="600"/>
              </a:spcAft>
              <a:buFont typeface="Arial" panose="020B0604020202020204" pitchFamily="34" charset="0"/>
              <a:buChar char="•"/>
            </a:pPr>
            <a:r>
              <a:rPr lang="en-US" sz="3600">
                <a:solidFill>
                  <a:schemeClr val="tx2"/>
                </a:solidFill>
              </a:rPr>
              <a:t>Native American-Serving, Nontribal Institutions </a:t>
            </a:r>
          </a:p>
        </p:txBody>
      </p:sp>
      <p:sp>
        <p:nvSpPr>
          <p:cNvPr id="12" name="TextBox 11">
            <a:extLst>
              <a:ext uri="{FF2B5EF4-FFF2-40B4-BE49-F238E27FC236}">
                <a16:creationId xmlns:a16="http://schemas.microsoft.com/office/drawing/2014/main" id="{B4F96E41-4C7A-FE13-918F-23EFDF1897EB}"/>
              </a:ext>
            </a:extLst>
          </p:cNvPr>
          <p:cNvSpPr txBox="1"/>
          <p:nvPr/>
        </p:nvSpPr>
        <p:spPr>
          <a:xfrm>
            <a:off x="-206170" y="5371985"/>
            <a:ext cx="12195544" cy="5570756"/>
          </a:xfrm>
          <a:prstGeom prst="rect">
            <a:avLst/>
          </a:prstGeom>
          <a:noFill/>
        </p:spPr>
        <p:txBody>
          <a:bodyPr wrap="square">
            <a:spAutoFit/>
          </a:bodyPr>
          <a:lstStyle/>
          <a:p>
            <a:pPr marL="2168525" marR="0" lvl="1" indent="-914400" algn="l" defTabSz="1219200" rtl="0" eaLnBrk="1" fontAlgn="base" latinLnBrk="0" hangingPunct="1">
              <a:lnSpc>
                <a:spcPct val="100000"/>
              </a:lnSpc>
              <a:spcBef>
                <a:spcPts val="1200"/>
              </a:spcBef>
              <a:spcAft>
                <a:spcPct val="0"/>
              </a:spcAft>
              <a:buClrTx/>
              <a:buSzTx/>
              <a:buFont typeface="Arial" panose="020B0604020202020204" pitchFamily="34" charset="0"/>
              <a:buChar char="–"/>
              <a:tabLst/>
              <a:defRPr/>
            </a:pPr>
            <a:r>
              <a:rPr kumimoji="0" lang="en-US" sz="4800" b="0" i="0" u="none" strike="noStrike" kern="1200" cap="none" spc="0" normalizeH="0" baseline="0" noProof="0">
                <a:ln>
                  <a:noFill/>
                </a:ln>
                <a:solidFill>
                  <a:schemeClr val="tx2"/>
                </a:solidFill>
                <a:effectLst/>
                <a:uLnTx/>
                <a:uFillTx/>
                <a:latin typeface="Arial" panose="020B0604020202020204" pitchFamily="34" charset="0"/>
                <a:ea typeface="+mn-ea"/>
                <a:cs typeface="Times New Roman" panose="02020603050405020304" pitchFamily="18" charset="0"/>
              </a:rPr>
              <a:t>confer bachelor’s or master’s degrees in academic fields relevant to education </a:t>
            </a:r>
          </a:p>
          <a:p>
            <a:pPr marL="2168525" marR="0" lvl="1" indent="-914400" algn="l" defTabSz="1219200" rtl="0" eaLnBrk="1" fontAlgn="base" latinLnBrk="0" hangingPunct="1">
              <a:lnSpc>
                <a:spcPct val="100000"/>
              </a:lnSpc>
              <a:spcBef>
                <a:spcPts val="1200"/>
              </a:spcBef>
              <a:spcAft>
                <a:spcPct val="0"/>
              </a:spcAft>
              <a:buClrTx/>
              <a:buSzTx/>
              <a:buFont typeface="Arial" panose="020B0604020202020204" pitchFamily="34" charset="0"/>
              <a:buChar char="–"/>
              <a:tabLst/>
              <a:defRPr/>
            </a:pPr>
            <a:r>
              <a:rPr lang="en-US">
                <a:solidFill>
                  <a:schemeClr val="tx2"/>
                </a:solidFill>
                <a:cs typeface="Times New Roman" panose="02020603050405020304" pitchFamily="18" charset="0"/>
              </a:rPr>
              <a:t>be</a:t>
            </a:r>
            <a:r>
              <a:rPr lang="en-US" sz="4800">
                <a:solidFill>
                  <a:schemeClr val="tx2"/>
                </a:solidFill>
                <a:cs typeface="Times New Roman" panose="02020603050405020304" pitchFamily="18" charset="0"/>
              </a:rPr>
              <a:t> certified by ED’s Office of Postsecondary Education</a:t>
            </a:r>
            <a:endParaRPr kumimoji="0" lang="en-US" sz="4800" b="0" i="0" u="none" strike="noStrike" kern="1200" cap="none" spc="0" normalizeH="0" baseline="0" noProof="0">
              <a:ln>
                <a:noFill/>
              </a:ln>
              <a:solidFill>
                <a:schemeClr val="tx2"/>
              </a:solidFill>
              <a:effectLst/>
              <a:uLnTx/>
              <a:uFillTx/>
              <a:latin typeface="Arial" panose="020B0604020202020204" pitchFamily="34" charset="0"/>
              <a:ea typeface="+mn-ea"/>
              <a:cs typeface="Times New Roman" panose="02020603050405020304" pitchFamily="18" charset="0"/>
            </a:endParaRPr>
          </a:p>
          <a:p>
            <a:pPr marL="2168525" marR="0" lvl="1" indent="-914400" algn="l" defTabSz="1219200" rtl="0" eaLnBrk="1" fontAlgn="base" latinLnBrk="0" hangingPunct="1">
              <a:lnSpc>
                <a:spcPct val="100000"/>
              </a:lnSpc>
              <a:spcBef>
                <a:spcPts val="1200"/>
              </a:spcBef>
              <a:spcAft>
                <a:spcPct val="0"/>
              </a:spcAft>
              <a:buClrTx/>
              <a:buSzTx/>
              <a:buFont typeface="Arial" panose="020B0604020202020204" pitchFamily="34" charset="0"/>
              <a:buChar char="–"/>
              <a:tabLst/>
              <a:defRPr/>
            </a:pPr>
            <a:r>
              <a:rPr kumimoji="0" lang="en-US" sz="4800" b="0" i="0" u="none" strike="noStrike" kern="1200" cap="none" spc="0" normalizeH="0" baseline="0" noProof="0">
                <a:ln>
                  <a:noFill/>
                </a:ln>
                <a:solidFill>
                  <a:schemeClr val="tx2"/>
                </a:solidFill>
                <a:effectLst/>
                <a:uLnTx/>
                <a:uFillTx/>
                <a:latin typeface="Arial" panose="020B0604020202020204" pitchFamily="34" charset="0"/>
                <a:ea typeface="+mn-ea"/>
                <a:cs typeface="Times New Roman" panose="02020603050405020304" pitchFamily="18" charset="0"/>
              </a:rPr>
              <a:t>not be a recipient of or partner on a </a:t>
            </a:r>
            <a:r>
              <a:rPr kumimoji="0" lang="en-US" sz="4800" b="0" i="0" u="none" strike="noStrike" kern="1200" cap="none" spc="0" normalizeH="0" baseline="0" noProof="0">
                <a:ln>
                  <a:noFill/>
                </a:ln>
                <a:solidFill>
                  <a:schemeClr val="tx2"/>
                </a:solidFill>
                <a:effectLst/>
                <a:uLnTx/>
                <a:uFillTx/>
                <a:latin typeface="Arial" panose="020B0604020202020204" pitchFamily="34" charset="0"/>
                <a:ea typeface="+mn-ea"/>
                <a:cs typeface="Times New Roman" panose="02020603050405020304" pitchFamily="18" charset="0"/>
                <a:hlinkClick r:id="rId3"/>
              </a:rPr>
              <a:t>FY 21 Pathways grant </a:t>
            </a:r>
            <a:endParaRPr kumimoji="0" lang="en-US" sz="4800" b="0" i="0" u="none" strike="noStrike" kern="1200" cap="none" spc="0" normalizeH="0" baseline="0" noProof="0">
              <a:ln>
                <a:noFill/>
              </a:ln>
              <a:solidFill>
                <a:schemeClr val="tx2"/>
              </a:solidFill>
              <a:effectLst/>
              <a:uLnTx/>
              <a:uFillTx/>
              <a:latin typeface="Arial" panose="020B0604020202020204" pitchFamily="34" charset="0"/>
              <a:ea typeface="+mn-ea"/>
              <a:cs typeface="Times New Roman" panose="02020603050405020304" pitchFamily="18" charset="0"/>
            </a:endParaRPr>
          </a:p>
        </p:txBody>
      </p:sp>
    </p:spTree>
    <p:extLst>
      <p:ext uri="{BB962C8B-B14F-4D97-AF65-F5344CB8AC3E}">
        <p14:creationId xmlns:p14="http://schemas.microsoft.com/office/powerpoint/2010/main" val="11989135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6">
            <a:extLst>
              <a:ext uri="{FF2B5EF4-FFF2-40B4-BE49-F238E27FC236}">
                <a16:creationId xmlns:a16="http://schemas.microsoft.com/office/drawing/2014/main" id="{B3B8BCEB-B825-79DE-70C9-07D00EDEE85C}"/>
              </a:ext>
            </a:extLst>
          </p:cNvPr>
          <p:cNvSpPr>
            <a:spLocks noGrp="1" noChangeArrowheads="1"/>
          </p:cNvSpPr>
          <p:nvPr>
            <p:ph type="ctrTitle"/>
          </p:nvPr>
        </p:nvSpPr>
        <p:spPr/>
        <p:txBody>
          <a:bodyPr>
            <a:noAutofit/>
          </a:bodyPr>
          <a:lstStyle/>
          <a:p>
            <a:r>
              <a:rPr altLang="en-US" sz="8800">
                <a:solidFill>
                  <a:schemeClr val="tx2"/>
                </a:solidFill>
                <a:latin typeface="Georgia" panose="02040502050405020303" pitchFamily="18" charset="0"/>
                <a:cs typeface="Times" panose="02020603050405020304" pitchFamily="18" charset="0"/>
              </a:rPr>
              <a:t>Agenda</a:t>
            </a:r>
          </a:p>
        </p:txBody>
      </p:sp>
      <p:sp>
        <p:nvSpPr>
          <p:cNvPr id="5" name="Slide Number Placeholder 4">
            <a:extLst>
              <a:ext uri="{FF2B5EF4-FFF2-40B4-BE49-F238E27FC236}">
                <a16:creationId xmlns:a16="http://schemas.microsoft.com/office/drawing/2014/main" id="{7E75F5C5-C2A3-BDA1-CD95-580EDFDF2F33}"/>
              </a:ext>
            </a:extLst>
          </p:cNvPr>
          <p:cNvSpPr>
            <a:spLocks noGrp="1"/>
          </p:cNvSpPr>
          <p:nvPr>
            <p:ph type="sldNum" sz="quarter" idx="12"/>
          </p:nvPr>
        </p:nvSpPr>
        <p:spPr/>
        <p:txBody>
          <a:bodyPr/>
          <a:lstStyle/>
          <a:p>
            <a:pPr>
              <a:defRPr/>
            </a:pPr>
            <a:fld id="{4591D503-365B-42AA-A3FE-68B7DA9EC99C}" type="slidenum">
              <a:rPr lang="uk-UA" smtClean="0"/>
              <a:pPr>
                <a:defRPr/>
              </a:pPr>
              <a:t>2</a:t>
            </a:fld>
            <a:endParaRPr lang="uk-UA"/>
          </a:p>
        </p:txBody>
      </p:sp>
      <p:sp>
        <p:nvSpPr>
          <p:cNvPr id="3" name="Text Placeholder 7">
            <a:extLst>
              <a:ext uri="{FF2B5EF4-FFF2-40B4-BE49-F238E27FC236}">
                <a16:creationId xmlns:a16="http://schemas.microsoft.com/office/drawing/2014/main" id="{0071665C-9EB6-DC73-C5F2-9487B4A91EC7}"/>
              </a:ext>
            </a:extLst>
          </p:cNvPr>
          <p:cNvSpPr txBox="1">
            <a:spLocks noChangeArrowheads="1"/>
          </p:cNvSpPr>
          <p:nvPr/>
        </p:nvSpPr>
        <p:spPr bwMode="auto">
          <a:xfrm>
            <a:off x="1296988" y="3305175"/>
            <a:ext cx="22098000" cy="760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685800" indent="-685800" algn="l" defTabSz="1219200" rtl="0" eaLnBrk="0" fontAlgn="base" hangingPunct="0">
              <a:spcBef>
                <a:spcPct val="0"/>
              </a:spcBef>
              <a:spcAft>
                <a:spcPct val="0"/>
              </a:spcAft>
              <a:buFont typeface="Arial" panose="020B0604020202020204" pitchFamily="34" charset="0"/>
              <a:buChar char="•"/>
              <a:defRPr lang="tr-TR" sz="4800" kern="1200">
                <a:solidFill>
                  <a:srgbClr val="576F7F"/>
                </a:solidFill>
                <a:latin typeface="Publico Text" panose="02040502060504060203" pitchFamily="18" charset="0"/>
                <a:ea typeface="+mn-ea"/>
                <a:cs typeface="Times New Roman" panose="02020603050405020304" pitchFamily="18" charset="0"/>
              </a:defRPr>
            </a:lvl1pPr>
            <a:lvl2pPr marL="1981200" indent="-909638" algn="l" defTabSz="1219200" rtl="0" eaLnBrk="0" fontAlgn="base" hangingPunct="0">
              <a:spcBef>
                <a:spcPct val="0"/>
              </a:spcBef>
              <a:spcAft>
                <a:spcPct val="0"/>
              </a:spcAft>
              <a:buFont typeface="Arial" panose="020B0604020202020204" pitchFamily="34" charset="0"/>
              <a:buChar char="–"/>
              <a:defRPr lang="tr-TR" sz="2600" kern="1200">
                <a:solidFill>
                  <a:srgbClr val="576F7F"/>
                </a:solidFill>
                <a:latin typeface="Times New Roman" panose="02020603050405020304" pitchFamily="18" charset="0"/>
                <a:ea typeface="+mn-ea"/>
                <a:cs typeface="Times New Roman" panose="02020603050405020304" pitchFamily="18" charset="0"/>
              </a:defRPr>
            </a:lvl2pPr>
            <a:lvl3pPr marL="2438430" indent="0" algn="l" defTabSz="1219200" rtl="0" eaLnBrk="0" fontAlgn="base" hangingPunct="0">
              <a:spcBef>
                <a:spcPct val="0"/>
              </a:spcBef>
              <a:spcAft>
                <a:spcPct val="0"/>
              </a:spcAft>
              <a:buFont typeface="Arial" panose="020B0604020202020204" pitchFamily="34" charset="0"/>
              <a:buNone/>
              <a:defRPr lang="tr-TR" sz="2800" kern="1200">
                <a:solidFill>
                  <a:srgbClr val="000000"/>
                </a:solidFill>
                <a:latin typeface="Times New Roman" panose="02020603050405020304" pitchFamily="18" charset="0"/>
                <a:ea typeface="+mn-ea"/>
                <a:cs typeface="Times New Roman" panose="02020603050405020304" pitchFamily="18" charset="0"/>
              </a:defRPr>
            </a:lvl3pPr>
            <a:lvl4pPr marL="4267200" indent="-609600" algn="l" defTabSz="1219200" rtl="0" eaLnBrk="0" fontAlgn="base" hangingPunct="0">
              <a:spcBef>
                <a:spcPct val="20000"/>
              </a:spcBef>
              <a:spcAft>
                <a:spcPct val="0"/>
              </a:spcAft>
              <a:buFont typeface="Arial" panose="020B0604020202020204" pitchFamily="34" charset="0"/>
              <a:buChar char="–"/>
              <a:defRPr sz="5300" kern="1200">
                <a:solidFill>
                  <a:schemeClr val="tx1"/>
                </a:solidFill>
                <a:latin typeface="Times New Roman" panose="02020603050405020304" pitchFamily="18" charset="0"/>
                <a:ea typeface="+mn-ea"/>
                <a:cs typeface="Times New Roman" panose="02020603050405020304" pitchFamily="18" charset="0"/>
              </a:defRPr>
            </a:lvl4pPr>
            <a:lvl5pPr marL="5486400" indent="-609600" algn="l" defTabSz="1219200" rtl="0" eaLnBrk="0" fontAlgn="base" hangingPunct="0">
              <a:spcBef>
                <a:spcPct val="20000"/>
              </a:spcBef>
              <a:spcAft>
                <a:spcPct val="0"/>
              </a:spcAft>
              <a:buFont typeface="Arial" panose="020B0604020202020204" pitchFamily="34" charset="0"/>
              <a:buChar char="»"/>
              <a:defRPr sz="5300" kern="1200">
                <a:solidFill>
                  <a:schemeClr val="tx1"/>
                </a:solidFill>
                <a:latin typeface="Times New Roman" panose="02020603050405020304" pitchFamily="18" charset="0"/>
                <a:ea typeface="+mn-ea"/>
                <a:cs typeface="Times New Roman" panose="02020603050405020304" pitchFamily="18" charset="0"/>
              </a:defRPr>
            </a:lvl5pPr>
            <a:lvl6pPr marL="6705684" indent="-609608" algn="l" defTabSz="1219215" rtl="0" eaLnBrk="1" latinLnBrk="0" hangingPunct="1">
              <a:spcBef>
                <a:spcPct val="20000"/>
              </a:spcBef>
              <a:buFont typeface="Arial"/>
              <a:buChar char="•"/>
              <a:defRPr sz="5333" kern="1200">
                <a:solidFill>
                  <a:schemeClr val="tx1"/>
                </a:solidFill>
                <a:latin typeface="+mn-lt"/>
                <a:ea typeface="+mn-ea"/>
                <a:cs typeface="+mn-cs"/>
              </a:defRPr>
            </a:lvl6pPr>
            <a:lvl7pPr marL="7924899" indent="-609608" algn="l" defTabSz="1219215" rtl="0" eaLnBrk="1" latinLnBrk="0" hangingPunct="1">
              <a:spcBef>
                <a:spcPct val="20000"/>
              </a:spcBef>
              <a:buFont typeface="Arial"/>
              <a:buChar char="•"/>
              <a:defRPr sz="5333" kern="1200">
                <a:solidFill>
                  <a:schemeClr val="tx1"/>
                </a:solidFill>
                <a:latin typeface="+mn-lt"/>
                <a:ea typeface="+mn-ea"/>
                <a:cs typeface="+mn-cs"/>
              </a:defRPr>
            </a:lvl7pPr>
            <a:lvl8pPr marL="9144114" indent="-609608" algn="l" defTabSz="1219215" rtl="0" eaLnBrk="1" latinLnBrk="0" hangingPunct="1">
              <a:spcBef>
                <a:spcPct val="20000"/>
              </a:spcBef>
              <a:buFont typeface="Arial"/>
              <a:buChar char="•"/>
              <a:defRPr sz="5333" kern="1200">
                <a:solidFill>
                  <a:schemeClr val="tx1"/>
                </a:solidFill>
                <a:latin typeface="+mn-lt"/>
                <a:ea typeface="+mn-ea"/>
                <a:cs typeface="+mn-cs"/>
              </a:defRPr>
            </a:lvl8pPr>
            <a:lvl9pPr marL="10363330" indent="-609608" algn="l" defTabSz="1219215" rtl="0" eaLnBrk="1" latinLnBrk="0" hangingPunct="1">
              <a:spcBef>
                <a:spcPct val="20000"/>
              </a:spcBef>
              <a:buFont typeface="Arial"/>
              <a:buChar char="•"/>
              <a:defRPr sz="5333" kern="1200">
                <a:solidFill>
                  <a:schemeClr val="tx1"/>
                </a:solidFill>
                <a:latin typeface="+mn-lt"/>
                <a:ea typeface="+mn-ea"/>
                <a:cs typeface="+mn-cs"/>
              </a:defRPr>
            </a:lvl9pPr>
          </a:lstStyle>
          <a:p>
            <a:pPr>
              <a:spcAft>
                <a:spcPts val="2400"/>
              </a:spcAft>
              <a:buFontTx/>
              <a:buChar char="•"/>
            </a:pPr>
            <a:r>
              <a:rPr lang="en-US" sz="5400">
                <a:latin typeface="+mn-lt"/>
                <a:cs typeface="Times New Roman"/>
              </a:rPr>
              <a:t>Introduction to IES</a:t>
            </a:r>
          </a:p>
          <a:p>
            <a:pPr>
              <a:spcAft>
                <a:spcPts val="2400"/>
              </a:spcAft>
              <a:buFontTx/>
              <a:buChar char="•"/>
            </a:pPr>
            <a:r>
              <a:rPr lang="en-US" sz="5400">
                <a:solidFill>
                  <a:schemeClr val="tx2"/>
                </a:solidFill>
                <a:latin typeface="+mn-lt"/>
                <a:cs typeface="Times New Roman"/>
              </a:rPr>
              <a:t>Introduction to </a:t>
            </a:r>
            <a:r>
              <a:rPr lang="en-US" sz="5400">
                <a:latin typeface="+mn-lt"/>
                <a:cs typeface="Times New Roman"/>
              </a:rPr>
              <a:t>Request for Applications</a:t>
            </a:r>
          </a:p>
          <a:p>
            <a:pPr>
              <a:spcAft>
                <a:spcPts val="2400"/>
              </a:spcAft>
              <a:buFontTx/>
              <a:buChar char="•"/>
            </a:pPr>
            <a:r>
              <a:rPr lang="en-US" sz="5400">
                <a:latin typeface="+mn-lt"/>
                <a:cs typeface="Times New Roman"/>
              </a:rPr>
              <a:t>Review of Application Sections</a:t>
            </a:r>
          </a:p>
          <a:p>
            <a:pPr>
              <a:spcAft>
                <a:spcPts val="2400"/>
              </a:spcAft>
              <a:buFontTx/>
              <a:buChar char="•"/>
            </a:pPr>
            <a:r>
              <a:rPr lang="en-US" sz="5400">
                <a:latin typeface="+mn-lt"/>
                <a:cs typeface="Times New Roman"/>
              </a:rPr>
              <a:t>Next Steps</a:t>
            </a:r>
          </a:p>
          <a:p>
            <a:pPr>
              <a:spcAft>
                <a:spcPts val="2400"/>
              </a:spcAft>
              <a:buFontTx/>
              <a:buChar char="•"/>
            </a:pPr>
            <a:r>
              <a:rPr lang="en-US" sz="5400">
                <a:latin typeface="+mn-lt"/>
                <a:cs typeface="Times New Roman"/>
              </a:rPr>
              <a:t>Open Discussion and Q&amp;A</a:t>
            </a:r>
          </a:p>
          <a:p>
            <a:pPr marL="0" indent="0">
              <a:spcAft>
                <a:spcPts val="2400"/>
              </a:spcAft>
              <a:buNone/>
            </a:pPr>
            <a:endParaRPr lang="en-US">
              <a:latin typeface="Times New Roman"/>
              <a:cs typeface="Times New Roman"/>
            </a:endParaRPr>
          </a:p>
          <a:p>
            <a:pPr>
              <a:buFontTx/>
              <a:buChar char="•"/>
            </a:pPr>
            <a:endParaRPr lang="en-US" altLang="en-US">
              <a:latin typeface="Arial" panose="020B0604020202020204" pitchFamily="34" charset="0"/>
            </a:endParaRPr>
          </a:p>
          <a:p>
            <a:pPr>
              <a:buFontTx/>
              <a:buChar char="•"/>
            </a:pPr>
            <a:endParaRPr lang="en-US" altLang="en-US">
              <a:latin typeface="Arial" panose="020B0604020202020204" pitchFamily="34" charset="0"/>
              <a:cs typeface="Times New Roman"/>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FC675-F574-F735-52D1-3B57CCA36D03}"/>
              </a:ext>
            </a:extLst>
          </p:cNvPr>
          <p:cNvSpPr>
            <a:spLocks noGrp="1"/>
          </p:cNvSpPr>
          <p:nvPr>
            <p:ph type="ctrTitle"/>
          </p:nvPr>
        </p:nvSpPr>
        <p:spPr/>
        <p:txBody>
          <a:bodyPr/>
          <a:lstStyle/>
          <a:p>
            <a:r>
              <a:rPr lang="en-US">
                <a:solidFill>
                  <a:schemeClr val="tx2"/>
                </a:solidFill>
              </a:rPr>
              <a:t>MSI Certification</a:t>
            </a:r>
          </a:p>
        </p:txBody>
      </p:sp>
      <p:sp>
        <p:nvSpPr>
          <p:cNvPr id="9" name="TextBox 8">
            <a:extLst>
              <a:ext uri="{FF2B5EF4-FFF2-40B4-BE49-F238E27FC236}">
                <a16:creationId xmlns:a16="http://schemas.microsoft.com/office/drawing/2014/main" id="{5404C0C9-877C-7225-BB76-094B851A2921}"/>
              </a:ext>
            </a:extLst>
          </p:cNvPr>
          <p:cNvSpPr txBox="1"/>
          <p:nvPr/>
        </p:nvSpPr>
        <p:spPr>
          <a:xfrm>
            <a:off x="757241" y="2459204"/>
            <a:ext cx="17892266" cy="830997"/>
          </a:xfrm>
          <a:prstGeom prst="rect">
            <a:avLst/>
          </a:prstGeom>
          <a:noFill/>
        </p:spPr>
        <p:txBody>
          <a:bodyPr wrap="square" rtlCol="0">
            <a:spAutoFit/>
          </a:bodyPr>
          <a:lstStyle/>
          <a:p>
            <a:r>
              <a:rPr lang="en-US" b="1">
                <a:solidFill>
                  <a:schemeClr val="bg2">
                    <a:lumMod val="75000"/>
                  </a:schemeClr>
                </a:solidFill>
                <a:latin typeface="Georgia" panose="02040502050405020303" pitchFamily="18" charset="0"/>
              </a:rPr>
              <a:t>General Requirements, RFA pgs. 18 &amp; OPE website</a:t>
            </a:r>
          </a:p>
        </p:txBody>
      </p:sp>
      <p:sp>
        <p:nvSpPr>
          <p:cNvPr id="4" name="Slide Number Placeholder 3">
            <a:extLst>
              <a:ext uri="{FF2B5EF4-FFF2-40B4-BE49-F238E27FC236}">
                <a16:creationId xmlns:a16="http://schemas.microsoft.com/office/drawing/2014/main" id="{3FDE95BD-72FA-C1DF-98CB-0CDBD2D9A83C}"/>
              </a:ext>
            </a:extLst>
          </p:cNvPr>
          <p:cNvSpPr>
            <a:spLocks noGrp="1"/>
          </p:cNvSpPr>
          <p:nvPr>
            <p:ph type="sldNum" sz="quarter" idx="15"/>
          </p:nvPr>
        </p:nvSpPr>
        <p:spPr/>
        <p:txBody>
          <a:bodyPr/>
          <a:lstStyle/>
          <a:p>
            <a:pPr>
              <a:defRPr/>
            </a:pPr>
            <a:fld id="{F02C0317-50B1-4AC2-8092-0D23262420E4}" type="slidenum">
              <a:rPr lang="uk-UA" smtClean="0"/>
              <a:pPr>
                <a:defRPr/>
              </a:pPr>
              <a:t>20</a:t>
            </a:fld>
            <a:endParaRPr lang="uk-UA"/>
          </a:p>
        </p:txBody>
      </p:sp>
      <p:sp>
        <p:nvSpPr>
          <p:cNvPr id="10" name="TextBox 9">
            <a:extLst>
              <a:ext uri="{FF2B5EF4-FFF2-40B4-BE49-F238E27FC236}">
                <a16:creationId xmlns:a16="http://schemas.microsoft.com/office/drawing/2014/main" id="{ACB14AAD-B564-AA64-C911-7A428B75D77A}"/>
              </a:ext>
            </a:extLst>
          </p:cNvPr>
          <p:cNvSpPr txBox="1"/>
          <p:nvPr/>
        </p:nvSpPr>
        <p:spPr>
          <a:xfrm>
            <a:off x="757241" y="3619646"/>
            <a:ext cx="11193754" cy="9048631"/>
          </a:xfrm>
          <a:prstGeom prst="rect">
            <a:avLst/>
          </a:prstGeom>
          <a:noFill/>
        </p:spPr>
        <p:txBody>
          <a:bodyPr wrap="square">
            <a:spAutoFit/>
          </a:bodyPr>
          <a:lstStyle/>
          <a:p>
            <a:pPr marL="571500" indent="-571500">
              <a:spcBef>
                <a:spcPts val="600"/>
              </a:spcBef>
              <a:spcAft>
                <a:spcPts val="1200"/>
              </a:spcAft>
              <a:buFont typeface="Arial" panose="020B0604020202020204" pitchFamily="34" charset="0"/>
              <a:buChar char="•"/>
            </a:pPr>
            <a:r>
              <a:rPr lang="en-US" sz="3600">
                <a:solidFill>
                  <a:schemeClr val="tx2"/>
                </a:solidFill>
              </a:rPr>
              <a:t>For the purposes of this competition, institutions included on the Office of Postsecondary Education’s (OPE) FY 2024 Eligibility Matrix lists of Title III and Title V eligible institutions will be considered MSIs, </a:t>
            </a:r>
            <a:r>
              <a:rPr lang="en-US" sz="3600" b="1" i="1">
                <a:solidFill>
                  <a:schemeClr val="bg2">
                    <a:lumMod val="75000"/>
                  </a:schemeClr>
                </a:solidFill>
              </a:rPr>
              <a:t>except</a:t>
            </a:r>
            <a:r>
              <a:rPr lang="en-US" sz="3600">
                <a:solidFill>
                  <a:schemeClr val="tx2"/>
                </a:solidFill>
              </a:rPr>
              <a:t> institutions classified as Strengthening Institutions Program (SIP) only. </a:t>
            </a:r>
          </a:p>
          <a:p>
            <a:pPr marL="571500" indent="-571500">
              <a:spcBef>
                <a:spcPts val="600"/>
              </a:spcBef>
              <a:spcAft>
                <a:spcPts val="1200"/>
              </a:spcAft>
              <a:buFont typeface="Arial" panose="020B0604020202020204" pitchFamily="34" charset="0"/>
              <a:buChar char="•"/>
            </a:pPr>
            <a:r>
              <a:rPr lang="en-US" sz="3600">
                <a:solidFill>
                  <a:schemeClr val="tx2"/>
                </a:solidFill>
              </a:rPr>
              <a:t>To check MSI status, </a:t>
            </a:r>
          </a:p>
          <a:p>
            <a:pPr marL="1981200" marR="0" lvl="1" indent="-909638" algn="l" defTabSz="1219200" rtl="0" eaLnBrk="1" fontAlgn="base" latinLnBrk="0" hangingPunct="1">
              <a:lnSpc>
                <a:spcPct val="100000"/>
              </a:lnSpc>
              <a:spcBef>
                <a:spcPts val="600"/>
              </a:spcBef>
              <a:spcAft>
                <a:spcPct val="0"/>
              </a:spcAft>
              <a:buClrTx/>
              <a:buSzTx/>
              <a:buFont typeface="Arial" panose="020B0604020202020204" pitchFamily="34" charset="0"/>
              <a:buChar char="–"/>
              <a:tabLst/>
              <a:defRPr/>
            </a:pPr>
            <a:r>
              <a:rPr kumimoji="0" lang="en-US" sz="3600" b="0" i="0" u="none" strike="noStrike" kern="1200" cap="none" spc="0" normalizeH="0" baseline="0" noProof="0">
                <a:ln>
                  <a:noFill/>
                </a:ln>
                <a:solidFill>
                  <a:srgbClr val="576F7F"/>
                </a:solidFill>
                <a:effectLst/>
                <a:uLnTx/>
                <a:uFillTx/>
                <a:latin typeface="Arial" panose="020B0604020202020204" pitchFamily="34" charset="0"/>
                <a:ea typeface="+mn-ea"/>
                <a:cs typeface="Times New Roman" panose="02020603050405020304" pitchFamily="18" charset="0"/>
              </a:rPr>
              <a:t>Download the FY 2024 Eligibility Matrix spreadsheet on the </a:t>
            </a:r>
            <a:r>
              <a:rPr kumimoji="0" lang="en-US" sz="3600" b="0" i="0" u="none" strike="noStrike" kern="1200" cap="none" spc="0" normalizeH="0" baseline="0" noProof="0">
                <a:ln>
                  <a:noFill/>
                </a:ln>
                <a:solidFill>
                  <a:srgbClr val="576F7F"/>
                </a:solidFill>
                <a:effectLst/>
                <a:uLnTx/>
                <a:uFillTx/>
                <a:latin typeface="Arial" panose="020B0604020202020204" pitchFamily="34" charset="0"/>
                <a:ea typeface="+mn-ea"/>
                <a:cs typeface="Times New Roman" panose="02020603050405020304" pitchFamily="18" charset="0"/>
                <a:hlinkClick r:id="rId3"/>
              </a:rPr>
              <a:t>OPE website</a:t>
            </a:r>
            <a:r>
              <a:rPr kumimoji="0" lang="en-US" sz="3600" b="0" i="0" u="none" strike="noStrike" kern="1200" cap="none" spc="0" normalizeH="0" baseline="0" noProof="0">
                <a:ln>
                  <a:noFill/>
                </a:ln>
                <a:solidFill>
                  <a:srgbClr val="576F7F"/>
                </a:solidFill>
                <a:effectLst/>
                <a:uLnTx/>
                <a:uFillTx/>
                <a:latin typeface="Arial" panose="020B0604020202020204" pitchFamily="34" charset="0"/>
                <a:ea typeface="+mn-ea"/>
                <a:cs typeface="Times New Roman" panose="02020603050405020304" pitchFamily="18" charset="0"/>
              </a:rPr>
              <a:t>.</a:t>
            </a:r>
          </a:p>
          <a:p>
            <a:pPr marL="1981200" marR="0" lvl="1" indent="-909638" algn="l" defTabSz="1219200" rtl="0" eaLnBrk="1" fontAlgn="base" latinLnBrk="0" hangingPunct="1">
              <a:lnSpc>
                <a:spcPct val="100000"/>
              </a:lnSpc>
              <a:spcBef>
                <a:spcPts val="600"/>
              </a:spcBef>
              <a:spcAft>
                <a:spcPct val="0"/>
              </a:spcAft>
              <a:buClrTx/>
              <a:buSzTx/>
              <a:buFont typeface="Arial" panose="020B0604020202020204" pitchFamily="34" charset="0"/>
              <a:buChar char="–"/>
              <a:tabLst/>
              <a:defRPr/>
            </a:pPr>
            <a:r>
              <a:rPr lang="en-US" sz="3600">
                <a:solidFill>
                  <a:srgbClr val="576F7F"/>
                </a:solidFill>
                <a:cs typeface="Times New Roman" panose="02020603050405020304" pitchFamily="18" charset="0"/>
              </a:rPr>
              <a:t>Select the tab representing the MSI type.</a:t>
            </a:r>
          </a:p>
          <a:p>
            <a:pPr marL="1981200" marR="0" lvl="1" indent="-909638" algn="l" defTabSz="1219200" rtl="0" eaLnBrk="1" fontAlgn="base" latinLnBrk="0" hangingPunct="1">
              <a:lnSpc>
                <a:spcPct val="100000"/>
              </a:lnSpc>
              <a:spcBef>
                <a:spcPts val="600"/>
              </a:spcBef>
              <a:spcAft>
                <a:spcPct val="0"/>
              </a:spcAft>
              <a:buClrTx/>
              <a:buSzTx/>
              <a:buFont typeface="Arial" panose="020B0604020202020204" pitchFamily="34" charset="0"/>
              <a:buChar char="–"/>
              <a:tabLst/>
              <a:defRPr/>
            </a:pPr>
            <a:r>
              <a:rPr kumimoji="0" lang="en-US" sz="3600" b="0" i="0" u="none" strike="noStrike" kern="1200" cap="none" spc="0" normalizeH="0" baseline="0" noProof="0">
                <a:ln>
                  <a:noFill/>
                </a:ln>
                <a:solidFill>
                  <a:srgbClr val="576F7F"/>
                </a:solidFill>
                <a:effectLst/>
                <a:uLnTx/>
                <a:uFillTx/>
                <a:latin typeface="Arial" panose="020B0604020202020204" pitchFamily="34" charset="0"/>
                <a:ea typeface="+mn-ea"/>
                <a:cs typeface="Times New Roman" panose="02020603050405020304" pitchFamily="18" charset="0"/>
              </a:rPr>
              <a:t>Check </a:t>
            </a:r>
            <a:r>
              <a:rPr lang="en-US" sz="3600">
                <a:solidFill>
                  <a:srgbClr val="576F7F"/>
                </a:solidFill>
                <a:cs typeface="Times New Roman" panose="02020603050405020304" pitchFamily="18" charset="0"/>
              </a:rPr>
              <a:t>to see if your institution qualifies as that institution type</a:t>
            </a:r>
            <a:r>
              <a:rPr lang="en-US">
                <a:solidFill>
                  <a:srgbClr val="576F7F"/>
                </a:solidFill>
                <a:cs typeface="Times New Roman" panose="02020603050405020304" pitchFamily="18" charset="0"/>
              </a:rPr>
              <a:t>. </a:t>
            </a:r>
            <a:endParaRPr kumimoji="0" lang="en-US" sz="4800" b="0" i="0" u="none" strike="noStrike" kern="1200" cap="none" spc="0" normalizeH="0" baseline="0" noProof="0">
              <a:ln>
                <a:noFill/>
              </a:ln>
              <a:solidFill>
                <a:srgbClr val="576F7F"/>
              </a:solidFill>
              <a:effectLst/>
              <a:uLnTx/>
              <a:uFillTx/>
              <a:latin typeface="Arial" panose="020B0604020202020204" pitchFamily="34" charset="0"/>
              <a:ea typeface="+mn-ea"/>
              <a:cs typeface="Times New Roman" panose="02020603050405020304" pitchFamily="18" charset="0"/>
            </a:endParaRPr>
          </a:p>
          <a:p>
            <a:pPr marL="1071562" marR="0" lvl="1" indent="0" algn="l" defTabSz="1219200" rtl="0" eaLnBrk="1" fontAlgn="base" latinLnBrk="0" hangingPunct="1">
              <a:lnSpc>
                <a:spcPct val="100000"/>
              </a:lnSpc>
              <a:spcBef>
                <a:spcPts val="600"/>
              </a:spcBef>
              <a:spcAft>
                <a:spcPct val="0"/>
              </a:spcAft>
              <a:buClrTx/>
              <a:buSzTx/>
              <a:tabLst/>
              <a:defRPr/>
            </a:pPr>
            <a:endParaRPr kumimoji="0" lang="en-US" sz="4800" b="0" i="0" u="none" strike="noStrike" kern="1200" cap="none" spc="0" normalizeH="0" baseline="0" noProof="0">
              <a:ln>
                <a:noFill/>
              </a:ln>
              <a:solidFill>
                <a:srgbClr val="576F7F"/>
              </a:solidFill>
              <a:effectLst/>
              <a:uLnTx/>
              <a:uFillTx/>
              <a:latin typeface="Arial" panose="020B0604020202020204" pitchFamily="34" charset="0"/>
              <a:ea typeface="+mn-ea"/>
              <a:cs typeface="Times New Roman" panose="02020603050405020304" pitchFamily="18" charset="0"/>
            </a:endParaRPr>
          </a:p>
          <a:p>
            <a:pPr marL="571500" indent="-571500">
              <a:spcBef>
                <a:spcPts val="600"/>
              </a:spcBef>
              <a:spcAft>
                <a:spcPts val="1200"/>
              </a:spcAft>
              <a:buFont typeface="Arial" panose="020B0604020202020204" pitchFamily="34" charset="0"/>
              <a:buChar char="•"/>
            </a:pPr>
            <a:endParaRPr lang="en-US" sz="4000">
              <a:solidFill>
                <a:schemeClr val="tx2"/>
              </a:solidFill>
            </a:endParaRPr>
          </a:p>
        </p:txBody>
      </p:sp>
      <p:sp>
        <p:nvSpPr>
          <p:cNvPr id="11" name="TextBox 10">
            <a:extLst>
              <a:ext uri="{FF2B5EF4-FFF2-40B4-BE49-F238E27FC236}">
                <a16:creationId xmlns:a16="http://schemas.microsoft.com/office/drawing/2014/main" id="{62E1FA8F-056C-2BF4-1C09-8D2BC2B3B826}"/>
              </a:ext>
            </a:extLst>
          </p:cNvPr>
          <p:cNvSpPr txBox="1"/>
          <p:nvPr/>
        </p:nvSpPr>
        <p:spPr>
          <a:xfrm>
            <a:off x="757241" y="11256796"/>
            <a:ext cx="19949666" cy="830997"/>
          </a:xfrm>
          <a:prstGeom prst="rect">
            <a:avLst/>
          </a:prstGeom>
          <a:noFill/>
        </p:spPr>
        <p:txBody>
          <a:bodyPr wrap="square">
            <a:spAutoFit/>
          </a:bodyPr>
          <a:lstStyle/>
          <a:p>
            <a:pPr>
              <a:spcBef>
                <a:spcPts val="600"/>
              </a:spcBef>
              <a:spcAft>
                <a:spcPts val="1200"/>
              </a:spcAft>
            </a:pPr>
            <a:r>
              <a:rPr lang="en-US" sz="4800">
                <a:solidFill>
                  <a:schemeClr val="tx2"/>
                </a:solidFill>
                <a:hlinkClick r:id="rId3"/>
              </a:rPr>
              <a:t>https://www2.ed.gov/about/offices/list/ope/idues/eligibility.html#el-inst</a:t>
            </a:r>
            <a:endParaRPr lang="en-US" sz="4800">
              <a:solidFill>
                <a:schemeClr val="tx2"/>
              </a:solidFill>
            </a:endParaRPr>
          </a:p>
        </p:txBody>
      </p:sp>
      <p:pic>
        <p:nvPicPr>
          <p:cNvPr id="13" name="Picture 12" descr="Screenshot of FY 2024 Eligibility Matrix showing the first sheet of eligible AANAPISIs. ">
            <a:extLst>
              <a:ext uri="{FF2B5EF4-FFF2-40B4-BE49-F238E27FC236}">
                <a16:creationId xmlns:a16="http://schemas.microsoft.com/office/drawing/2014/main" id="{5C5407CE-1886-75E7-2239-42CC7CE0AC09}"/>
              </a:ext>
            </a:extLst>
          </p:cNvPr>
          <p:cNvPicPr>
            <a:picLocks noChangeAspect="1"/>
          </p:cNvPicPr>
          <p:nvPr/>
        </p:nvPicPr>
        <p:blipFill>
          <a:blip r:embed="rId4"/>
          <a:stretch>
            <a:fillRect/>
          </a:stretch>
        </p:blipFill>
        <p:spPr>
          <a:xfrm>
            <a:off x="12431420" y="3619646"/>
            <a:ext cx="11193755" cy="5605842"/>
          </a:xfrm>
          <a:prstGeom prst="rect">
            <a:avLst/>
          </a:prstGeom>
        </p:spPr>
      </p:pic>
      <p:sp>
        <p:nvSpPr>
          <p:cNvPr id="14" name="TextBox 13">
            <a:extLst>
              <a:ext uri="{FF2B5EF4-FFF2-40B4-BE49-F238E27FC236}">
                <a16:creationId xmlns:a16="http://schemas.microsoft.com/office/drawing/2014/main" id="{FE8EE8B9-CD66-FB08-C13E-7FCEBA835AEB}"/>
              </a:ext>
            </a:extLst>
          </p:cNvPr>
          <p:cNvSpPr txBox="1"/>
          <p:nvPr/>
        </p:nvSpPr>
        <p:spPr>
          <a:xfrm>
            <a:off x="12431421" y="9354239"/>
            <a:ext cx="11193754" cy="584775"/>
          </a:xfrm>
          <a:prstGeom prst="rect">
            <a:avLst/>
          </a:prstGeom>
          <a:noFill/>
        </p:spPr>
        <p:txBody>
          <a:bodyPr wrap="square" rtlCol="0">
            <a:spAutoFit/>
          </a:bodyPr>
          <a:lstStyle/>
          <a:p>
            <a:pPr algn="ctr"/>
            <a:r>
              <a:rPr lang="en-US" sz="3200" i="1">
                <a:solidFill>
                  <a:schemeClr val="tx2"/>
                </a:solidFill>
              </a:rPr>
              <a:t>Example: AANAPISI eligibility list</a:t>
            </a:r>
          </a:p>
        </p:txBody>
      </p:sp>
    </p:spTree>
    <p:extLst>
      <p:ext uri="{BB962C8B-B14F-4D97-AF65-F5344CB8AC3E}">
        <p14:creationId xmlns:p14="http://schemas.microsoft.com/office/powerpoint/2010/main" val="34212629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FC675-F574-F735-52D1-3B57CCA36D03}"/>
              </a:ext>
            </a:extLst>
          </p:cNvPr>
          <p:cNvSpPr>
            <a:spLocks noGrp="1"/>
          </p:cNvSpPr>
          <p:nvPr>
            <p:ph type="ctrTitle"/>
          </p:nvPr>
        </p:nvSpPr>
        <p:spPr/>
        <p:txBody>
          <a:bodyPr/>
          <a:lstStyle/>
          <a:p>
            <a:r>
              <a:rPr lang="en-US">
                <a:solidFill>
                  <a:schemeClr val="tx2"/>
                </a:solidFill>
              </a:rPr>
              <a:t>Eligibility Requirements for Partner Institutions</a:t>
            </a:r>
          </a:p>
        </p:txBody>
      </p:sp>
      <p:sp>
        <p:nvSpPr>
          <p:cNvPr id="9" name="TextBox 8">
            <a:extLst>
              <a:ext uri="{FF2B5EF4-FFF2-40B4-BE49-F238E27FC236}">
                <a16:creationId xmlns:a16="http://schemas.microsoft.com/office/drawing/2014/main" id="{5404C0C9-877C-7225-BB76-094B851A2921}"/>
              </a:ext>
            </a:extLst>
          </p:cNvPr>
          <p:cNvSpPr txBox="1"/>
          <p:nvPr/>
        </p:nvSpPr>
        <p:spPr>
          <a:xfrm>
            <a:off x="685453" y="3711662"/>
            <a:ext cx="15821247" cy="830997"/>
          </a:xfrm>
          <a:prstGeom prst="rect">
            <a:avLst/>
          </a:prstGeom>
          <a:noFill/>
        </p:spPr>
        <p:txBody>
          <a:bodyPr wrap="square" rtlCol="0">
            <a:spAutoFit/>
          </a:bodyPr>
          <a:lstStyle/>
          <a:p>
            <a:r>
              <a:rPr lang="en-US" b="1">
                <a:solidFill>
                  <a:schemeClr val="bg2">
                    <a:lumMod val="75000"/>
                  </a:schemeClr>
                </a:solidFill>
                <a:latin typeface="Georgia" panose="02040502050405020303" pitchFamily="18" charset="0"/>
              </a:rPr>
              <a:t>General Requirements, RFA pg. 18</a:t>
            </a:r>
          </a:p>
        </p:txBody>
      </p:sp>
      <p:sp>
        <p:nvSpPr>
          <p:cNvPr id="4" name="Slide Number Placeholder 3">
            <a:extLst>
              <a:ext uri="{FF2B5EF4-FFF2-40B4-BE49-F238E27FC236}">
                <a16:creationId xmlns:a16="http://schemas.microsoft.com/office/drawing/2014/main" id="{3FDE95BD-72FA-C1DF-98CB-0CDBD2D9A83C}"/>
              </a:ext>
            </a:extLst>
          </p:cNvPr>
          <p:cNvSpPr>
            <a:spLocks noGrp="1"/>
          </p:cNvSpPr>
          <p:nvPr>
            <p:ph type="sldNum" sz="quarter" idx="15"/>
          </p:nvPr>
        </p:nvSpPr>
        <p:spPr/>
        <p:txBody>
          <a:bodyPr/>
          <a:lstStyle/>
          <a:p>
            <a:pPr>
              <a:defRPr/>
            </a:pPr>
            <a:fld id="{F02C0317-50B1-4AC2-8092-0D23262420E4}" type="slidenum">
              <a:rPr lang="uk-UA" smtClean="0"/>
              <a:pPr>
                <a:defRPr/>
              </a:pPr>
              <a:t>21</a:t>
            </a:fld>
            <a:endParaRPr lang="uk-UA"/>
          </a:p>
        </p:txBody>
      </p:sp>
      <p:sp>
        <p:nvSpPr>
          <p:cNvPr id="6" name="TextBox 5">
            <a:extLst>
              <a:ext uri="{FF2B5EF4-FFF2-40B4-BE49-F238E27FC236}">
                <a16:creationId xmlns:a16="http://schemas.microsoft.com/office/drawing/2014/main" id="{B756610A-8F48-64E0-57C3-EF99D1F0F72F}"/>
              </a:ext>
            </a:extLst>
          </p:cNvPr>
          <p:cNvSpPr txBox="1"/>
          <p:nvPr/>
        </p:nvSpPr>
        <p:spPr>
          <a:xfrm>
            <a:off x="757241" y="4786048"/>
            <a:ext cx="20592936" cy="10802957"/>
          </a:xfrm>
          <a:prstGeom prst="rect">
            <a:avLst/>
          </a:prstGeom>
          <a:noFill/>
        </p:spPr>
        <p:txBody>
          <a:bodyPr wrap="square" rtlCol="0">
            <a:spAutoFit/>
          </a:bodyPr>
          <a:lstStyle/>
          <a:p>
            <a:r>
              <a:rPr lang="en-US" sz="5400">
                <a:solidFill>
                  <a:schemeClr val="tx2"/>
                </a:solidFill>
              </a:rPr>
              <a:t>For a non-MSI to be eligible to apply, it must be an academic institution located in the territorial United States that</a:t>
            </a:r>
          </a:p>
          <a:p>
            <a:pPr marL="2168525" marR="0" lvl="1" indent="-914400" algn="l" defTabSz="1219200" rtl="0" eaLnBrk="1" fontAlgn="base" latinLnBrk="0" hangingPunct="1">
              <a:lnSpc>
                <a:spcPct val="100000"/>
              </a:lnSpc>
              <a:spcBef>
                <a:spcPts val="1200"/>
              </a:spcBef>
              <a:spcAft>
                <a:spcPct val="0"/>
              </a:spcAft>
              <a:buClrTx/>
              <a:buSzTx/>
              <a:buFont typeface="Arial" panose="020B0604020202020204" pitchFamily="34" charset="0"/>
              <a:buChar char="–"/>
              <a:tabLst/>
              <a:defRPr/>
            </a:pPr>
            <a:r>
              <a:rPr kumimoji="0" lang="en-US" sz="5400" b="0" i="0" u="none" strike="noStrike" kern="1200" cap="none" spc="0" normalizeH="0" baseline="0" noProof="0">
                <a:ln>
                  <a:noFill/>
                </a:ln>
                <a:solidFill>
                  <a:schemeClr val="tx2"/>
                </a:solidFill>
                <a:effectLst/>
                <a:uLnTx/>
                <a:uFillTx/>
                <a:latin typeface="Arial" panose="020B0604020202020204" pitchFamily="34" charset="0"/>
                <a:ea typeface="+mn-ea"/>
                <a:cs typeface="Times New Roman" panose="02020603050405020304" pitchFamily="18" charset="0"/>
              </a:rPr>
              <a:t>confers bachelor’s or master’s degrees in academic fields relevant to education </a:t>
            </a:r>
          </a:p>
          <a:p>
            <a:pPr marL="2168525" marR="0" lvl="1" indent="-914400" algn="l" defTabSz="1219200" rtl="0" eaLnBrk="1" fontAlgn="base" latinLnBrk="0" hangingPunct="1">
              <a:lnSpc>
                <a:spcPct val="100000"/>
              </a:lnSpc>
              <a:spcBef>
                <a:spcPts val="1200"/>
              </a:spcBef>
              <a:spcAft>
                <a:spcPct val="0"/>
              </a:spcAft>
              <a:buClrTx/>
              <a:buSzTx/>
              <a:buFont typeface="Arial" panose="020B0604020202020204" pitchFamily="34" charset="0"/>
              <a:buChar char="–"/>
              <a:tabLst/>
              <a:defRPr/>
            </a:pPr>
            <a:r>
              <a:rPr kumimoji="0" lang="en-US" sz="5400" b="0" i="0" u="none" strike="noStrike" kern="1200" cap="none" spc="0" normalizeH="0" baseline="0" noProof="0">
                <a:ln>
                  <a:noFill/>
                </a:ln>
                <a:solidFill>
                  <a:schemeClr val="tx2"/>
                </a:solidFill>
                <a:effectLst/>
                <a:uLnTx/>
                <a:uFillTx/>
                <a:latin typeface="Arial" panose="020B0604020202020204" pitchFamily="34" charset="0"/>
                <a:ea typeface="+mn-ea"/>
                <a:cs typeface="Times New Roman" panose="02020603050405020304" pitchFamily="18" charset="0"/>
              </a:rPr>
              <a:t>partners with an eligible MSI </a:t>
            </a:r>
          </a:p>
          <a:p>
            <a:pPr marL="2168525" marR="0" lvl="1" indent="-914400" algn="l" defTabSz="1219200" rtl="0" eaLnBrk="1" fontAlgn="base" latinLnBrk="0" hangingPunct="1">
              <a:lnSpc>
                <a:spcPct val="100000"/>
              </a:lnSpc>
              <a:spcBef>
                <a:spcPts val="1200"/>
              </a:spcBef>
              <a:spcAft>
                <a:spcPct val="0"/>
              </a:spcAft>
              <a:buClrTx/>
              <a:buSzTx/>
              <a:buFont typeface="Arial" panose="020B0604020202020204" pitchFamily="34" charset="0"/>
              <a:buChar char="–"/>
              <a:tabLst/>
              <a:defRPr/>
            </a:pPr>
            <a:r>
              <a:rPr kumimoji="0" lang="en-US" sz="5400" b="0" i="0" u="none" strike="noStrike" kern="1200" cap="none" spc="0" normalizeH="0" baseline="0" noProof="0">
                <a:ln>
                  <a:noFill/>
                </a:ln>
                <a:solidFill>
                  <a:schemeClr val="tx2"/>
                </a:solidFill>
                <a:effectLst/>
                <a:uLnTx/>
                <a:uFillTx/>
                <a:latin typeface="Arial" panose="020B0604020202020204" pitchFamily="34" charset="0"/>
                <a:ea typeface="+mn-ea"/>
                <a:cs typeface="Times New Roman" panose="02020603050405020304" pitchFamily="18" charset="0"/>
              </a:rPr>
              <a:t>is not a recipient or partner on a </a:t>
            </a:r>
            <a:r>
              <a:rPr kumimoji="0" lang="en-US" sz="5400" b="0" i="0" u="none" strike="noStrike" kern="1200" cap="none" spc="0" normalizeH="0" baseline="0" noProof="0">
                <a:ln>
                  <a:noFill/>
                </a:ln>
                <a:solidFill>
                  <a:schemeClr val="tx2"/>
                </a:solidFill>
                <a:effectLst/>
                <a:uLnTx/>
                <a:uFillTx/>
                <a:latin typeface="Arial" panose="020B0604020202020204" pitchFamily="34" charset="0"/>
                <a:ea typeface="+mn-ea"/>
                <a:cs typeface="Times New Roman" panose="02020603050405020304" pitchFamily="18" charset="0"/>
                <a:hlinkClick r:id="rId3"/>
              </a:rPr>
              <a:t>FY 21 Pathways grant </a:t>
            </a:r>
            <a:endParaRPr kumimoji="0" lang="en-US" sz="5400" b="0" i="0" u="none" strike="noStrike" kern="1200" cap="none" spc="0" normalizeH="0" baseline="0" noProof="0">
              <a:ln>
                <a:noFill/>
              </a:ln>
              <a:solidFill>
                <a:schemeClr val="tx2"/>
              </a:solidFill>
              <a:effectLst/>
              <a:uLnTx/>
              <a:uFillTx/>
              <a:latin typeface="Arial" panose="020B0604020202020204" pitchFamily="34" charset="0"/>
              <a:ea typeface="+mn-ea"/>
              <a:cs typeface="Times New Roman" panose="02020603050405020304" pitchFamily="18" charset="0"/>
            </a:endParaRPr>
          </a:p>
          <a:p>
            <a:pPr marL="2168525" marR="0" lvl="1" indent="-914400" algn="l" defTabSz="1219200" rtl="0" eaLnBrk="1" fontAlgn="base" latinLnBrk="0" hangingPunct="1">
              <a:lnSpc>
                <a:spcPct val="100000"/>
              </a:lnSpc>
              <a:spcBef>
                <a:spcPts val="1200"/>
              </a:spcBef>
              <a:spcAft>
                <a:spcPct val="0"/>
              </a:spcAft>
              <a:buClrTx/>
              <a:buSzTx/>
              <a:buFont typeface="Arial" panose="020B0604020202020204" pitchFamily="34" charset="0"/>
              <a:buChar char="–"/>
              <a:tabLst/>
              <a:defRPr/>
            </a:pPr>
            <a:endParaRPr kumimoji="0" lang="en-US" sz="5400" b="0" i="0" u="none" strike="noStrike" kern="1200" cap="none" spc="0" normalizeH="0" baseline="0" noProof="0">
              <a:ln>
                <a:noFill/>
              </a:ln>
              <a:solidFill>
                <a:schemeClr val="tx2"/>
              </a:solidFill>
              <a:effectLst/>
              <a:uLnTx/>
              <a:uFillTx/>
              <a:latin typeface="Arial" panose="020B0604020202020204" pitchFamily="34" charset="0"/>
              <a:ea typeface="+mn-ea"/>
              <a:cs typeface="Times New Roman" panose="02020603050405020304" pitchFamily="18" charset="0"/>
            </a:endParaRPr>
          </a:p>
          <a:p>
            <a:pPr marL="2168525" marR="0" lvl="1" indent="-914400" algn="l" defTabSz="1219200" rtl="0" eaLnBrk="1" fontAlgn="base" latinLnBrk="0" hangingPunct="1">
              <a:lnSpc>
                <a:spcPct val="100000"/>
              </a:lnSpc>
              <a:spcBef>
                <a:spcPts val="1200"/>
              </a:spcBef>
              <a:spcAft>
                <a:spcPct val="0"/>
              </a:spcAft>
              <a:buClrTx/>
              <a:buSzTx/>
              <a:buFont typeface="Arial" panose="020B0604020202020204" pitchFamily="34" charset="0"/>
              <a:buChar char="–"/>
              <a:tabLst/>
              <a:defRPr/>
            </a:pPr>
            <a:endParaRPr kumimoji="0" lang="en-US" sz="5400" b="0" i="0" u="none" strike="noStrike" kern="1200" cap="none" spc="0" normalizeH="0" baseline="0" noProof="0">
              <a:ln>
                <a:noFill/>
              </a:ln>
              <a:solidFill>
                <a:schemeClr val="tx2"/>
              </a:solidFill>
              <a:effectLst/>
              <a:uLnTx/>
              <a:uFillTx/>
              <a:latin typeface="Arial" panose="020B0604020202020204" pitchFamily="34" charset="0"/>
              <a:ea typeface="+mn-ea"/>
              <a:cs typeface="Times New Roman" panose="02020603050405020304" pitchFamily="18" charset="0"/>
            </a:endParaRPr>
          </a:p>
          <a:p>
            <a:pPr marL="2168525" marR="0" lvl="1" indent="-914400" algn="l" defTabSz="1219200" rtl="0" eaLnBrk="1" fontAlgn="base" latinLnBrk="0" hangingPunct="1">
              <a:lnSpc>
                <a:spcPct val="100000"/>
              </a:lnSpc>
              <a:spcBef>
                <a:spcPts val="1200"/>
              </a:spcBef>
              <a:spcAft>
                <a:spcPct val="0"/>
              </a:spcAft>
              <a:buClrTx/>
              <a:buSzTx/>
              <a:buFont typeface="Arial" panose="020B0604020202020204" pitchFamily="34" charset="0"/>
              <a:buChar char="–"/>
              <a:tabLst/>
              <a:defRPr/>
            </a:pPr>
            <a:endParaRPr kumimoji="0" lang="en-US" sz="5400" b="0" i="0" u="none" strike="noStrike" kern="1200" cap="none" spc="0" normalizeH="0" baseline="0" noProof="0">
              <a:ln>
                <a:noFill/>
              </a:ln>
              <a:solidFill>
                <a:schemeClr val="tx2"/>
              </a:solidFill>
              <a:effectLst/>
              <a:uLnTx/>
              <a:uFillTx/>
              <a:latin typeface="Arial" panose="020B0604020202020204" pitchFamily="34" charset="0"/>
              <a:ea typeface="+mn-ea"/>
              <a:cs typeface="Times New Roman" panose="02020603050405020304" pitchFamily="18" charset="0"/>
            </a:endParaRPr>
          </a:p>
          <a:p>
            <a:endParaRPr lang="en-US" sz="5400">
              <a:solidFill>
                <a:schemeClr val="tx2"/>
              </a:solidFill>
            </a:endParaRPr>
          </a:p>
          <a:p>
            <a:pPr marL="571500" indent="-571500">
              <a:buFont typeface="Arial" panose="020B0604020202020204" pitchFamily="34" charset="0"/>
              <a:buChar char="•"/>
            </a:pPr>
            <a:r>
              <a:rPr lang="en-US">
                <a:solidFill>
                  <a:schemeClr val="tx2"/>
                </a:solidFill>
              </a:rPr>
              <a:t>is not be a recipient </a:t>
            </a:r>
            <a:r>
              <a:rPr lang="en-US" i="1">
                <a:solidFill>
                  <a:schemeClr val="tx2"/>
                </a:solidFill>
              </a:rPr>
              <a:t>or</a:t>
            </a:r>
            <a:r>
              <a:rPr lang="en-US">
                <a:solidFill>
                  <a:schemeClr val="tx2"/>
                </a:solidFill>
              </a:rPr>
              <a:t> partner on a </a:t>
            </a:r>
            <a:r>
              <a:rPr lang="en-US">
                <a:solidFill>
                  <a:schemeClr val="tx2"/>
                </a:solidFill>
                <a:hlinkClick r:id="rId3"/>
              </a:rPr>
              <a:t>current FY 21 Pathways grant</a:t>
            </a:r>
            <a:r>
              <a:rPr lang="en-US">
                <a:solidFill>
                  <a:schemeClr val="tx2"/>
                </a:solidFill>
              </a:rPr>
              <a:t>. </a:t>
            </a:r>
          </a:p>
          <a:p>
            <a:endParaRPr lang="en-US">
              <a:solidFill>
                <a:schemeClr val="tx2"/>
              </a:solidFill>
            </a:endParaRPr>
          </a:p>
        </p:txBody>
      </p:sp>
    </p:spTree>
    <p:extLst>
      <p:ext uri="{BB962C8B-B14F-4D97-AF65-F5344CB8AC3E}">
        <p14:creationId xmlns:p14="http://schemas.microsoft.com/office/powerpoint/2010/main" val="9982321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FC675-F574-F735-52D1-3B57CCA36D03}"/>
              </a:ext>
            </a:extLst>
          </p:cNvPr>
          <p:cNvSpPr>
            <a:spLocks noGrp="1"/>
          </p:cNvSpPr>
          <p:nvPr>
            <p:ph type="ctrTitle"/>
          </p:nvPr>
        </p:nvSpPr>
        <p:spPr/>
        <p:txBody>
          <a:bodyPr/>
          <a:lstStyle/>
          <a:p>
            <a:r>
              <a:rPr lang="en-US">
                <a:solidFill>
                  <a:schemeClr val="tx2"/>
                </a:solidFill>
              </a:rPr>
              <a:t>Collaborating Institutions</a:t>
            </a:r>
          </a:p>
        </p:txBody>
      </p:sp>
      <p:sp>
        <p:nvSpPr>
          <p:cNvPr id="9" name="TextBox 8">
            <a:extLst>
              <a:ext uri="{FF2B5EF4-FFF2-40B4-BE49-F238E27FC236}">
                <a16:creationId xmlns:a16="http://schemas.microsoft.com/office/drawing/2014/main" id="{5404C0C9-877C-7225-BB76-094B851A2921}"/>
              </a:ext>
            </a:extLst>
          </p:cNvPr>
          <p:cNvSpPr txBox="1"/>
          <p:nvPr/>
        </p:nvSpPr>
        <p:spPr>
          <a:xfrm>
            <a:off x="757241" y="2381323"/>
            <a:ext cx="19678536" cy="830997"/>
          </a:xfrm>
          <a:prstGeom prst="rect">
            <a:avLst/>
          </a:prstGeom>
          <a:noFill/>
        </p:spPr>
        <p:txBody>
          <a:bodyPr wrap="square" rtlCol="0">
            <a:spAutoFit/>
          </a:bodyPr>
          <a:lstStyle/>
          <a:p>
            <a:r>
              <a:rPr lang="en-US" b="1">
                <a:solidFill>
                  <a:schemeClr val="bg2">
                    <a:lumMod val="75000"/>
                  </a:schemeClr>
                </a:solidFill>
                <a:latin typeface="Georgia" panose="02040502050405020303" pitchFamily="18" charset="0"/>
              </a:rPr>
              <a:t>General Requirements and Resources, RFA pgs. 18-19, 24</a:t>
            </a:r>
          </a:p>
        </p:txBody>
      </p:sp>
      <p:sp>
        <p:nvSpPr>
          <p:cNvPr id="4" name="Slide Number Placeholder 3">
            <a:extLst>
              <a:ext uri="{FF2B5EF4-FFF2-40B4-BE49-F238E27FC236}">
                <a16:creationId xmlns:a16="http://schemas.microsoft.com/office/drawing/2014/main" id="{3FDE95BD-72FA-C1DF-98CB-0CDBD2D9A83C}"/>
              </a:ext>
            </a:extLst>
          </p:cNvPr>
          <p:cNvSpPr>
            <a:spLocks noGrp="1"/>
          </p:cNvSpPr>
          <p:nvPr>
            <p:ph type="sldNum" sz="quarter" idx="15"/>
          </p:nvPr>
        </p:nvSpPr>
        <p:spPr/>
        <p:txBody>
          <a:bodyPr/>
          <a:lstStyle/>
          <a:p>
            <a:pPr>
              <a:defRPr/>
            </a:pPr>
            <a:fld id="{F02C0317-50B1-4AC2-8092-0D23262420E4}" type="slidenum">
              <a:rPr lang="uk-UA" smtClean="0"/>
              <a:pPr>
                <a:defRPr/>
              </a:pPr>
              <a:t>22</a:t>
            </a:fld>
            <a:endParaRPr lang="uk-UA"/>
          </a:p>
        </p:txBody>
      </p:sp>
      <p:sp>
        <p:nvSpPr>
          <p:cNvPr id="6" name="TextBox 5">
            <a:extLst>
              <a:ext uri="{FF2B5EF4-FFF2-40B4-BE49-F238E27FC236}">
                <a16:creationId xmlns:a16="http://schemas.microsoft.com/office/drawing/2014/main" id="{B756610A-8F48-64E0-57C3-EF99D1F0F72F}"/>
              </a:ext>
            </a:extLst>
          </p:cNvPr>
          <p:cNvSpPr txBox="1"/>
          <p:nvPr/>
        </p:nvSpPr>
        <p:spPr>
          <a:xfrm>
            <a:off x="757241" y="3619646"/>
            <a:ext cx="20592936" cy="6540252"/>
          </a:xfrm>
          <a:prstGeom prst="rect">
            <a:avLst/>
          </a:prstGeom>
          <a:noFill/>
        </p:spPr>
        <p:txBody>
          <a:bodyPr wrap="square" lIns="91440" tIns="45720" rIns="91440" bIns="45720" rtlCol="0" anchor="t">
            <a:spAutoFit/>
          </a:bodyPr>
          <a:lstStyle/>
          <a:p>
            <a:pPr>
              <a:spcBef>
                <a:spcPts val="600"/>
              </a:spcBef>
              <a:spcAft>
                <a:spcPts val="600"/>
              </a:spcAft>
            </a:pPr>
            <a:r>
              <a:rPr lang="en-US">
                <a:solidFill>
                  <a:schemeClr val="tx2"/>
                </a:solidFill>
                <a:latin typeface="Arial"/>
                <a:cs typeface="Arial"/>
              </a:rPr>
              <a:t>The proposed Pathways training program may include other institutions that do not qualify as applicants or partners. They are referred to as “collaborating institutions” within the RFA. </a:t>
            </a:r>
          </a:p>
          <a:p>
            <a:pPr marL="2168525" marR="0" lvl="1" indent="-914400" algn="l" defTabSz="1219200" rtl="0" eaLnBrk="1" fontAlgn="base" latinLnBrk="0" hangingPunct="1">
              <a:lnSpc>
                <a:spcPct val="100000"/>
              </a:lnSpc>
              <a:spcBef>
                <a:spcPts val="1200"/>
              </a:spcBef>
              <a:spcAft>
                <a:spcPct val="0"/>
              </a:spcAft>
              <a:buClrTx/>
              <a:buSzTx/>
              <a:buFont typeface="Arial" panose="020B0604020202020204" pitchFamily="34" charset="0"/>
              <a:buChar char="–"/>
              <a:tabLst/>
              <a:defRPr/>
            </a:pPr>
            <a:r>
              <a:rPr lang="en-US">
                <a:solidFill>
                  <a:schemeClr val="tx2"/>
                </a:solidFill>
              </a:rPr>
              <a:t>Must be described</a:t>
            </a:r>
          </a:p>
          <a:p>
            <a:pPr marL="2168525" marR="0" lvl="1" indent="-914400" algn="l" defTabSz="1219200" rtl="0" eaLnBrk="1" fontAlgn="base" latinLnBrk="0" hangingPunct="1">
              <a:lnSpc>
                <a:spcPct val="100000"/>
              </a:lnSpc>
              <a:spcBef>
                <a:spcPts val="1200"/>
              </a:spcBef>
              <a:spcAft>
                <a:spcPct val="0"/>
              </a:spcAft>
              <a:buClrTx/>
              <a:buSzTx/>
              <a:buFont typeface="Arial" panose="020B0604020202020204" pitchFamily="34" charset="0"/>
              <a:buChar char="–"/>
              <a:tabLst/>
              <a:defRPr/>
            </a:pPr>
            <a:r>
              <a:rPr lang="en-US">
                <a:solidFill>
                  <a:schemeClr val="tx2"/>
                </a:solidFill>
              </a:rPr>
              <a:t>Can be any type of organization </a:t>
            </a:r>
          </a:p>
          <a:p>
            <a:pPr marL="2168525" marR="0" lvl="1" indent="-914400" algn="l" defTabSz="1219200" rtl="0" eaLnBrk="1" fontAlgn="base" latinLnBrk="0" hangingPunct="1">
              <a:lnSpc>
                <a:spcPct val="100000"/>
              </a:lnSpc>
              <a:spcBef>
                <a:spcPts val="1200"/>
              </a:spcBef>
              <a:spcAft>
                <a:spcPct val="0"/>
              </a:spcAft>
              <a:buClrTx/>
              <a:buSzTx/>
              <a:buFont typeface="Arial" panose="020B0604020202020204" pitchFamily="34" charset="0"/>
              <a:buChar char="–"/>
              <a:tabLst/>
              <a:defRPr/>
            </a:pPr>
            <a:r>
              <a:rPr lang="en-US">
                <a:solidFill>
                  <a:schemeClr val="tx2"/>
                </a:solidFill>
              </a:rPr>
              <a:t>Potential examples include state and local educational agencies, colleges and universities, other education-related institutions, policy-related firms, and research firms </a:t>
            </a:r>
          </a:p>
        </p:txBody>
      </p:sp>
    </p:spTree>
    <p:extLst>
      <p:ext uri="{BB962C8B-B14F-4D97-AF65-F5344CB8AC3E}">
        <p14:creationId xmlns:p14="http://schemas.microsoft.com/office/powerpoint/2010/main" val="21294486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FC675-F574-F735-52D1-3B57CCA36D03}"/>
              </a:ext>
            </a:extLst>
          </p:cNvPr>
          <p:cNvSpPr>
            <a:spLocks noGrp="1"/>
          </p:cNvSpPr>
          <p:nvPr>
            <p:ph type="ctrTitle"/>
          </p:nvPr>
        </p:nvSpPr>
        <p:spPr/>
        <p:txBody>
          <a:bodyPr/>
          <a:lstStyle/>
          <a:p>
            <a:r>
              <a:rPr lang="en-US">
                <a:solidFill>
                  <a:schemeClr val="tx2"/>
                </a:solidFill>
              </a:rPr>
              <a:t>Key Personnel Requirements</a:t>
            </a:r>
          </a:p>
        </p:txBody>
      </p:sp>
      <p:sp>
        <p:nvSpPr>
          <p:cNvPr id="9" name="TextBox 8">
            <a:extLst>
              <a:ext uri="{FF2B5EF4-FFF2-40B4-BE49-F238E27FC236}">
                <a16:creationId xmlns:a16="http://schemas.microsoft.com/office/drawing/2014/main" id="{5404C0C9-877C-7225-BB76-094B851A2921}"/>
              </a:ext>
            </a:extLst>
          </p:cNvPr>
          <p:cNvSpPr txBox="1"/>
          <p:nvPr/>
        </p:nvSpPr>
        <p:spPr>
          <a:xfrm>
            <a:off x="757241" y="2459204"/>
            <a:ext cx="21401010" cy="830997"/>
          </a:xfrm>
          <a:prstGeom prst="rect">
            <a:avLst/>
          </a:prstGeom>
          <a:noFill/>
        </p:spPr>
        <p:txBody>
          <a:bodyPr wrap="square" rtlCol="0">
            <a:spAutoFit/>
          </a:bodyPr>
          <a:lstStyle/>
          <a:p>
            <a:r>
              <a:rPr lang="en-US" b="1">
                <a:solidFill>
                  <a:schemeClr val="bg2">
                    <a:lumMod val="75000"/>
                  </a:schemeClr>
                </a:solidFill>
                <a:latin typeface="Georgia" panose="02040502050405020303" pitchFamily="18" charset="0"/>
              </a:rPr>
              <a:t>General and Personnel Requirements, RFA pgs. 18-20</a:t>
            </a:r>
          </a:p>
        </p:txBody>
      </p:sp>
      <p:sp>
        <p:nvSpPr>
          <p:cNvPr id="6" name="TextBox 5">
            <a:extLst>
              <a:ext uri="{FF2B5EF4-FFF2-40B4-BE49-F238E27FC236}">
                <a16:creationId xmlns:a16="http://schemas.microsoft.com/office/drawing/2014/main" id="{B5C01E5A-A330-5BC6-C47F-4D27FDAA408A}"/>
              </a:ext>
            </a:extLst>
          </p:cNvPr>
          <p:cNvSpPr txBox="1"/>
          <p:nvPr/>
        </p:nvSpPr>
        <p:spPr>
          <a:xfrm>
            <a:off x="757240" y="3619646"/>
            <a:ext cx="22148479" cy="9094797"/>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600"/>
              </a:spcBef>
              <a:spcAft>
                <a:spcPts val="1200"/>
              </a:spcAft>
              <a:buClrTx/>
              <a:buSzTx/>
              <a:buFont typeface="Arial" pitchFamily="34" charset="0"/>
              <a:buChar char="•"/>
              <a:tabLst/>
              <a:defRPr/>
            </a:pPr>
            <a:r>
              <a:rPr kumimoji="0" lang="en-US" sz="4000" i="0" u="none" strike="noStrike" kern="1200" cap="none" spc="0" normalizeH="0" baseline="0" noProof="0">
                <a:ln>
                  <a:noFill/>
                </a:ln>
                <a:solidFill>
                  <a:schemeClr val="tx2"/>
                </a:solidFill>
                <a:effectLst/>
                <a:uLnTx/>
                <a:uFillTx/>
              </a:rPr>
              <a:t>One Principal Investigator (AKA Training Director) must be identified from the applicant institution. </a:t>
            </a:r>
          </a:p>
          <a:p>
            <a:pPr marL="1962150" lvl="2" indent="-285750" defTabSz="914400" eaLnBrk="1" fontAlgn="auto" hangingPunct="1">
              <a:spcBef>
                <a:spcPts val="600"/>
              </a:spcBef>
              <a:spcAft>
                <a:spcPts val="1200"/>
              </a:spcAft>
              <a:buFont typeface="Arial" pitchFamily="34" charset="0"/>
              <a:buChar char="–"/>
              <a:defRPr/>
            </a:pPr>
            <a:r>
              <a:rPr kumimoji="0" lang="en-US" sz="3600" i="0" u="none" strike="noStrike" kern="1200" cap="none" spc="0" normalizeH="0" baseline="0" noProof="0">
                <a:ln>
                  <a:noFill/>
                </a:ln>
                <a:solidFill>
                  <a:schemeClr val="tx2"/>
                </a:solidFill>
                <a:effectLst/>
                <a:uLnTx/>
                <a:uFillTx/>
              </a:rPr>
              <a:t> Has overall responsibility of the award </a:t>
            </a:r>
          </a:p>
          <a:p>
            <a:pPr marL="1962150" lvl="2" indent="-285750" defTabSz="914400" eaLnBrk="1" fontAlgn="auto" hangingPunct="1">
              <a:spcBef>
                <a:spcPts val="600"/>
              </a:spcBef>
              <a:spcAft>
                <a:spcPts val="1200"/>
              </a:spcAft>
              <a:buFont typeface="Arial" pitchFamily="34" charset="0"/>
              <a:buChar char="–"/>
              <a:defRPr/>
            </a:pPr>
            <a:r>
              <a:rPr kumimoji="0" lang="en-US" sz="3600" i="0" u="none" strike="noStrike" kern="1200" cap="none" spc="0" normalizeH="0" baseline="0" noProof="0">
                <a:ln>
                  <a:noFill/>
                </a:ln>
                <a:solidFill>
                  <a:schemeClr val="tx2"/>
                </a:solidFill>
                <a:effectLst/>
                <a:uLnTx/>
                <a:uFillTx/>
              </a:rPr>
              <a:t> Interacts with IES</a:t>
            </a:r>
          </a:p>
          <a:p>
            <a:pPr marL="342900" marR="0" lvl="0" indent="-342900" algn="l" defTabSz="914400" rtl="0" eaLnBrk="1" fontAlgn="auto" latinLnBrk="0" hangingPunct="1">
              <a:lnSpc>
                <a:spcPct val="100000"/>
              </a:lnSpc>
              <a:spcBef>
                <a:spcPts val="600"/>
              </a:spcBef>
              <a:spcAft>
                <a:spcPts val="1200"/>
              </a:spcAft>
              <a:buClrTx/>
              <a:buSzTx/>
              <a:buFont typeface="Arial" pitchFamily="34" charset="0"/>
              <a:buChar char="•"/>
              <a:tabLst/>
              <a:defRPr/>
            </a:pPr>
            <a:r>
              <a:rPr kumimoji="0" lang="en-US" sz="4000" i="0" u="none" strike="noStrike" kern="1200" cap="none" spc="0" normalizeH="0" baseline="0" noProof="0">
                <a:ln>
                  <a:noFill/>
                </a:ln>
                <a:solidFill>
                  <a:schemeClr val="tx2"/>
                </a:solidFill>
                <a:effectLst/>
                <a:uLnTx/>
                <a:uFillTx/>
              </a:rPr>
              <a:t>Co-PIs are allowed from the applicant institution. </a:t>
            </a:r>
          </a:p>
          <a:p>
            <a:pPr marL="342900" marR="0" lvl="0" indent="-342900" algn="l" defTabSz="914400" rtl="0" eaLnBrk="1" fontAlgn="auto" latinLnBrk="0" hangingPunct="1">
              <a:lnSpc>
                <a:spcPct val="100000"/>
              </a:lnSpc>
              <a:spcBef>
                <a:spcPts val="600"/>
              </a:spcBef>
              <a:spcAft>
                <a:spcPts val="1200"/>
              </a:spcAft>
              <a:buClrTx/>
              <a:buSzTx/>
              <a:buFont typeface="Arial" pitchFamily="34" charset="0"/>
              <a:buChar char="•"/>
              <a:tabLst/>
              <a:defRPr/>
            </a:pPr>
            <a:r>
              <a:rPr lang="en-US" sz="4000">
                <a:solidFill>
                  <a:schemeClr val="tx2"/>
                </a:solidFill>
              </a:rPr>
              <a:t>Co-PIs are required from partner institutions. </a:t>
            </a:r>
          </a:p>
          <a:p>
            <a:pPr marL="342900" marR="0" lvl="0" indent="-342900" algn="l" defTabSz="914400" rtl="0" eaLnBrk="1" fontAlgn="auto" latinLnBrk="0" hangingPunct="1">
              <a:lnSpc>
                <a:spcPct val="100000"/>
              </a:lnSpc>
              <a:spcBef>
                <a:spcPts val="600"/>
              </a:spcBef>
              <a:spcAft>
                <a:spcPts val="1200"/>
              </a:spcAft>
              <a:buClrTx/>
              <a:buSzTx/>
              <a:buFont typeface="Arial" pitchFamily="34" charset="0"/>
              <a:buChar char="•"/>
              <a:tabLst/>
              <a:defRPr/>
            </a:pPr>
            <a:r>
              <a:rPr lang="en-US" sz="4000">
                <a:solidFill>
                  <a:schemeClr val="tx2"/>
                </a:solidFill>
              </a:rPr>
              <a:t>Core Faculty from the applicant institution must be identified, as well faculty from the MSI partner (if applicable).  </a:t>
            </a:r>
          </a:p>
          <a:p>
            <a:pPr marL="1962150" marR="0" lvl="2" indent="-285750" algn="l" defTabSz="914400" rtl="0" eaLnBrk="1" fontAlgn="auto" latinLnBrk="0" hangingPunct="1">
              <a:lnSpc>
                <a:spcPct val="100000"/>
              </a:lnSpc>
              <a:spcBef>
                <a:spcPts val="600"/>
              </a:spcBef>
              <a:spcAft>
                <a:spcPts val="1200"/>
              </a:spcAft>
              <a:buClrTx/>
              <a:buSzTx/>
              <a:buFont typeface="Arial" pitchFamily="34" charset="0"/>
              <a:buChar char="–"/>
              <a:tabLst/>
              <a:defRPr/>
            </a:pPr>
            <a:r>
              <a:rPr kumimoji="0" lang="en-US" altLang="en-US" sz="3600" i="0" u="none" strike="noStrike" kern="1200" cap="none" spc="0" normalizeH="0" baseline="0" noProof="0">
                <a:ln>
                  <a:noFill/>
                </a:ln>
                <a:solidFill>
                  <a:schemeClr val="tx2"/>
                </a:solidFill>
                <a:effectLst/>
                <a:uLnTx/>
                <a:uFillTx/>
                <a:cs typeface="Calibri" panose="020F0502020204030204" pitchFamily="34" charset="0"/>
              </a:rPr>
              <a:t> Core Faculty </a:t>
            </a:r>
            <a:r>
              <a:rPr lang="en-US" altLang="en-US" sz="3600">
                <a:solidFill>
                  <a:schemeClr val="tx2"/>
                </a:solidFill>
                <a:cs typeface="Calibri" panose="020F0502020204030204" pitchFamily="34" charset="0"/>
              </a:rPr>
              <a:t>c</a:t>
            </a:r>
            <a:r>
              <a:rPr kumimoji="0" lang="en-US" altLang="en-US" sz="3600" i="0" u="none" strike="noStrike" kern="1200" cap="none" spc="0" normalizeH="0" baseline="0" noProof="0" err="1">
                <a:ln>
                  <a:noFill/>
                </a:ln>
                <a:solidFill>
                  <a:schemeClr val="tx2"/>
                </a:solidFill>
                <a:effectLst/>
                <a:uLnTx/>
                <a:uFillTx/>
                <a:cs typeface="Calibri" panose="020F0502020204030204" pitchFamily="34" charset="0"/>
              </a:rPr>
              <a:t>onduc</a:t>
            </a:r>
            <a:r>
              <a:rPr lang="en-US" altLang="en-US" sz="3600">
                <a:solidFill>
                  <a:schemeClr val="tx2"/>
                </a:solidFill>
                <a:cs typeface="Calibri" panose="020F0502020204030204" pitchFamily="34" charset="0"/>
              </a:rPr>
              <a:t>t </a:t>
            </a:r>
            <a:r>
              <a:rPr kumimoji="0" lang="en-US" altLang="en-US" sz="3600" i="0" u="none" strike="noStrike" kern="1200" cap="none" spc="0" normalizeH="0" baseline="0" noProof="0">
                <a:ln>
                  <a:noFill/>
                </a:ln>
                <a:solidFill>
                  <a:schemeClr val="tx2"/>
                </a:solidFill>
                <a:effectLst/>
                <a:uLnTx/>
                <a:uFillTx/>
                <a:cs typeface="Calibri" panose="020F0502020204030204" pitchFamily="34" charset="0"/>
              </a:rPr>
              <a:t>training activities including teaching courses, mentoring fellows, supervising research apprenticeships, and monitoring fellows’ progress</a:t>
            </a:r>
            <a:endParaRPr kumimoji="0" lang="en-US" sz="3600" i="0" u="none" strike="noStrike" kern="1200" cap="none" spc="0" normalizeH="0" baseline="0" noProof="0">
              <a:ln>
                <a:noFill/>
              </a:ln>
              <a:solidFill>
                <a:schemeClr val="tx2"/>
              </a:solidFill>
              <a:effectLst/>
              <a:uLnTx/>
              <a:uFillTx/>
            </a:endParaRPr>
          </a:p>
          <a:p>
            <a:pPr marL="342900" marR="0" lvl="0" indent="-342900" algn="l" defTabSz="914400" rtl="0" eaLnBrk="1" fontAlgn="auto" latinLnBrk="0" hangingPunct="1">
              <a:lnSpc>
                <a:spcPct val="100000"/>
              </a:lnSpc>
              <a:spcBef>
                <a:spcPts val="600"/>
              </a:spcBef>
              <a:spcAft>
                <a:spcPts val="1200"/>
              </a:spcAft>
              <a:buClrTx/>
              <a:buSzTx/>
              <a:buFont typeface="Arial" pitchFamily="34" charset="0"/>
              <a:buChar char="•"/>
              <a:tabLst/>
              <a:defRPr/>
            </a:pPr>
            <a:r>
              <a:rPr kumimoji="0" lang="en-US" sz="4000" i="0" u="none" strike="noStrike" kern="1200" cap="none" spc="0" normalizeH="0" baseline="0" noProof="0">
                <a:ln>
                  <a:noFill/>
                </a:ln>
                <a:solidFill>
                  <a:schemeClr val="tx2"/>
                </a:solidFill>
                <a:effectLst/>
                <a:uLnTx/>
                <a:uFillTx/>
              </a:rPr>
              <a:t>Key Personnel may be from any field, but must be able to provide intensive training in education research or statistics. </a:t>
            </a:r>
          </a:p>
        </p:txBody>
      </p:sp>
      <p:sp>
        <p:nvSpPr>
          <p:cNvPr id="4" name="Slide Number Placeholder 3">
            <a:extLst>
              <a:ext uri="{FF2B5EF4-FFF2-40B4-BE49-F238E27FC236}">
                <a16:creationId xmlns:a16="http://schemas.microsoft.com/office/drawing/2014/main" id="{3FDE95BD-72FA-C1DF-98CB-0CDBD2D9A83C}"/>
              </a:ext>
            </a:extLst>
          </p:cNvPr>
          <p:cNvSpPr>
            <a:spLocks noGrp="1"/>
          </p:cNvSpPr>
          <p:nvPr>
            <p:ph type="sldNum" sz="quarter" idx="15"/>
          </p:nvPr>
        </p:nvSpPr>
        <p:spPr/>
        <p:txBody>
          <a:bodyPr/>
          <a:lstStyle/>
          <a:p>
            <a:pPr>
              <a:defRPr/>
            </a:pPr>
            <a:fld id="{F02C0317-50B1-4AC2-8092-0D23262420E4}" type="slidenum">
              <a:rPr lang="uk-UA" smtClean="0"/>
              <a:pPr>
                <a:defRPr/>
              </a:pPr>
              <a:t>23</a:t>
            </a:fld>
            <a:endParaRPr lang="uk-UA"/>
          </a:p>
        </p:txBody>
      </p:sp>
    </p:spTree>
    <p:extLst>
      <p:ext uri="{BB962C8B-B14F-4D97-AF65-F5344CB8AC3E}">
        <p14:creationId xmlns:p14="http://schemas.microsoft.com/office/powerpoint/2010/main" val="13048934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FC675-F574-F735-52D1-3B57CCA36D03}"/>
              </a:ext>
            </a:extLst>
          </p:cNvPr>
          <p:cNvSpPr>
            <a:spLocks noGrp="1"/>
          </p:cNvSpPr>
          <p:nvPr>
            <p:ph type="ctrTitle"/>
          </p:nvPr>
        </p:nvSpPr>
        <p:spPr/>
        <p:txBody>
          <a:bodyPr/>
          <a:lstStyle/>
          <a:p>
            <a:r>
              <a:rPr lang="en-US">
                <a:solidFill>
                  <a:schemeClr val="tx2"/>
                </a:solidFill>
              </a:rPr>
              <a:t>Research Setting Requirements</a:t>
            </a:r>
          </a:p>
        </p:txBody>
      </p:sp>
      <p:sp>
        <p:nvSpPr>
          <p:cNvPr id="9" name="TextBox 8">
            <a:extLst>
              <a:ext uri="{FF2B5EF4-FFF2-40B4-BE49-F238E27FC236}">
                <a16:creationId xmlns:a16="http://schemas.microsoft.com/office/drawing/2014/main" id="{5404C0C9-877C-7225-BB76-094B851A2921}"/>
              </a:ext>
            </a:extLst>
          </p:cNvPr>
          <p:cNvSpPr txBox="1"/>
          <p:nvPr/>
        </p:nvSpPr>
        <p:spPr>
          <a:xfrm>
            <a:off x="757241" y="2459204"/>
            <a:ext cx="15821247" cy="830997"/>
          </a:xfrm>
          <a:prstGeom prst="rect">
            <a:avLst/>
          </a:prstGeom>
          <a:noFill/>
        </p:spPr>
        <p:txBody>
          <a:bodyPr wrap="square" rtlCol="0">
            <a:spAutoFit/>
          </a:bodyPr>
          <a:lstStyle/>
          <a:p>
            <a:r>
              <a:rPr lang="en-US" b="1">
                <a:solidFill>
                  <a:schemeClr val="bg2">
                    <a:lumMod val="75000"/>
                  </a:schemeClr>
                </a:solidFill>
                <a:latin typeface="Georgia" panose="02040502050405020303" pitchFamily="18" charset="0"/>
              </a:rPr>
              <a:t>General Requirements, RFA pg. 19</a:t>
            </a:r>
          </a:p>
        </p:txBody>
      </p:sp>
      <p:sp>
        <p:nvSpPr>
          <p:cNvPr id="6" name="TextBox 5">
            <a:extLst>
              <a:ext uri="{FF2B5EF4-FFF2-40B4-BE49-F238E27FC236}">
                <a16:creationId xmlns:a16="http://schemas.microsoft.com/office/drawing/2014/main" id="{B5C01E5A-A330-5BC6-C47F-4D27FDAA408A}"/>
              </a:ext>
            </a:extLst>
          </p:cNvPr>
          <p:cNvSpPr txBox="1"/>
          <p:nvPr/>
        </p:nvSpPr>
        <p:spPr>
          <a:xfrm>
            <a:off x="757240" y="3619646"/>
            <a:ext cx="22148479" cy="5539978"/>
          </a:xfrm>
          <a:prstGeom prst="rect">
            <a:avLst/>
          </a:prstGeom>
          <a:noFill/>
        </p:spPr>
        <p:txBody>
          <a:bodyPr wrap="square">
            <a:spAutoFit/>
          </a:bodyPr>
          <a:lstStyle/>
          <a:p>
            <a:pPr marR="0" lvl="0" algn="l" defTabSz="914400" rtl="0" eaLnBrk="1" fontAlgn="auto" latinLnBrk="0" hangingPunct="1">
              <a:lnSpc>
                <a:spcPct val="100000"/>
              </a:lnSpc>
              <a:spcBef>
                <a:spcPts val="600"/>
              </a:spcBef>
              <a:spcAft>
                <a:spcPts val="1200"/>
              </a:spcAft>
              <a:buClrTx/>
              <a:buSzTx/>
              <a:tabLst/>
              <a:defRPr/>
            </a:pPr>
            <a:r>
              <a:rPr kumimoji="0" lang="en-US" sz="5400" b="0" i="0" u="none" strike="noStrike" kern="1200" cap="none" spc="0" normalizeH="0" baseline="0" noProof="0">
                <a:ln>
                  <a:noFill/>
                </a:ln>
                <a:solidFill>
                  <a:schemeClr val="tx2"/>
                </a:solidFill>
                <a:effectLst/>
                <a:uLnTx/>
                <a:uFillTx/>
              </a:rPr>
              <a:t>The research experiences proposed for fellows </a:t>
            </a:r>
            <a:r>
              <a:rPr kumimoji="0" lang="en-US" sz="5400" b="1" i="0" u="none" strike="noStrike" kern="1200" cap="none" spc="0" normalizeH="0" baseline="0" noProof="0">
                <a:ln>
                  <a:noFill/>
                </a:ln>
                <a:solidFill>
                  <a:schemeClr val="tx2"/>
                </a:solidFill>
                <a:effectLst/>
                <a:uLnTx/>
                <a:uFillTx/>
              </a:rPr>
              <a:t>must</a:t>
            </a:r>
            <a:r>
              <a:rPr kumimoji="0" lang="en-US" sz="5400" b="0" i="0" u="none" strike="noStrike" kern="1200" cap="none" spc="0" normalizeH="0" baseline="0" noProof="0">
                <a:ln>
                  <a:noFill/>
                </a:ln>
                <a:solidFill>
                  <a:schemeClr val="tx2"/>
                </a:solidFill>
                <a:effectLst/>
                <a:uLnTx/>
                <a:uFillTx/>
              </a:rPr>
              <a:t> be relevant to formal education in the United States and </a:t>
            </a:r>
            <a:r>
              <a:rPr kumimoji="0" lang="en-US" sz="5400" b="1" i="0" u="none" strike="noStrike" kern="1200" cap="none" spc="0" normalizeH="0" baseline="0" noProof="0">
                <a:ln>
                  <a:noFill/>
                </a:ln>
                <a:solidFill>
                  <a:schemeClr val="tx2"/>
                </a:solidFill>
                <a:effectLst/>
                <a:uLnTx/>
                <a:uFillTx/>
              </a:rPr>
              <a:t>must</a:t>
            </a:r>
            <a:r>
              <a:rPr kumimoji="0" lang="en-US" sz="5400" b="0" i="0" u="none" strike="noStrike" kern="1200" cap="none" spc="0" normalizeH="0" baseline="0" noProof="0">
                <a:ln>
                  <a:noFill/>
                </a:ln>
                <a:solidFill>
                  <a:schemeClr val="tx2"/>
                </a:solidFill>
                <a:effectLst/>
                <a:uLnTx/>
                <a:uFillTx/>
              </a:rPr>
              <a:t> address factors under the control of U.S. education systems, with the exception of research proposed to improve education statistical and/or research methods. </a:t>
            </a:r>
          </a:p>
          <a:p>
            <a:pPr marR="0" lvl="0" algn="l" defTabSz="914400" rtl="0" eaLnBrk="1" fontAlgn="auto" latinLnBrk="0" hangingPunct="1">
              <a:lnSpc>
                <a:spcPct val="100000"/>
              </a:lnSpc>
              <a:spcBef>
                <a:spcPts val="600"/>
              </a:spcBef>
              <a:spcAft>
                <a:spcPts val="1200"/>
              </a:spcAft>
              <a:buClrTx/>
              <a:buSzTx/>
              <a:tabLst/>
              <a:defRPr/>
            </a:pPr>
            <a:endParaRPr kumimoji="0" lang="en-US" sz="5400" b="0" i="0" u="none" strike="noStrike" kern="1200" cap="none" spc="0" normalizeH="0" baseline="0" noProof="0">
              <a:ln>
                <a:noFill/>
              </a:ln>
              <a:solidFill>
                <a:schemeClr val="tx2"/>
              </a:solidFill>
              <a:effectLst/>
              <a:uLnTx/>
              <a:uFillTx/>
            </a:endParaRPr>
          </a:p>
          <a:p>
            <a:pPr marR="0" lvl="0" algn="l" defTabSz="914400" rtl="0" eaLnBrk="1" fontAlgn="auto" latinLnBrk="0" hangingPunct="1">
              <a:lnSpc>
                <a:spcPct val="100000"/>
              </a:lnSpc>
              <a:spcBef>
                <a:spcPts val="600"/>
              </a:spcBef>
              <a:spcAft>
                <a:spcPts val="1200"/>
              </a:spcAft>
              <a:buClrTx/>
              <a:buSzTx/>
              <a:tabLst/>
              <a:defRPr/>
            </a:pPr>
            <a:r>
              <a:rPr lang="en-US" sz="5400">
                <a:solidFill>
                  <a:schemeClr val="tx2"/>
                </a:solidFill>
              </a:rPr>
              <a:t>See the RFA, pg. 19 for a list of potential settings</a:t>
            </a:r>
            <a:endParaRPr kumimoji="0" lang="en-US" sz="5400" b="0" i="0" u="none" strike="noStrike" kern="1200" cap="none" spc="0" normalizeH="0" baseline="0" noProof="0">
              <a:ln>
                <a:noFill/>
              </a:ln>
              <a:solidFill>
                <a:schemeClr val="tx2"/>
              </a:solidFill>
              <a:effectLst/>
              <a:uLnTx/>
              <a:uFillTx/>
            </a:endParaRPr>
          </a:p>
        </p:txBody>
      </p:sp>
      <p:sp>
        <p:nvSpPr>
          <p:cNvPr id="4" name="Slide Number Placeholder 3">
            <a:extLst>
              <a:ext uri="{FF2B5EF4-FFF2-40B4-BE49-F238E27FC236}">
                <a16:creationId xmlns:a16="http://schemas.microsoft.com/office/drawing/2014/main" id="{3FDE95BD-72FA-C1DF-98CB-0CDBD2D9A83C}"/>
              </a:ext>
            </a:extLst>
          </p:cNvPr>
          <p:cNvSpPr>
            <a:spLocks noGrp="1"/>
          </p:cNvSpPr>
          <p:nvPr>
            <p:ph type="sldNum" sz="quarter" idx="15"/>
          </p:nvPr>
        </p:nvSpPr>
        <p:spPr/>
        <p:txBody>
          <a:bodyPr/>
          <a:lstStyle/>
          <a:p>
            <a:pPr>
              <a:defRPr/>
            </a:pPr>
            <a:fld id="{F02C0317-50B1-4AC2-8092-0D23262420E4}" type="slidenum">
              <a:rPr lang="uk-UA" smtClean="0"/>
              <a:pPr>
                <a:defRPr/>
              </a:pPr>
              <a:t>24</a:t>
            </a:fld>
            <a:endParaRPr lang="uk-UA"/>
          </a:p>
        </p:txBody>
      </p:sp>
    </p:spTree>
    <p:extLst>
      <p:ext uri="{BB962C8B-B14F-4D97-AF65-F5344CB8AC3E}">
        <p14:creationId xmlns:p14="http://schemas.microsoft.com/office/powerpoint/2010/main" val="34966213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D00466-BD7C-DFAD-D038-78777ABCDE2F}"/>
              </a:ext>
            </a:extLst>
          </p:cNvPr>
          <p:cNvSpPr>
            <a:spLocks noGrp="1"/>
          </p:cNvSpPr>
          <p:nvPr>
            <p:ph type="ctrTitle"/>
          </p:nvPr>
        </p:nvSpPr>
        <p:spPr/>
        <p:txBody>
          <a:bodyPr/>
          <a:lstStyle/>
          <a:p>
            <a:r>
              <a:rPr lang="en-US">
                <a:solidFill>
                  <a:schemeClr val="tx2"/>
                </a:solidFill>
              </a:rPr>
              <a:t>Your Application Should Tell a Compelling Story</a:t>
            </a:r>
          </a:p>
        </p:txBody>
      </p:sp>
      <p:sp>
        <p:nvSpPr>
          <p:cNvPr id="3" name="Text Placeholder 2">
            <a:extLst>
              <a:ext uri="{FF2B5EF4-FFF2-40B4-BE49-F238E27FC236}">
                <a16:creationId xmlns:a16="http://schemas.microsoft.com/office/drawing/2014/main" id="{F650B448-3C16-E430-6703-448B51C68FD3}"/>
              </a:ext>
            </a:extLst>
          </p:cNvPr>
          <p:cNvSpPr>
            <a:spLocks noGrp="1"/>
          </p:cNvSpPr>
          <p:nvPr>
            <p:ph type="body" sz="quarter" idx="14"/>
          </p:nvPr>
        </p:nvSpPr>
        <p:spPr/>
        <p:txBody>
          <a:bodyPr>
            <a:normAutofit lnSpcReduction="10000"/>
          </a:bodyPr>
          <a:lstStyle/>
          <a:p>
            <a:pPr marL="0" indent="0">
              <a:buNone/>
            </a:pPr>
            <a:r>
              <a:rPr lang="en-US" sz="5400" b="1">
                <a:solidFill>
                  <a:schemeClr val="tx2"/>
                </a:solidFill>
                <a:latin typeface="Arial" panose="020B0604020202020204" pitchFamily="34" charset="0"/>
              </a:rPr>
              <a:t>It should . . . .</a:t>
            </a:r>
          </a:p>
          <a:p>
            <a:pPr marL="1028700" indent="-1028700">
              <a:spcBef>
                <a:spcPts val="600"/>
              </a:spcBef>
              <a:spcAft>
                <a:spcPts val="600"/>
              </a:spcAft>
              <a:buFont typeface="+mj-lt"/>
              <a:buAutoNum type="arabicPeriod"/>
            </a:pPr>
            <a:r>
              <a:rPr lang="en-US" sz="5400">
                <a:solidFill>
                  <a:schemeClr val="tx2"/>
                </a:solidFill>
                <a:latin typeface="Arial" panose="020B0604020202020204" pitchFamily="34" charset="0"/>
              </a:rPr>
              <a:t>Clearly convey all required elements (</a:t>
            </a:r>
            <a:r>
              <a:rPr lang="en-US" sz="5400" b="1">
                <a:solidFill>
                  <a:schemeClr val="tx2"/>
                </a:solidFill>
                <a:latin typeface="Arial" panose="020B0604020202020204" pitchFamily="34" charset="0"/>
              </a:rPr>
              <a:t>Throughout</a:t>
            </a:r>
            <a:r>
              <a:rPr lang="en-US" sz="5400">
                <a:solidFill>
                  <a:schemeClr val="tx2"/>
                </a:solidFill>
                <a:latin typeface="Arial" panose="020B0604020202020204" pitchFamily="34" charset="0"/>
              </a:rPr>
              <a:t>)</a:t>
            </a:r>
          </a:p>
          <a:p>
            <a:pPr marL="1028700" indent="-1028700">
              <a:spcBef>
                <a:spcPts val="600"/>
              </a:spcBef>
              <a:spcAft>
                <a:spcPts val="600"/>
              </a:spcAft>
              <a:buFont typeface="+mj-lt"/>
              <a:buAutoNum type="arabicPeriod"/>
            </a:pPr>
            <a:r>
              <a:rPr lang="en-US" sz="5400">
                <a:solidFill>
                  <a:schemeClr val="tx2"/>
                </a:solidFill>
                <a:latin typeface="Arial" panose="020B0604020202020204" pitchFamily="34" charset="0"/>
              </a:rPr>
              <a:t>Include recommended elements (</a:t>
            </a:r>
            <a:r>
              <a:rPr lang="en-US" sz="5400" b="1">
                <a:solidFill>
                  <a:schemeClr val="tx2"/>
                </a:solidFill>
                <a:latin typeface="Arial" panose="020B0604020202020204" pitchFamily="34" charset="0"/>
              </a:rPr>
              <a:t>Throughout</a:t>
            </a:r>
            <a:r>
              <a:rPr lang="en-US" sz="5400">
                <a:solidFill>
                  <a:schemeClr val="tx2"/>
                </a:solidFill>
                <a:latin typeface="Arial" panose="020B0604020202020204" pitchFamily="34" charset="0"/>
              </a:rPr>
              <a:t>)</a:t>
            </a:r>
          </a:p>
          <a:p>
            <a:pPr marL="1028700" indent="-1028700">
              <a:spcBef>
                <a:spcPts val="600"/>
              </a:spcBef>
              <a:spcAft>
                <a:spcPts val="600"/>
              </a:spcAft>
              <a:buFont typeface="+mj-lt"/>
              <a:buAutoNum type="arabicPeriod"/>
            </a:pPr>
            <a:r>
              <a:rPr lang="en-US" sz="5400">
                <a:solidFill>
                  <a:schemeClr val="tx2"/>
                </a:solidFill>
                <a:latin typeface="Arial" panose="020B0604020202020204" pitchFamily="34" charset="0"/>
              </a:rPr>
              <a:t>Clearly describe your proposed research training program (</a:t>
            </a:r>
            <a:r>
              <a:rPr lang="en-US" sz="5400" b="1">
                <a:solidFill>
                  <a:schemeClr val="tx2"/>
                </a:solidFill>
                <a:latin typeface="Arial" panose="020B0604020202020204" pitchFamily="34" charset="0"/>
              </a:rPr>
              <a:t>Significance</a:t>
            </a:r>
            <a:r>
              <a:rPr lang="en-US" sz="5400">
                <a:solidFill>
                  <a:schemeClr val="tx2"/>
                </a:solidFill>
                <a:latin typeface="Arial" panose="020B0604020202020204" pitchFamily="34" charset="0"/>
              </a:rPr>
              <a:t>)</a:t>
            </a:r>
          </a:p>
          <a:p>
            <a:pPr marL="1028700" indent="-1028700">
              <a:spcBef>
                <a:spcPts val="600"/>
              </a:spcBef>
              <a:spcAft>
                <a:spcPts val="600"/>
              </a:spcAft>
              <a:buFont typeface="+mj-lt"/>
              <a:buAutoNum type="arabicPeriod"/>
            </a:pPr>
            <a:r>
              <a:rPr lang="en-US" sz="5400">
                <a:solidFill>
                  <a:schemeClr val="tx2"/>
                </a:solidFill>
                <a:latin typeface="Arial" panose="020B0604020202020204" pitchFamily="34" charset="0"/>
              </a:rPr>
              <a:t>Propose a specific, well-designed plan to implement your research training program (</a:t>
            </a:r>
            <a:r>
              <a:rPr lang="en-US" sz="5400" b="1">
                <a:solidFill>
                  <a:schemeClr val="tx2"/>
                </a:solidFill>
                <a:latin typeface="Arial" panose="020B0604020202020204" pitchFamily="34" charset="0"/>
              </a:rPr>
              <a:t>Training Plan</a:t>
            </a:r>
            <a:r>
              <a:rPr lang="en-US" sz="5400">
                <a:solidFill>
                  <a:schemeClr val="tx2"/>
                </a:solidFill>
                <a:latin typeface="Arial" panose="020B0604020202020204" pitchFamily="34" charset="0"/>
              </a:rPr>
              <a:t>) </a:t>
            </a:r>
          </a:p>
          <a:p>
            <a:pPr marL="1028700" indent="-1028700">
              <a:spcBef>
                <a:spcPts val="600"/>
              </a:spcBef>
              <a:spcAft>
                <a:spcPts val="600"/>
              </a:spcAft>
              <a:buFont typeface="+mj-lt"/>
              <a:buAutoNum type="arabicPeriod"/>
            </a:pPr>
            <a:r>
              <a:rPr lang="en-US" sz="5400">
                <a:solidFill>
                  <a:schemeClr val="tx2"/>
                </a:solidFill>
                <a:latin typeface="Arial" panose="020B0604020202020204" pitchFamily="34" charset="0"/>
              </a:rPr>
              <a:t>Show reviewers you have the capacity to implement training program successfully (</a:t>
            </a:r>
            <a:r>
              <a:rPr lang="en-US" sz="5400" b="1">
                <a:solidFill>
                  <a:schemeClr val="tx2"/>
                </a:solidFill>
                <a:latin typeface="Arial" panose="020B0604020202020204" pitchFamily="34" charset="0"/>
              </a:rPr>
              <a:t>Personnel, Resources</a:t>
            </a:r>
            <a:r>
              <a:rPr lang="en-US" sz="5400">
                <a:solidFill>
                  <a:schemeClr val="tx2"/>
                </a:solidFill>
                <a:latin typeface="Arial" panose="020B0604020202020204" pitchFamily="34" charset="0"/>
              </a:rPr>
              <a:t>)</a:t>
            </a:r>
          </a:p>
          <a:p>
            <a:pPr marL="0" indent="0">
              <a:buNone/>
            </a:pPr>
            <a:endParaRPr lang="en-US"/>
          </a:p>
        </p:txBody>
      </p:sp>
      <p:sp>
        <p:nvSpPr>
          <p:cNvPr id="4" name="Slide Number Placeholder 3">
            <a:extLst>
              <a:ext uri="{FF2B5EF4-FFF2-40B4-BE49-F238E27FC236}">
                <a16:creationId xmlns:a16="http://schemas.microsoft.com/office/drawing/2014/main" id="{F5E0E3E9-BE08-B8DB-5B2B-656B2A7B08B6}"/>
              </a:ext>
            </a:extLst>
          </p:cNvPr>
          <p:cNvSpPr>
            <a:spLocks noGrp="1"/>
          </p:cNvSpPr>
          <p:nvPr>
            <p:ph type="sldNum" sz="quarter" idx="15"/>
          </p:nvPr>
        </p:nvSpPr>
        <p:spPr/>
        <p:txBody>
          <a:bodyPr/>
          <a:lstStyle/>
          <a:p>
            <a:pPr>
              <a:defRPr/>
            </a:pPr>
            <a:fld id="{F02C0317-50B1-4AC2-8092-0D23262420E4}" type="slidenum">
              <a:rPr lang="uk-UA" smtClean="0"/>
              <a:pPr>
                <a:defRPr/>
              </a:pPr>
              <a:t>25</a:t>
            </a:fld>
            <a:endParaRPr lang="uk-UA"/>
          </a:p>
        </p:txBody>
      </p:sp>
    </p:spTree>
    <p:extLst>
      <p:ext uri="{BB962C8B-B14F-4D97-AF65-F5344CB8AC3E}">
        <p14:creationId xmlns:p14="http://schemas.microsoft.com/office/powerpoint/2010/main" val="12489973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627D07-2396-1717-66C9-F9293FC34EEF}"/>
              </a:ext>
            </a:extLst>
          </p:cNvPr>
          <p:cNvSpPr>
            <a:spLocks noGrp="1"/>
          </p:cNvSpPr>
          <p:nvPr>
            <p:ph type="ctrTitle"/>
          </p:nvPr>
        </p:nvSpPr>
        <p:spPr>
          <a:xfrm>
            <a:off x="1431666" y="7243176"/>
            <a:ext cx="11734800" cy="4436690"/>
          </a:xfrm>
        </p:spPr>
        <p:txBody>
          <a:bodyPr/>
          <a:lstStyle/>
          <a:p>
            <a:r>
              <a:rPr lang="en-US">
                <a:solidFill>
                  <a:schemeClr val="tx2"/>
                </a:solidFill>
              </a:rPr>
              <a:t>Significance</a:t>
            </a:r>
          </a:p>
        </p:txBody>
      </p:sp>
      <p:sp>
        <p:nvSpPr>
          <p:cNvPr id="3" name="Slide Number Placeholder 2">
            <a:extLst>
              <a:ext uri="{FF2B5EF4-FFF2-40B4-BE49-F238E27FC236}">
                <a16:creationId xmlns:a16="http://schemas.microsoft.com/office/drawing/2014/main" id="{2552BE0F-6F5B-3379-C908-5D4B84E17906}"/>
              </a:ext>
            </a:extLst>
          </p:cNvPr>
          <p:cNvSpPr>
            <a:spLocks noGrp="1"/>
          </p:cNvSpPr>
          <p:nvPr>
            <p:ph type="sldNum" sz="quarter" idx="10"/>
          </p:nvPr>
        </p:nvSpPr>
        <p:spPr/>
        <p:txBody>
          <a:bodyPr/>
          <a:lstStyle/>
          <a:p>
            <a:pPr>
              <a:defRPr/>
            </a:pPr>
            <a:fld id="{13FB683A-6D67-4DD5-927A-9257A48A73FE}" type="slidenum">
              <a:rPr lang="uk-UA" smtClean="0"/>
              <a:pPr>
                <a:defRPr/>
              </a:pPr>
              <a:t>26</a:t>
            </a:fld>
            <a:endParaRPr lang="uk-UA"/>
          </a:p>
        </p:txBody>
      </p:sp>
    </p:spTree>
    <p:extLst>
      <p:ext uri="{BB962C8B-B14F-4D97-AF65-F5344CB8AC3E}">
        <p14:creationId xmlns:p14="http://schemas.microsoft.com/office/powerpoint/2010/main" val="2247092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52433-338D-EBB8-8FFD-4301BF06A093}"/>
              </a:ext>
            </a:extLst>
          </p:cNvPr>
          <p:cNvSpPr>
            <a:spLocks noGrp="1"/>
          </p:cNvSpPr>
          <p:nvPr>
            <p:ph type="ctrTitle"/>
          </p:nvPr>
        </p:nvSpPr>
        <p:spPr/>
        <p:txBody>
          <a:bodyPr>
            <a:normAutofit/>
          </a:bodyPr>
          <a:lstStyle/>
          <a:p>
            <a:r>
              <a:rPr lang="en-US">
                <a:solidFill>
                  <a:schemeClr val="tx2"/>
                </a:solidFill>
              </a:rPr>
              <a:t>Pathways Program Requirements </a:t>
            </a:r>
          </a:p>
        </p:txBody>
      </p:sp>
      <p:sp>
        <p:nvSpPr>
          <p:cNvPr id="16" name="TextBox 15">
            <a:extLst>
              <a:ext uri="{FF2B5EF4-FFF2-40B4-BE49-F238E27FC236}">
                <a16:creationId xmlns:a16="http://schemas.microsoft.com/office/drawing/2014/main" id="{49CFDBFA-B971-5AB8-CE80-74209CDAFF44}"/>
              </a:ext>
            </a:extLst>
          </p:cNvPr>
          <p:cNvSpPr txBox="1"/>
          <p:nvPr/>
        </p:nvSpPr>
        <p:spPr>
          <a:xfrm>
            <a:off x="757241" y="2459204"/>
            <a:ext cx="18870461" cy="830997"/>
          </a:xfrm>
          <a:prstGeom prst="rect">
            <a:avLst/>
          </a:prstGeom>
          <a:noFill/>
        </p:spPr>
        <p:txBody>
          <a:bodyPr wrap="square" rtlCol="0">
            <a:spAutoFit/>
          </a:bodyPr>
          <a:lstStyle/>
          <a:p>
            <a:r>
              <a:rPr lang="en-US" b="1">
                <a:solidFill>
                  <a:schemeClr val="bg2">
                    <a:lumMod val="75000"/>
                  </a:schemeClr>
                </a:solidFill>
                <a:latin typeface="Georgia" panose="02040502050405020303" pitchFamily="18" charset="0"/>
              </a:rPr>
              <a:t>General and Significance Requirements, RFA pgs. 17, 19</a:t>
            </a:r>
          </a:p>
        </p:txBody>
      </p:sp>
      <p:sp>
        <p:nvSpPr>
          <p:cNvPr id="13" name="Text Placeholder 12">
            <a:extLst>
              <a:ext uri="{FF2B5EF4-FFF2-40B4-BE49-F238E27FC236}">
                <a16:creationId xmlns:a16="http://schemas.microsoft.com/office/drawing/2014/main" id="{E3C3A969-2443-173E-73DB-D2C06E9A083E}"/>
              </a:ext>
            </a:extLst>
          </p:cNvPr>
          <p:cNvSpPr>
            <a:spLocks noGrp="1"/>
          </p:cNvSpPr>
          <p:nvPr>
            <p:ph type="body" sz="quarter" idx="14"/>
          </p:nvPr>
        </p:nvSpPr>
        <p:spPr>
          <a:xfrm>
            <a:off x="757241" y="3619646"/>
            <a:ext cx="21917022" cy="8817885"/>
          </a:xfrm>
        </p:spPr>
        <p:txBody>
          <a:bodyPr>
            <a:normAutofit fontScale="92500" lnSpcReduction="10000"/>
          </a:bodyPr>
          <a:lstStyle/>
          <a:p>
            <a:pPr marL="0" indent="0">
              <a:spcBef>
                <a:spcPts val="600"/>
              </a:spcBef>
              <a:spcAft>
                <a:spcPts val="1200"/>
              </a:spcAft>
              <a:buNone/>
            </a:pPr>
            <a:r>
              <a:rPr lang="en-US" sz="5400" b="1">
                <a:solidFill>
                  <a:schemeClr val="tx2"/>
                </a:solidFill>
                <a:latin typeface="Arial" panose="020B0604020202020204" pitchFamily="34" charset="0"/>
              </a:rPr>
              <a:t>Training Program must:  </a:t>
            </a:r>
          </a:p>
          <a:p>
            <a:pPr marL="742950" indent="-742950">
              <a:spcBef>
                <a:spcPts val="600"/>
              </a:spcBef>
              <a:spcAft>
                <a:spcPts val="1200"/>
              </a:spcAft>
              <a:buFont typeface="+mj-lt"/>
              <a:buAutoNum type="arabicPeriod"/>
            </a:pPr>
            <a:r>
              <a:rPr lang="en-US" sz="5400">
                <a:solidFill>
                  <a:schemeClr val="tx2"/>
                </a:solidFill>
                <a:latin typeface="Arial" panose="020B0604020202020204" pitchFamily="34" charset="0"/>
              </a:rPr>
              <a:t>Introduce undergraduate, postbaccalaureate, and/or master’s students to conducting education research</a:t>
            </a:r>
          </a:p>
          <a:p>
            <a:pPr marL="742950" indent="-742950">
              <a:spcBef>
                <a:spcPts val="600"/>
              </a:spcBef>
              <a:spcAft>
                <a:spcPts val="1200"/>
              </a:spcAft>
              <a:buFont typeface="+mj-lt"/>
              <a:buAutoNum type="arabicPeriod"/>
            </a:pPr>
            <a:r>
              <a:rPr lang="en-US" sz="5400">
                <a:solidFill>
                  <a:schemeClr val="tx2"/>
                </a:solidFill>
                <a:latin typeface="Arial" panose="020B0604020202020204" pitchFamily="34" charset="0"/>
              </a:rPr>
              <a:t>Address U.S. education at any level: pre-k to 12, postsecondary education, adult education</a:t>
            </a:r>
          </a:p>
          <a:p>
            <a:pPr marL="742950" indent="-742950">
              <a:spcBef>
                <a:spcPts val="600"/>
              </a:spcBef>
              <a:spcAft>
                <a:spcPts val="1200"/>
              </a:spcAft>
              <a:buFont typeface="+mj-lt"/>
              <a:buAutoNum type="arabicPeriod"/>
            </a:pPr>
            <a:r>
              <a:rPr lang="en-US" sz="5400">
                <a:solidFill>
                  <a:schemeClr val="tx2"/>
                </a:solidFill>
                <a:latin typeface="Arial" panose="020B0604020202020204" pitchFamily="34" charset="0"/>
              </a:rPr>
              <a:t>Focus on a specific education problem or issue chosen to be the research theme of the training program</a:t>
            </a:r>
          </a:p>
          <a:p>
            <a:pPr marL="742950" indent="-742950">
              <a:spcBef>
                <a:spcPts val="600"/>
              </a:spcBef>
              <a:spcAft>
                <a:spcPts val="1200"/>
              </a:spcAft>
              <a:buFont typeface="+mj-lt"/>
              <a:buAutoNum type="arabicPeriod"/>
            </a:pPr>
            <a:r>
              <a:rPr lang="en-US" sz="5400">
                <a:solidFill>
                  <a:schemeClr val="tx2"/>
                </a:solidFill>
                <a:latin typeface="Arial" panose="020B0604020202020204" pitchFamily="34" charset="0"/>
              </a:rPr>
              <a:t>Prepare fellows for acceptance into doctoral programs and for graduate study related to education research</a:t>
            </a:r>
          </a:p>
          <a:p>
            <a:pPr marL="742950" indent="-742950">
              <a:spcBef>
                <a:spcPts val="600"/>
              </a:spcBef>
              <a:spcAft>
                <a:spcPts val="1200"/>
              </a:spcAft>
              <a:buFont typeface="+mj-lt"/>
              <a:buAutoNum type="arabicPeriod"/>
            </a:pPr>
            <a:r>
              <a:rPr lang="en-US" sz="5400">
                <a:solidFill>
                  <a:schemeClr val="tx2"/>
                </a:solidFill>
                <a:latin typeface="Arial" panose="020B0604020202020204" pitchFamily="34" charset="0"/>
              </a:rPr>
              <a:t>Help broaden participation in the education sciences</a:t>
            </a:r>
          </a:p>
          <a:p>
            <a:pPr>
              <a:spcBef>
                <a:spcPts val="600"/>
              </a:spcBef>
            </a:pPr>
            <a:endParaRPr lang="en-US"/>
          </a:p>
        </p:txBody>
      </p:sp>
      <p:sp>
        <p:nvSpPr>
          <p:cNvPr id="4" name="Slide Number Placeholder 3">
            <a:extLst>
              <a:ext uri="{FF2B5EF4-FFF2-40B4-BE49-F238E27FC236}">
                <a16:creationId xmlns:a16="http://schemas.microsoft.com/office/drawing/2014/main" id="{33452323-A46C-C393-D311-6ADE2BAE4D5E}"/>
              </a:ext>
            </a:extLst>
          </p:cNvPr>
          <p:cNvSpPr>
            <a:spLocks noGrp="1"/>
          </p:cNvSpPr>
          <p:nvPr>
            <p:ph type="sldNum" sz="quarter" idx="15"/>
          </p:nvPr>
        </p:nvSpPr>
        <p:spPr/>
        <p:txBody>
          <a:bodyPr/>
          <a:lstStyle/>
          <a:p>
            <a:pPr>
              <a:defRPr/>
            </a:pPr>
            <a:fld id="{F02C0317-50B1-4AC2-8092-0D23262420E4}" type="slidenum">
              <a:rPr lang="uk-UA" smtClean="0"/>
              <a:pPr>
                <a:defRPr/>
              </a:pPr>
              <a:t>27</a:t>
            </a:fld>
            <a:endParaRPr lang="uk-UA"/>
          </a:p>
        </p:txBody>
      </p:sp>
    </p:spTree>
    <p:extLst>
      <p:ext uri="{BB962C8B-B14F-4D97-AF65-F5344CB8AC3E}">
        <p14:creationId xmlns:p14="http://schemas.microsoft.com/office/powerpoint/2010/main" val="14970449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1F4999-5474-5448-FC7C-E8D3699AE86D}"/>
              </a:ext>
            </a:extLst>
          </p:cNvPr>
          <p:cNvSpPr>
            <a:spLocks noGrp="1"/>
          </p:cNvSpPr>
          <p:nvPr>
            <p:ph type="ctrTitle"/>
          </p:nvPr>
        </p:nvSpPr>
        <p:spPr>
          <a:xfrm>
            <a:off x="595424" y="1190543"/>
            <a:ext cx="23601292" cy="2476646"/>
          </a:xfrm>
        </p:spPr>
        <p:txBody>
          <a:bodyPr/>
          <a:lstStyle/>
          <a:p>
            <a:r>
              <a:rPr lang="en-US" sz="8700">
                <a:solidFill>
                  <a:schemeClr val="tx2"/>
                </a:solidFill>
              </a:rPr>
              <a:t> Describing your Pathways Program</a:t>
            </a:r>
          </a:p>
        </p:txBody>
      </p:sp>
      <p:sp>
        <p:nvSpPr>
          <p:cNvPr id="3" name="Text Placeholder 2">
            <a:extLst>
              <a:ext uri="{FF2B5EF4-FFF2-40B4-BE49-F238E27FC236}">
                <a16:creationId xmlns:a16="http://schemas.microsoft.com/office/drawing/2014/main" id="{A47C8E90-4B34-8D3E-AC9B-0D4BB3BF2C67}"/>
              </a:ext>
            </a:extLst>
          </p:cNvPr>
          <p:cNvSpPr>
            <a:spLocks noGrp="1"/>
          </p:cNvSpPr>
          <p:nvPr>
            <p:ph type="body" sz="quarter" idx="14"/>
          </p:nvPr>
        </p:nvSpPr>
        <p:spPr>
          <a:xfrm>
            <a:off x="854192" y="2880379"/>
            <a:ext cx="21628685" cy="8815435"/>
          </a:xfrm>
        </p:spPr>
        <p:txBody>
          <a:bodyPr vert="horz" lIns="0" tIns="0" rIns="0" bIns="0" rtlCol="0" anchor="t">
            <a:normAutofit fontScale="85000" lnSpcReduction="20000"/>
          </a:bodyPr>
          <a:lstStyle/>
          <a:p>
            <a:pPr marL="0" indent="0">
              <a:lnSpc>
                <a:spcPct val="110000"/>
              </a:lnSpc>
              <a:spcAft>
                <a:spcPts val="2400"/>
              </a:spcAft>
              <a:buNone/>
            </a:pPr>
            <a:r>
              <a:rPr lang="en-US" sz="5800">
                <a:solidFill>
                  <a:schemeClr val="tx2"/>
                </a:solidFill>
                <a:latin typeface="Arial" panose="020B0604020202020204" pitchFamily="34" charset="0"/>
              </a:rPr>
              <a:t>Your significance section should introduce your program. You will provide additional details in the research training plan. </a:t>
            </a:r>
          </a:p>
          <a:p>
            <a:pPr lvl="1" indent="-909320">
              <a:lnSpc>
                <a:spcPct val="110000"/>
              </a:lnSpc>
              <a:spcAft>
                <a:spcPts val="1200"/>
              </a:spcAft>
            </a:pPr>
            <a:r>
              <a:rPr lang="en-US" sz="4800">
                <a:solidFill>
                  <a:schemeClr val="tx2"/>
                </a:solidFill>
                <a:latin typeface="Arial" panose="020B0604020202020204" pitchFamily="34" charset="0"/>
              </a:rPr>
              <a:t>What institutions are involved?</a:t>
            </a:r>
          </a:p>
          <a:p>
            <a:pPr lvl="1" indent="-909320">
              <a:lnSpc>
                <a:spcPct val="110000"/>
              </a:lnSpc>
              <a:spcAft>
                <a:spcPts val="1200"/>
              </a:spcAft>
            </a:pPr>
            <a:r>
              <a:rPr lang="en-US" sz="4800">
                <a:solidFill>
                  <a:schemeClr val="tx2"/>
                </a:solidFill>
                <a:latin typeface="Arial" panose="020B0604020202020204" pitchFamily="34" charset="0"/>
              </a:rPr>
              <a:t>Is the MSI the applicant? </a:t>
            </a:r>
          </a:p>
          <a:p>
            <a:pPr lvl="1" indent="-909320">
              <a:lnSpc>
                <a:spcPct val="110000"/>
              </a:lnSpc>
              <a:spcAft>
                <a:spcPts val="1200"/>
              </a:spcAft>
            </a:pPr>
            <a:r>
              <a:rPr lang="en-US" sz="4800">
                <a:solidFill>
                  <a:schemeClr val="tx2"/>
                </a:solidFill>
                <a:latin typeface="Arial" panose="020B0604020202020204" pitchFamily="34" charset="0"/>
              </a:rPr>
              <a:t>Are partner institutions involved? Are collaborators involved? </a:t>
            </a:r>
          </a:p>
          <a:p>
            <a:pPr lvl="1" indent="-909320">
              <a:lnSpc>
                <a:spcPct val="110000"/>
              </a:lnSpc>
              <a:spcAft>
                <a:spcPts val="1200"/>
              </a:spcAft>
            </a:pPr>
            <a:r>
              <a:rPr lang="en-US" sz="4800">
                <a:solidFill>
                  <a:schemeClr val="tx2"/>
                </a:solidFill>
                <a:latin typeface="Arial" panose="020B0604020202020204" pitchFamily="34" charset="0"/>
              </a:rPr>
              <a:t>What departments, colleges, institutes, programs, etc. will be involved?</a:t>
            </a:r>
          </a:p>
          <a:p>
            <a:pPr lvl="1" indent="-909320">
              <a:lnSpc>
                <a:spcPct val="110000"/>
              </a:lnSpc>
              <a:spcAft>
                <a:spcPts val="1200"/>
              </a:spcAft>
            </a:pPr>
            <a:r>
              <a:rPr lang="en-US" sz="4800">
                <a:solidFill>
                  <a:schemeClr val="tx2"/>
                </a:solidFill>
                <a:latin typeface="Arial"/>
                <a:cs typeface="Times New Roman"/>
              </a:rPr>
              <a:t>What types of fellows will be trained (sophomores, juniors, post-bacs, masters students, or a combination)? </a:t>
            </a:r>
          </a:p>
          <a:p>
            <a:pPr lvl="1" indent="-909320">
              <a:lnSpc>
                <a:spcPct val="110000"/>
              </a:lnSpc>
              <a:spcAft>
                <a:spcPts val="1200"/>
              </a:spcAft>
            </a:pPr>
            <a:r>
              <a:rPr lang="en-US" sz="4800">
                <a:solidFill>
                  <a:schemeClr val="tx2"/>
                </a:solidFill>
                <a:latin typeface="Arial" panose="020B0604020202020204" pitchFamily="34" charset="0"/>
              </a:rPr>
              <a:t>How many fellows? How many cohorts?</a:t>
            </a:r>
          </a:p>
          <a:p>
            <a:pPr lvl="1" indent="-909320">
              <a:lnSpc>
                <a:spcPct val="110000"/>
              </a:lnSpc>
              <a:spcAft>
                <a:spcPts val="1200"/>
              </a:spcAft>
            </a:pPr>
            <a:r>
              <a:rPr lang="en-US" sz="4800">
                <a:solidFill>
                  <a:schemeClr val="tx2"/>
                </a:solidFill>
                <a:latin typeface="Arial" panose="020B0604020202020204" pitchFamily="34" charset="0"/>
              </a:rPr>
              <a:t>How long is the fellowship?</a:t>
            </a:r>
          </a:p>
          <a:p>
            <a:pPr lvl="1" indent="-909320">
              <a:lnSpc>
                <a:spcPct val="110000"/>
              </a:lnSpc>
              <a:spcAft>
                <a:spcPts val="1200"/>
              </a:spcAft>
            </a:pPr>
            <a:r>
              <a:rPr lang="en-US" sz="4800">
                <a:solidFill>
                  <a:schemeClr val="tx2"/>
                </a:solidFill>
                <a:latin typeface="Arial" panose="020B0604020202020204" pitchFamily="34" charset="0"/>
              </a:rPr>
              <a:t>What is your training model? What are the major training components?</a:t>
            </a:r>
          </a:p>
          <a:p>
            <a:pPr lvl="1" indent="-909320">
              <a:lnSpc>
                <a:spcPct val="110000"/>
              </a:lnSpc>
              <a:spcAft>
                <a:spcPts val="1200"/>
              </a:spcAft>
            </a:pPr>
            <a:r>
              <a:rPr lang="en-US" sz="4800">
                <a:solidFill>
                  <a:schemeClr val="tx2"/>
                </a:solidFill>
                <a:latin typeface="Arial" panose="020B0604020202020204" pitchFamily="34" charset="0"/>
              </a:rPr>
              <a:t>What is the program theme/focus? conceptual framework?</a:t>
            </a:r>
          </a:p>
          <a:p>
            <a:pPr>
              <a:spcAft>
                <a:spcPts val="1200"/>
              </a:spcAft>
            </a:pPr>
            <a:endParaRPr lang="en-US" sz="4800">
              <a:solidFill>
                <a:schemeClr val="tx2"/>
              </a:solidFill>
              <a:latin typeface="Arial" panose="020B0604020202020204" pitchFamily="34" charset="0"/>
            </a:endParaRPr>
          </a:p>
          <a:p>
            <a:pPr>
              <a:spcAft>
                <a:spcPts val="1200"/>
              </a:spcAft>
            </a:pPr>
            <a:endParaRPr lang="en-US" sz="4800">
              <a:solidFill>
                <a:schemeClr val="tx2"/>
              </a:solidFill>
              <a:latin typeface="Arial" panose="020B0604020202020204" pitchFamily="34" charset="0"/>
            </a:endParaRPr>
          </a:p>
        </p:txBody>
      </p:sp>
      <p:sp>
        <p:nvSpPr>
          <p:cNvPr id="4" name="Slide Number Placeholder 3">
            <a:extLst>
              <a:ext uri="{FF2B5EF4-FFF2-40B4-BE49-F238E27FC236}">
                <a16:creationId xmlns:a16="http://schemas.microsoft.com/office/drawing/2014/main" id="{1813EA67-A9CA-B650-285D-0FBDD26678A8}"/>
              </a:ext>
            </a:extLst>
          </p:cNvPr>
          <p:cNvSpPr>
            <a:spLocks noGrp="1"/>
          </p:cNvSpPr>
          <p:nvPr>
            <p:ph type="sldNum" sz="quarter" idx="15"/>
          </p:nvPr>
        </p:nvSpPr>
        <p:spPr/>
        <p:txBody>
          <a:bodyPr/>
          <a:lstStyle/>
          <a:p>
            <a:pPr>
              <a:defRPr/>
            </a:pPr>
            <a:fld id="{F02C0317-50B1-4AC2-8092-0D23262420E4}" type="slidenum">
              <a:rPr lang="uk-UA" smtClean="0"/>
              <a:pPr>
                <a:defRPr/>
              </a:pPr>
              <a:t>28</a:t>
            </a:fld>
            <a:endParaRPr lang="uk-UA"/>
          </a:p>
        </p:txBody>
      </p:sp>
    </p:spTree>
    <p:extLst>
      <p:ext uri="{BB962C8B-B14F-4D97-AF65-F5344CB8AC3E}">
        <p14:creationId xmlns:p14="http://schemas.microsoft.com/office/powerpoint/2010/main" val="27587659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52433-338D-EBB8-8FFD-4301BF06A093}"/>
              </a:ext>
            </a:extLst>
          </p:cNvPr>
          <p:cNvSpPr>
            <a:spLocks noGrp="1"/>
          </p:cNvSpPr>
          <p:nvPr>
            <p:ph type="ctrTitle"/>
          </p:nvPr>
        </p:nvSpPr>
        <p:spPr/>
        <p:txBody>
          <a:bodyPr>
            <a:normAutofit fontScale="90000"/>
          </a:bodyPr>
          <a:lstStyle/>
          <a:p>
            <a:r>
              <a:rPr lang="en-US">
                <a:solidFill>
                  <a:schemeClr val="tx2"/>
                </a:solidFill>
              </a:rPr>
              <a:t>What is Your Proposed Focus and Framework?</a:t>
            </a:r>
          </a:p>
        </p:txBody>
      </p:sp>
      <p:sp>
        <p:nvSpPr>
          <p:cNvPr id="16" name="TextBox 15">
            <a:extLst>
              <a:ext uri="{FF2B5EF4-FFF2-40B4-BE49-F238E27FC236}">
                <a16:creationId xmlns:a16="http://schemas.microsoft.com/office/drawing/2014/main" id="{49CFDBFA-B971-5AB8-CE80-74209CDAFF44}"/>
              </a:ext>
            </a:extLst>
          </p:cNvPr>
          <p:cNvSpPr txBox="1"/>
          <p:nvPr/>
        </p:nvSpPr>
        <p:spPr>
          <a:xfrm>
            <a:off x="757241" y="2459204"/>
            <a:ext cx="18870461" cy="830997"/>
          </a:xfrm>
          <a:prstGeom prst="rect">
            <a:avLst/>
          </a:prstGeom>
          <a:noFill/>
        </p:spPr>
        <p:txBody>
          <a:bodyPr wrap="square" rtlCol="0">
            <a:spAutoFit/>
          </a:bodyPr>
          <a:lstStyle/>
          <a:p>
            <a:r>
              <a:rPr lang="en-US" b="1">
                <a:solidFill>
                  <a:schemeClr val="bg2">
                    <a:lumMod val="75000"/>
                  </a:schemeClr>
                </a:solidFill>
                <a:latin typeface="Georgia" panose="02040502050405020303" pitchFamily="18" charset="0"/>
              </a:rPr>
              <a:t>Significance Recommendations, RFA pgs. 20-31</a:t>
            </a:r>
          </a:p>
        </p:txBody>
      </p:sp>
      <p:sp>
        <p:nvSpPr>
          <p:cNvPr id="13" name="Text Placeholder 12">
            <a:extLst>
              <a:ext uri="{FF2B5EF4-FFF2-40B4-BE49-F238E27FC236}">
                <a16:creationId xmlns:a16="http://schemas.microsoft.com/office/drawing/2014/main" id="{E3C3A969-2443-173E-73DB-D2C06E9A083E}"/>
              </a:ext>
            </a:extLst>
          </p:cNvPr>
          <p:cNvSpPr>
            <a:spLocks noGrp="1"/>
          </p:cNvSpPr>
          <p:nvPr>
            <p:ph type="body" sz="quarter" idx="14"/>
          </p:nvPr>
        </p:nvSpPr>
        <p:spPr>
          <a:xfrm>
            <a:off x="757241" y="3619646"/>
            <a:ext cx="21917022" cy="8817885"/>
          </a:xfrm>
        </p:spPr>
        <p:txBody>
          <a:bodyPr>
            <a:normAutofit lnSpcReduction="10000"/>
          </a:bodyPr>
          <a:lstStyle/>
          <a:p>
            <a:pPr marL="0" indent="0">
              <a:spcBef>
                <a:spcPts val="600"/>
              </a:spcBef>
              <a:spcAft>
                <a:spcPts val="1200"/>
              </a:spcAft>
              <a:buNone/>
            </a:pPr>
            <a:r>
              <a:rPr lang="en-US" sz="5400" b="1">
                <a:solidFill>
                  <a:schemeClr val="tx2"/>
                </a:solidFill>
                <a:latin typeface="Arial" panose="020B0604020202020204" pitchFamily="34" charset="0"/>
              </a:rPr>
              <a:t>Clearly describe your proposed research training program </a:t>
            </a:r>
          </a:p>
          <a:p>
            <a:pPr marL="742950" indent="-742950">
              <a:spcBef>
                <a:spcPts val="600"/>
              </a:spcBef>
              <a:spcAft>
                <a:spcPts val="1200"/>
              </a:spcAft>
              <a:buFont typeface="+mj-lt"/>
              <a:buAutoNum type="arabicPeriod"/>
            </a:pPr>
            <a:r>
              <a:rPr lang="en-US" sz="5400">
                <a:solidFill>
                  <a:schemeClr val="tx2"/>
                </a:solidFill>
                <a:latin typeface="Arial" panose="020B0604020202020204" pitchFamily="34" charset="0"/>
              </a:rPr>
              <a:t>Describe your goals for the training program.</a:t>
            </a:r>
          </a:p>
          <a:p>
            <a:pPr marL="742950" indent="-742950">
              <a:spcBef>
                <a:spcPts val="600"/>
              </a:spcBef>
              <a:spcAft>
                <a:spcPts val="1200"/>
              </a:spcAft>
              <a:buFont typeface="+mj-lt"/>
              <a:buAutoNum type="arabicPeriod"/>
            </a:pPr>
            <a:r>
              <a:rPr lang="en-US" sz="5400">
                <a:solidFill>
                  <a:schemeClr val="tx2"/>
                </a:solidFill>
                <a:latin typeface="Arial" panose="020B0604020202020204" pitchFamily="34" charset="0"/>
              </a:rPr>
              <a:t>Provide a conceptual framework that ties together the training needs of the fellows you intend to serve, the training to be provided to them, and the specific skills and knowledge they are to learn.</a:t>
            </a:r>
          </a:p>
          <a:p>
            <a:pPr marL="742950" indent="-742950">
              <a:spcBef>
                <a:spcPts val="600"/>
              </a:spcBef>
              <a:spcAft>
                <a:spcPts val="1200"/>
              </a:spcAft>
              <a:buFont typeface="+mj-lt"/>
              <a:buAutoNum type="arabicPeriod"/>
            </a:pPr>
            <a:r>
              <a:rPr lang="en-US" sz="5400">
                <a:solidFill>
                  <a:schemeClr val="tx2"/>
                </a:solidFill>
                <a:latin typeface="Arial" panose="020B0604020202020204" pitchFamily="34" charset="0"/>
              </a:rPr>
              <a:t>Present a well-defined common education research theme that provides a focus to the training and builds rapport among the fellows</a:t>
            </a:r>
          </a:p>
          <a:p>
            <a:pPr marL="742950" indent="-742950">
              <a:spcBef>
                <a:spcPts val="600"/>
              </a:spcBef>
              <a:spcAft>
                <a:spcPts val="1200"/>
              </a:spcAft>
              <a:buFont typeface="+mj-lt"/>
              <a:buAutoNum type="arabicPeriod"/>
            </a:pPr>
            <a:r>
              <a:rPr lang="en-US" sz="5400">
                <a:solidFill>
                  <a:schemeClr val="tx2"/>
                </a:solidFill>
                <a:latin typeface="Arial" panose="020B0604020202020204" pitchFamily="34" charset="0"/>
              </a:rPr>
              <a:t>Describe how the theme of the training program will develop fellows whose research will be useful to practitioners and policymakers in improving students’ education outcomes. </a:t>
            </a:r>
          </a:p>
          <a:p>
            <a:pPr>
              <a:spcBef>
                <a:spcPts val="600"/>
              </a:spcBef>
            </a:pPr>
            <a:endParaRPr lang="en-US"/>
          </a:p>
        </p:txBody>
      </p:sp>
      <p:sp>
        <p:nvSpPr>
          <p:cNvPr id="4" name="Slide Number Placeholder 3">
            <a:extLst>
              <a:ext uri="{FF2B5EF4-FFF2-40B4-BE49-F238E27FC236}">
                <a16:creationId xmlns:a16="http://schemas.microsoft.com/office/drawing/2014/main" id="{33452323-A46C-C393-D311-6ADE2BAE4D5E}"/>
              </a:ext>
            </a:extLst>
          </p:cNvPr>
          <p:cNvSpPr>
            <a:spLocks noGrp="1"/>
          </p:cNvSpPr>
          <p:nvPr>
            <p:ph type="sldNum" sz="quarter" idx="15"/>
          </p:nvPr>
        </p:nvSpPr>
        <p:spPr/>
        <p:txBody>
          <a:bodyPr/>
          <a:lstStyle/>
          <a:p>
            <a:pPr>
              <a:defRPr/>
            </a:pPr>
            <a:fld id="{F02C0317-50B1-4AC2-8092-0D23262420E4}" type="slidenum">
              <a:rPr lang="uk-UA" smtClean="0"/>
              <a:pPr>
                <a:defRPr/>
              </a:pPr>
              <a:t>29</a:t>
            </a:fld>
            <a:endParaRPr lang="uk-UA"/>
          </a:p>
        </p:txBody>
      </p:sp>
    </p:spTree>
    <p:extLst>
      <p:ext uri="{BB962C8B-B14F-4D97-AF65-F5344CB8AC3E}">
        <p14:creationId xmlns:p14="http://schemas.microsoft.com/office/powerpoint/2010/main" val="37994110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4">
            <a:extLst>
              <a:ext uri="{FF2B5EF4-FFF2-40B4-BE49-F238E27FC236}">
                <a16:creationId xmlns:a16="http://schemas.microsoft.com/office/drawing/2014/main" id="{9A6829CD-37EF-C668-7F56-4AA8DA5E1A78}"/>
              </a:ext>
            </a:extLst>
          </p:cNvPr>
          <p:cNvSpPr>
            <a:spLocks noGrp="1" noChangeArrowheads="1"/>
          </p:cNvSpPr>
          <p:nvPr>
            <p:ph type="ctrTitle"/>
          </p:nvPr>
        </p:nvSpPr>
        <p:spPr>
          <a:xfrm>
            <a:off x="757238" y="1143000"/>
            <a:ext cx="22867937" cy="2476500"/>
          </a:xfrm>
        </p:spPr>
        <p:txBody>
          <a:bodyPr/>
          <a:lstStyle/>
          <a:p>
            <a:r>
              <a:rPr lang="en-US" altLang="en-US">
                <a:solidFill>
                  <a:schemeClr val="tx2">
                    <a:lumMod val="75000"/>
                  </a:schemeClr>
                </a:solidFill>
              </a:rPr>
              <a:t>National Center for Education Research</a:t>
            </a:r>
            <a:br>
              <a:rPr lang="en-US" altLang="en-US">
                <a:solidFill>
                  <a:schemeClr val="tx2">
                    <a:lumMod val="75000"/>
                  </a:schemeClr>
                </a:solidFill>
              </a:rPr>
            </a:br>
            <a:r>
              <a:rPr lang="en-US" altLang="en-US" sz="5400">
                <a:solidFill>
                  <a:schemeClr val="tx2">
                    <a:lumMod val="75000"/>
                  </a:schemeClr>
                </a:solidFill>
              </a:rPr>
              <a:t>Institute of Education Sciences, U.S. Department of Education</a:t>
            </a:r>
            <a:br>
              <a:rPr altLang="en-US"/>
            </a:br>
            <a:r>
              <a:rPr altLang="en-US" sz="4800" i="1">
                <a:solidFill>
                  <a:schemeClr val="bg2">
                    <a:lumMod val="75000"/>
                  </a:schemeClr>
                </a:solidFill>
              </a:rPr>
              <a:t>Established by the E</a:t>
            </a:r>
            <a:r>
              <a:rPr lang="en-US" altLang="en-US" sz="4800" i="1">
                <a:solidFill>
                  <a:schemeClr val="bg2">
                    <a:lumMod val="75000"/>
                  </a:schemeClr>
                </a:solidFill>
              </a:rPr>
              <a:t>ducation Sciences Reform Act, Sec. 131</a:t>
            </a:r>
            <a:endParaRPr altLang="en-US">
              <a:solidFill>
                <a:schemeClr val="bg2">
                  <a:lumMod val="75000"/>
                </a:schemeClr>
              </a:solidFill>
            </a:endParaRPr>
          </a:p>
        </p:txBody>
      </p:sp>
      <p:sp>
        <p:nvSpPr>
          <p:cNvPr id="3" name="Slide Number Placeholder 2">
            <a:extLst>
              <a:ext uri="{FF2B5EF4-FFF2-40B4-BE49-F238E27FC236}">
                <a16:creationId xmlns:a16="http://schemas.microsoft.com/office/drawing/2014/main" id="{44077A09-FDF3-9415-593B-86396EE9751D}"/>
              </a:ext>
            </a:extLst>
          </p:cNvPr>
          <p:cNvSpPr>
            <a:spLocks noGrp="1"/>
          </p:cNvSpPr>
          <p:nvPr>
            <p:ph type="sldNum" sz="quarter" idx="16"/>
          </p:nvPr>
        </p:nvSpPr>
        <p:spPr/>
        <p:txBody>
          <a:bodyPr>
            <a:normAutofit/>
          </a:bodyPr>
          <a:lstStyle/>
          <a:p>
            <a:pPr>
              <a:spcAft>
                <a:spcPts val="600"/>
              </a:spcAft>
              <a:defRPr/>
            </a:pPr>
            <a:fld id="{829B44B4-60E0-49FC-AE56-6085BA10D183}" type="slidenum">
              <a:rPr lang="uk-UA"/>
              <a:pPr>
                <a:spcAft>
                  <a:spcPts val="600"/>
                </a:spcAft>
                <a:defRPr/>
              </a:pPr>
              <a:t>3</a:t>
            </a:fld>
            <a:endParaRPr lang="uk-UA"/>
          </a:p>
        </p:txBody>
      </p:sp>
      <p:graphicFrame>
        <p:nvGraphicFramePr>
          <p:cNvPr id="8" name="Content Placeholder 7">
            <a:extLst>
              <a:ext uri="{FF2B5EF4-FFF2-40B4-BE49-F238E27FC236}">
                <a16:creationId xmlns:a16="http://schemas.microsoft.com/office/drawing/2014/main" id="{D0764857-7027-41B7-D65A-8A1C1D3B36AA}"/>
              </a:ext>
              <a:ext uri="{C183D7F6-B498-43B3-948B-1728B52AA6E4}">
                <adec:decorative xmlns:adec="http://schemas.microsoft.com/office/drawing/2017/decorative" val="1"/>
              </a:ext>
            </a:extLst>
          </p:cNvPr>
          <p:cNvGraphicFramePr>
            <a:graphicFrameLocks noGrp="1"/>
          </p:cNvGraphicFramePr>
          <p:nvPr>
            <p:ph type="tbl" sz="quarter" idx="15"/>
            <p:extLst>
              <p:ext uri="{D42A27DB-BD31-4B8C-83A1-F6EECF244321}">
                <p14:modId xmlns:p14="http://schemas.microsoft.com/office/powerpoint/2010/main" val="3352857246"/>
              </p:ext>
            </p:extLst>
          </p:nvPr>
        </p:nvGraphicFramePr>
        <p:xfrm>
          <a:off x="451906" y="4531242"/>
          <a:ext cx="22867934" cy="77315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E428F0-D905-2F6E-2FD7-993180107AAF}"/>
              </a:ext>
            </a:extLst>
          </p:cNvPr>
          <p:cNvSpPr>
            <a:spLocks noGrp="1"/>
          </p:cNvSpPr>
          <p:nvPr>
            <p:ph type="ctrTitle"/>
          </p:nvPr>
        </p:nvSpPr>
        <p:spPr>
          <a:xfrm>
            <a:off x="757241" y="1143000"/>
            <a:ext cx="22867934" cy="1536405"/>
          </a:xfrm>
        </p:spPr>
        <p:txBody>
          <a:bodyPr/>
          <a:lstStyle/>
          <a:p>
            <a:r>
              <a:rPr lang="en-US" sz="8000">
                <a:solidFill>
                  <a:schemeClr val="tx2"/>
                </a:solidFill>
              </a:rPr>
              <a:t>Education Research Theme/Focus Requirements</a:t>
            </a:r>
          </a:p>
        </p:txBody>
      </p:sp>
      <p:sp>
        <p:nvSpPr>
          <p:cNvPr id="3" name="Text Placeholder 2">
            <a:extLst>
              <a:ext uri="{FF2B5EF4-FFF2-40B4-BE49-F238E27FC236}">
                <a16:creationId xmlns:a16="http://schemas.microsoft.com/office/drawing/2014/main" id="{5D33D13E-1CFF-A41C-1442-C620569F0593}"/>
              </a:ext>
            </a:extLst>
          </p:cNvPr>
          <p:cNvSpPr>
            <a:spLocks noGrp="1"/>
          </p:cNvSpPr>
          <p:nvPr>
            <p:ph type="body" sz="quarter" idx="14"/>
          </p:nvPr>
        </p:nvSpPr>
        <p:spPr>
          <a:xfrm>
            <a:off x="757241" y="3589583"/>
            <a:ext cx="21443540" cy="9192708"/>
          </a:xfrm>
        </p:spPr>
        <p:txBody>
          <a:bodyPr>
            <a:normAutofit/>
          </a:bodyPr>
          <a:lstStyle/>
          <a:p>
            <a:pPr marL="0" indent="0">
              <a:lnSpc>
                <a:spcPct val="120000"/>
              </a:lnSpc>
              <a:spcAft>
                <a:spcPts val="1200"/>
              </a:spcAft>
              <a:buNone/>
            </a:pPr>
            <a:r>
              <a:rPr lang="en-US" sz="4800">
                <a:solidFill>
                  <a:schemeClr val="tx2"/>
                </a:solidFill>
                <a:latin typeface="+mn-lt"/>
              </a:rPr>
              <a:t>You </a:t>
            </a:r>
            <a:r>
              <a:rPr lang="en-US" sz="4800" b="1">
                <a:solidFill>
                  <a:schemeClr val="tx2"/>
                </a:solidFill>
                <a:latin typeface="+mn-lt"/>
              </a:rPr>
              <a:t>mus</a:t>
            </a:r>
            <a:r>
              <a:rPr lang="en-US" sz="4800">
                <a:solidFill>
                  <a:schemeClr val="tx2"/>
                </a:solidFill>
                <a:latin typeface="+mn-lt"/>
              </a:rPr>
              <a:t>t describe the education research focus of your training program, and how this focus relates to improving the U.S. education system or improving education statistical and/or research methods. </a:t>
            </a:r>
          </a:p>
          <a:p>
            <a:pPr marL="0" indent="0">
              <a:lnSpc>
                <a:spcPct val="120000"/>
              </a:lnSpc>
              <a:spcAft>
                <a:spcPts val="1200"/>
              </a:spcAft>
              <a:buNone/>
            </a:pPr>
            <a:r>
              <a:rPr lang="en-US" sz="4800">
                <a:solidFill>
                  <a:schemeClr val="tx2"/>
                </a:solidFill>
                <a:latin typeface="+mn-lt"/>
              </a:rPr>
              <a:t>Examples of potential foci/themes from the RFA: </a:t>
            </a:r>
          </a:p>
          <a:p>
            <a:pPr marL="1866900" lvl="1" indent="-571500">
              <a:lnSpc>
                <a:spcPct val="120000"/>
              </a:lnSpc>
              <a:spcAft>
                <a:spcPts val="1200"/>
              </a:spcAft>
              <a:buFont typeface="Arial" panose="020B0604020202020204" pitchFamily="34" charset="0"/>
              <a:buChar char="•"/>
            </a:pPr>
            <a:r>
              <a:rPr lang="en-US" sz="4000">
                <a:solidFill>
                  <a:schemeClr val="tx2"/>
                </a:solidFill>
                <a:latin typeface="+mn-lt"/>
              </a:rPr>
              <a:t>Using Research to Improve Urban Schools </a:t>
            </a:r>
          </a:p>
          <a:p>
            <a:pPr marL="1866900" lvl="1" indent="-571500">
              <a:lnSpc>
                <a:spcPct val="120000"/>
              </a:lnSpc>
              <a:spcAft>
                <a:spcPts val="1200"/>
              </a:spcAft>
              <a:buFont typeface="Arial" panose="020B0604020202020204" pitchFamily="34" charset="0"/>
              <a:buChar char="•"/>
            </a:pPr>
            <a:r>
              <a:rPr lang="en-US" sz="4000">
                <a:solidFill>
                  <a:schemeClr val="tx2"/>
                </a:solidFill>
                <a:latin typeface="+mn-lt"/>
              </a:rPr>
              <a:t>Research Practicum on Problems in American Education</a:t>
            </a:r>
          </a:p>
          <a:p>
            <a:pPr marL="1866900" lvl="1" indent="-571500">
              <a:lnSpc>
                <a:spcPct val="120000"/>
              </a:lnSpc>
              <a:spcAft>
                <a:spcPts val="1200"/>
              </a:spcAft>
              <a:buFont typeface="Arial" panose="020B0604020202020204" pitchFamily="34" charset="0"/>
              <a:buChar char="•"/>
            </a:pPr>
            <a:r>
              <a:rPr lang="en-US" sz="4000">
                <a:solidFill>
                  <a:schemeClr val="tx2"/>
                </a:solidFill>
                <a:latin typeface="+mn-lt"/>
              </a:rPr>
              <a:t>Quantitative Methods to Assess School Performance</a:t>
            </a:r>
          </a:p>
          <a:p>
            <a:pPr marL="1866900" lvl="1" indent="-571500">
              <a:lnSpc>
                <a:spcPct val="120000"/>
              </a:lnSpc>
              <a:spcAft>
                <a:spcPts val="1200"/>
              </a:spcAft>
              <a:buFont typeface="Arial" panose="020B0604020202020204" pitchFamily="34" charset="0"/>
              <a:buChar char="•"/>
            </a:pPr>
            <a:r>
              <a:rPr lang="en-US" sz="4000">
                <a:solidFill>
                  <a:schemeClr val="tx2"/>
                </a:solidFill>
                <a:latin typeface="+mn-lt"/>
              </a:rPr>
              <a:t>Can Education Technology Help Students Learn</a:t>
            </a:r>
          </a:p>
          <a:p>
            <a:pPr marL="1866900" lvl="1" indent="-571500">
              <a:lnSpc>
                <a:spcPct val="120000"/>
              </a:lnSpc>
              <a:spcAft>
                <a:spcPts val="1200"/>
              </a:spcAft>
              <a:buFont typeface="Arial" panose="020B0604020202020204" pitchFamily="34" charset="0"/>
              <a:buChar char="•"/>
            </a:pPr>
            <a:r>
              <a:rPr lang="en-US" sz="4000">
                <a:solidFill>
                  <a:schemeClr val="tx2"/>
                </a:solidFill>
                <a:latin typeface="+mn-lt"/>
              </a:rPr>
              <a:t>Studying the Education Needs of English Language Learners</a:t>
            </a:r>
            <a:endParaRPr lang="en-US" sz="4000"/>
          </a:p>
        </p:txBody>
      </p:sp>
      <p:sp>
        <p:nvSpPr>
          <p:cNvPr id="4" name="Slide Number Placeholder 3">
            <a:extLst>
              <a:ext uri="{FF2B5EF4-FFF2-40B4-BE49-F238E27FC236}">
                <a16:creationId xmlns:a16="http://schemas.microsoft.com/office/drawing/2014/main" id="{A168F4C9-3284-05D6-DF4E-E5202F9444DE}"/>
              </a:ext>
            </a:extLst>
          </p:cNvPr>
          <p:cNvSpPr>
            <a:spLocks noGrp="1"/>
          </p:cNvSpPr>
          <p:nvPr>
            <p:ph type="sldNum" sz="quarter" idx="15"/>
          </p:nvPr>
        </p:nvSpPr>
        <p:spPr/>
        <p:txBody>
          <a:bodyPr/>
          <a:lstStyle/>
          <a:p>
            <a:pPr>
              <a:defRPr/>
            </a:pPr>
            <a:fld id="{F02C0317-50B1-4AC2-8092-0D23262420E4}" type="slidenum">
              <a:rPr lang="uk-UA" smtClean="0"/>
              <a:pPr>
                <a:defRPr/>
              </a:pPr>
              <a:t>30</a:t>
            </a:fld>
            <a:endParaRPr lang="uk-UA"/>
          </a:p>
        </p:txBody>
      </p:sp>
      <p:sp>
        <p:nvSpPr>
          <p:cNvPr id="5" name="TextBox 4">
            <a:extLst>
              <a:ext uri="{FF2B5EF4-FFF2-40B4-BE49-F238E27FC236}">
                <a16:creationId xmlns:a16="http://schemas.microsoft.com/office/drawing/2014/main" id="{47F0FA7A-E3D8-399A-C1F8-16C4D1849E44}"/>
              </a:ext>
            </a:extLst>
          </p:cNvPr>
          <p:cNvSpPr txBox="1"/>
          <p:nvPr/>
        </p:nvSpPr>
        <p:spPr>
          <a:xfrm>
            <a:off x="608385" y="2388557"/>
            <a:ext cx="18870461" cy="830997"/>
          </a:xfrm>
          <a:prstGeom prst="rect">
            <a:avLst/>
          </a:prstGeom>
          <a:noFill/>
        </p:spPr>
        <p:txBody>
          <a:bodyPr wrap="square" rtlCol="0">
            <a:spAutoFit/>
          </a:bodyPr>
          <a:lstStyle/>
          <a:p>
            <a:r>
              <a:rPr lang="en-US" b="1">
                <a:solidFill>
                  <a:schemeClr val="bg2">
                    <a:lumMod val="75000"/>
                  </a:schemeClr>
                </a:solidFill>
                <a:latin typeface="Georgia" panose="02040502050405020303" pitchFamily="18" charset="0"/>
              </a:rPr>
              <a:t>Significance Recommendations, RFA pgs. 19-21</a:t>
            </a:r>
          </a:p>
        </p:txBody>
      </p:sp>
    </p:spTree>
    <p:extLst>
      <p:ext uri="{BB962C8B-B14F-4D97-AF65-F5344CB8AC3E}">
        <p14:creationId xmlns:p14="http://schemas.microsoft.com/office/powerpoint/2010/main" val="29378181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5EA44A5-98B6-17F7-58D4-E2EC2497BE8E}"/>
              </a:ext>
            </a:extLst>
          </p:cNvPr>
          <p:cNvSpPr>
            <a:spLocks noGrp="1"/>
          </p:cNvSpPr>
          <p:nvPr>
            <p:ph type="ctrTitle"/>
          </p:nvPr>
        </p:nvSpPr>
        <p:spPr/>
        <p:txBody>
          <a:bodyPr/>
          <a:lstStyle/>
          <a:p>
            <a:r>
              <a:rPr lang="en-US">
                <a:solidFill>
                  <a:schemeClr val="tx2"/>
                </a:solidFill>
              </a:rPr>
              <a:t>What is Your Conceptual Framework?</a:t>
            </a:r>
          </a:p>
        </p:txBody>
      </p:sp>
      <p:graphicFrame>
        <p:nvGraphicFramePr>
          <p:cNvPr id="6" name="Content Placeholder 4" descr="Graphic illustrates equation: Fellow plus training equals employed education researcher. ">
            <a:extLst>
              <a:ext uri="{FF2B5EF4-FFF2-40B4-BE49-F238E27FC236}">
                <a16:creationId xmlns:a16="http://schemas.microsoft.com/office/drawing/2014/main" id="{182010E7-39B7-4341-78EF-1C2ADFD5B2E7}"/>
              </a:ext>
            </a:extLst>
          </p:cNvPr>
          <p:cNvGraphicFramePr>
            <a:graphicFrameLocks/>
          </p:cNvGraphicFramePr>
          <p:nvPr>
            <p:extLst>
              <p:ext uri="{D42A27DB-BD31-4B8C-83A1-F6EECF244321}">
                <p14:modId xmlns:p14="http://schemas.microsoft.com/office/powerpoint/2010/main" val="3778050409"/>
              </p:ext>
            </p:extLst>
          </p:nvPr>
        </p:nvGraphicFramePr>
        <p:xfrm>
          <a:off x="3115857" y="3364506"/>
          <a:ext cx="16837024" cy="58350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Table 6">
            <a:extLst>
              <a:ext uri="{FF2B5EF4-FFF2-40B4-BE49-F238E27FC236}">
                <a16:creationId xmlns:a16="http://schemas.microsoft.com/office/drawing/2014/main" id="{A137145E-8B50-B951-6E48-CAD64CEEA046}"/>
              </a:ext>
            </a:extLst>
          </p:cNvPr>
          <p:cNvGraphicFramePr>
            <a:graphicFrameLocks noGrp="1"/>
          </p:cNvGraphicFramePr>
          <p:nvPr>
            <p:extLst>
              <p:ext uri="{D42A27DB-BD31-4B8C-83A1-F6EECF244321}">
                <p14:modId xmlns:p14="http://schemas.microsoft.com/office/powerpoint/2010/main" val="2759386030"/>
              </p:ext>
            </p:extLst>
          </p:nvPr>
        </p:nvGraphicFramePr>
        <p:xfrm>
          <a:off x="2871377" y="8868092"/>
          <a:ext cx="17081504" cy="4084320"/>
        </p:xfrm>
        <a:graphic>
          <a:graphicData uri="http://schemas.openxmlformats.org/drawingml/2006/table">
            <a:tbl>
              <a:tblPr firstRow="1" bandRow="1">
                <a:tableStyleId>{5C22544A-7EE6-4342-B048-85BDC9FD1C3A}</a:tableStyleId>
              </a:tblPr>
              <a:tblGrid>
                <a:gridCol w="4349754">
                  <a:extLst>
                    <a:ext uri="{9D8B030D-6E8A-4147-A177-3AD203B41FA5}">
                      <a16:colId xmlns:a16="http://schemas.microsoft.com/office/drawing/2014/main" val="1248165252"/>
                    </a:ext>
                  </a:extLst>
                </a:gridCol>
                <a:gridCol w="1714500">
                  <a:extLst>
                    <a:ext uri="{9D8B030D-6E8A-4147-A177-3AD203B41FA5}">
                      <a16:colId xmlns:a16="http://schemas.microsoft.com/office/drawing/2014/main" val="3342964816"/>
                    </a:ext>
                  </a:extLst>
                </a:gridCol>
                <a:gridCol w="4838700">
                  <a:extLst>
                    <a:ext uri="{9D8B030D-6E8A-4147-A177-3AD203B41FA5}">
                      <a16:colId xmlns:a16="http://schemas.microsoft.com/office/drawing/2014/main" val="1582615287"/>
                    </a:ext>
                  </a:extLst>
                </a:gridCol>
                <a:gridCol w="2210980">
                  <a:extLst>
                    <a:ext uri="{9D8B030D-6E8A-4147-A177-3AD203B41FA5}">
                      <a16:colId xmlns:a16="http://schemas.microsoft.com/office/drawing/2014/main" val="4037144650"/>
                    </a:ext>
                  </a:extLst>
                </a:gridCol>
                <a:gridCol w="3967570">
                  <a:extLst>
                    <a:ext uri="{9D8B030D-6E8A-4147-A177-3AD203B41FA5}">
                      <a16:colId xmlns:a16="http://schemas.microsoft.com/office/drawing/2014/main" val="3419177497"/>
                    </a:ext>
                  </a:extLst>
                </a:gridCol>
              </a:tblGrid>
              <a:tr h="4084320">
                <a:tc>
                  <a:txBody>
                    <a:bodyPr/>
                    <a:lstStyle/>
                    <a:p>
                      <a:pPr algn="ctr"/>
                      <a:r>
                        <a:rPr lang="en-US" sz="3200" b="0">
                          <a:solidFill>
                            <a:schemeClr val="tx2"/>
                          </a:solidFill>
                        </a:rPr>
                        <a:t>Fellows’ backgrounds, pre-existing knowledge, majors, interests, etc. </a:t>
                      </a:r>
                    </a:p>
                  </a:txBody>
                  <a:tcPr marL="182880" marR="182880" marT="91440" marB="91440">
                    <a:noFill/>
                  </a:tcPr>
                </a:tc>
                <a:tc>
                  <a:txBody>
                    <a:bodyPr/>
                    <a:lstStyle/>
                    <a:p>
                      <a:pPr algn="ctr"/>
                      <a:endParaRPr lang="en-US" sz="3200" b="0">
                        <a:solidFill>
                          <a:schemeClr val="tx2"/>
                        </a:solidFill>
                      </a:endParaRPr>
                    </a:p>
                  </a:txBody>
                  <a:tcPr marL="182880" marR="182880" marT="91440" marB="91440">
                    <a:noFill/>
                  </a:tcPr>
                </a:tc>
                <a:tc>
                  <a:txBody>
                    <a:bodyPr/>
                    <a:lstStyle/>
                    <a:p>
                      <a:pPr algn="ctr"/>
                      <a:r>
                        <a:rPr lang="en-US" sz="3200" b="0">
                          <a:solidFill>
                            <a:schemeClr val="tx2"/>
                          </a:solidFill>
                        </a:rPr>
                        <a:t>What fellows will learn to do over the course of the fellowship</a:t>
                      </a:r>
                    </a:p>
                    <a:p>
                      <a:pPr algn="ctr"/>
                      <a:endParaRPr lang="en-US" sz="3200" b="0">
                        <a:solidFill>
                          <a:schemeClr val="tx2"/>
                        </a:solidFill>
                      </a:endParaRPr>
                    </a:p>
                    <a:p>
                      <a:pPr algn="ctr"/>
                      <a:r>
                        <a:rPr lang="en-US" sz="3200" b="0">
                          <a:solidFill>
                            <a:schemeClr val="tx2"/>
                          </a:solidFill>
                        </a:rPr>
                        <a:t>The experiences provided for fellows  </a:t>
                      </a:r>
                    </a:p>
                  </a:txBody>
                  <a:tcPr marL="182880" marR="182880" marT="91440" marB="91440">
                    <a:noFill/>
                  </a:tcPr>
                </a:tc>
                <a:tc>
                  <a:txBody>
                    <a:bodyPr/>
                    <a:lstStyle/>
                    <a:p>
                      <a:pPr algn="ctr"/>
                      <a:endParaRPr lang="en-US" sz="3200" b="0">
                        <a:solidFill>
                          <a:schemeClr val="tx1"/>
                        </a:solidFill>
                      </a:endParaRPr>
                    </a:p>
                  </a:txBody>
                  <a:tcPr marL="182880" marR="182880" marT="91440" marB="91440">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b="0">
                          <a:solidFill>
                            <a:schemeClr val="tx2"/>
                          </a:solidFill>
                        </a:rPr>
                        <a:t>Fellow prepared for acceptance into doctoral programs and for graduate study related to education research</a:t>
                      </a:r>
                    </a:p>
                  </a:txBody>
                  <a:tcPr marL="182880" marR="182880" marT="91440" marB="91440">
                    <a:noFill/>
                  </a:tcPr>
                </a:tc>
                <a:extLst>
                  <a:ext uri="{0D108BD9-81ED-4DB2-BD59-A6C34878D82A}">
                    <a16:rowId xmlns:a16="http://schemas.microsoft.com/office/drawing/2014/main" val="1815548546"/>
                  </a:ext>
                </a:extLst>
              </a:tr>
            </a:tbl>
          </a:graphicData>
        </a:graphic>
      </p:graphicFrame>
      <p:sp>
        <p:nvSpPr>
          <p:cNvPr id="3" name="Slide Number Placeholder 2">
            <a:extLst>
              <a:ext uri="{FF2B5EF4-FFF2-40B4-BE49-F238E27FC236}">
                <a16:creationId xmlns:a16="http://schemas.microsoft.com/office/drawing/2014/main" id="{637F3A3E-ED1E-5DD2-CE0B-CB1D2789659F}"/>
              </a:ext>
            </a:extLst>
          </p:cNvPr>
          <p:cNvSpPr>
            <a:spLocks noGrp="1"/>
          </p:cNvSpPr>
          <p:nvPr>
            <p:ph type="sldNum" sz="quarter" idx="15"/>
          </p:nvPr>
        </p:nvSpPr>
        <p:spPr/>
        <p:txBody>
          <a:bodyPr/>
          <a:lstStyle/>
          <a:p>
            <a:pPr>
              <a:defRPr/>
            </a:pPr>
            <a:fld id="{5C07D8B2-791A-4A59-9BE8-571B084CCE1C}" type="slidenum">
              <a:rPr lang="uk-UA" smtClean="0"/>
              <a:pPr>
                <a:defRPr/>
              </a:pPr>
              <a:t>31</a:t>
            </a:fld>
            <a:endParaRPr lang="uk-UA"/>
          </a:p>
        </p:txBody>
      </p:sp>
    </p:spTree>
    <p:extLst>
      <p:ext uri="{BB962C8B-B14F-4D97-AF65-F5344CB8AC3E}">
        <p14:creationId xmlns:p14="http://schemas.microsoft.com/office/powerpoint/2010/main" val="10740094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73C4E6-C5A0-A28B-ED76-41F5A3CFC929}"/>
              </a:ext>
            </a:extLst>
          </p:cNvPr>
          <p:cNvSpPr>
            <a:spLocks noGrp="1"/>
          </p:cNvSpPr>
          <p:nvPr>
            <p:ph type="ctrTitle"/>
          </p:nvPr>
        </p:nvSpPr>
        <p:spPr/>
        <p:txBody>
          <a:bodyPr/>
          <a:lstStyle/>
          <a:p>
            <a:r>
              <a:rPr lang="en-US">
                <a:solidFill>
                  <a:schemeClr val="tx2"/>
                </a:solidFill>
              </a:rPr>
              <a:t>Training Program Design FAQ</a:t>
            </a:r>
          </a:p>
        </p:txBody>
      </p:sp>
      <p:sp>
        <p:nvSpPr>
          <p:cNvPr id="3" name="Text Placeholder 2">
            <a:extLst>
              <a:ext uri="{FF2B5EF4-FFF2-40B4-BE49-F238E27FC236}">
                <a16:creationId xmlns:a16="http://schemas.microsoft.com/office/drawing/2014/main" id="{8A904CAC-A968-F86B-9DF0-7BB1A828035A}"/>
              </a:ext>
            </a:extLst>
          </p:cNvPr>
          <p:cNvSpPr>
            <a:spLocks noGrp="1"/>
          </p:cNvSpPr>
          <p:nvPr>
            <p:ph type="body" sz="quarter" idx="14"/>
          </p:nvPr>
        </p:nvSpPr>
        <p:spPr>
          <a:xfrm>
            <a:off x="757241" y="2146004"/>
            <a:ext cx="22847305" cy="10426996"/>
          </a:xfrm>
        </p:spPr>
        <p:txBody>
          <a:bodyPr>
            <a:normAutofit fontScale="55000" lnSpcReduction="20000"/>
          </a:bodyPr>
          <a:lstStyle/>
          <a:p>
            <a:pPr marL="0" indent="0">
              <a:lnSpc>
                <a:spcPct val="110000"/>
              </a:lnSpc>
              <a:spcAft>
                <a:spcPts val="2400"/>
              </a:spcAft>
              <a:buNone/>
            </a:pPr>
            <a:endParaRPr lang="en-US" sz="4600" b="1">
              <a:solidFill>
                <a:schemeClr val="bg2">
                  <a:lumMod val="75000"/>
                </a:schemeClr>
              </a:solidFill>
              <a:highlight>
                <a:srgbClr val="FFFF00"/>
              </a:highlight>
              <a:latin typeface="Arial" panose="020B0604020202020204" pitchFamily="34" charset="0"/>
            </a:endParaRPr>
          </a:p>
          <a:p>
            <a:pPr>
              <a:lnSpc>
                <a:spcPct val="110000"/>
              </a:lnSpc>
              <a:spcAft>
                <a:spcPts val="2400"/>
              </a:spcAft>
            </a:pPr>
            <a:r>
              <a:rPr lang="en-US" sz="6200" b="1">
                <a:solidFill>
                  <a:schemeClr val="bg2">
                    <a:lumMod val="75000"/>
                  </a:schemeClr>
                </a:solidFill>
                <a:latin typeface="Arial" panose="020B0604020202020204" pitchFamily="34" charset="0"/>
              </a:rPr>
              <a:t>My institution is applying with a MSI partner. How much involvement does the MSI need to have? </a:t>
            </a:r>
            <a:r>
              <a:rPr lang="en-US" sz="6200">
                <a:solidFill>
                  <a:schemeClr val="tx2"/>
                </a:solidFill>
                <a:latin typeface="Arial" panose="020B0604020202020204" pitchFamily="34" charset="0"/>
              </a:rPr>
              <a:t>IES requires that non-MSIs apply with at least one MSI partner and intends that the MSI partner be very involved in training. </a:t>
            </a:r>
          </a:p>
          <a:p>
            <a:pPr lvl="1">
              <a:lnSpc>
                <a:spcPct val="110000"/>
              </a:lnSpc>
              <a:spcAft>
                <a:spcPts val="2400"/>
              </a:spcAft>
            </a:pPr>
            <a:r>
              <a:rPr lang="en-US" sz="5800">
                <a:solidFill>
                  <a:schemeClr val="tx2"/>
                </a:solidFill>
                <a:latin typeface="Arial" panose="020B0604020202020204" pitchFamily="34" charset="0"/>
              </a:rPr>
              <a:t>The MSI partner is required to have a designated Co-PI on the grant. This Co-PI is required to attend the PI meeting. </a:t>
            </a:r>
          </a:p>
          <a:p>
            <a:pPr lvl="1">
              <a:lnSpc>
                <a:spcPct val="110000"/>
              </a:lnSpc>
              <a:spcAft>
                <a:spcPts val="2400"/>
              </a:spcAft>
            </a:pPr>
            <a:r>
              <a:rPr lang="en-US" sz="5800">
                <a:solidFill>
                  <a:schemeClr val="tx2"/>
                </a:solidFill>
                <a:latin typeface="Arial" panose="020B0604020202020204" pitchFamily="34" charset="0"/>
              </a:rPr>
              <a:t>The program must include core faculty from the MSI partners.</a:t>
            </a:r>
          </a:p>
          <a:p>
            <a:pPr lvl="1">
              <a:lnSpc>
                <a:spcPct val="110000"/>
              </a:lnSpc>
              <a:spcAft>
                <a:spcPts val="2400"/>
              </a:spcAft>
            </a:pPr>
            <a:r>
              <a:rPr lang="en-US" sz="5800">
                <a:solidFill>
                  <a:schemeClr val="tx2"/>
                </a:solidFill>
                <a:latin typeface="Arial" panose="020B0604020202020204" pitchFamily="34" charset="0"/>
              </a:rPr>
              <a:t>The application should clearly describe how the two (or more) partner institutions will work together, which training elements will be provided by each partner, which fellows will be recruited from each partner, how funding will be distributed across partners, etc. </a:t>
            </a:r>
          </a:p>
          <a:p>
            <a:pPr>
              <a:lnSpc>
                <a:spcPct val="110000"/>
              </a:lnSpc>
              <a:spcAft>
                <a:spcPts val="2400"/>
              </a:spcAft>
            </a:pPr>
            <a:r>
              <a:rPr lang="en-US" sz="6200" b="1">
                <a:solidFill>
                  <a:schemeClr val="bg2">
                    <a:lumMod val="75000"/>
                  </a:schemeClr>
                </a:solidFill>
                <a:latin typeface="Arial" panose="020B0604020202020204" pitchFamily="34" charset="0"/>
              </a:rPr>
              <a:t>I looked on the IES website and I only see training programs that do ABC. Is IES interested in a training program that does XYZ? </a:t>
            </a:r>
            <a:r>
              <a:rPr lang="en-US" sz="6200">
                <a:solidFill>
                  <a:schemeClr val="tx2"/>
                </a:solidFill>
                <a:latin typeface="Arial" panose="020B0604020202020204" pitchFamily="34" charset="0"/>
              </a:rPr>
              <a:t>We encourage you to submit an application that addresses your institutions’ interests and strengths. It does not have to resemble any existing training program. We encourage you to solicit feedback on your idea by submitting a LOI or contacting the Pathways program officer. </a:t>
            </a:r>
          </a:p>
          <a:p>
            <a:pPr>
              <a:lnSpc>
                <a:spcPct val="110000"/>
              </a:lnSpc>
              <a:spcAft>
                <a:spcPts val="2400"/>
              </a:spcAft>
            </a:pPr>
            <a:r>
              <a:rPr lang="en-US" sz="6200" b="1">
                <a:solidFill>
                  <a:schemeClr val="bg2">
                    <a:lumMod val="75000"/>
                  </a:schemeClr>
                </a:solidFill>
                <a:latin typeface="Arial" panose="020B0604020202020204" pitchFamily="34" charset="0"/>
              </a:rPr>
              <a:t>We want to submit a training program that focuses on qualitative research methods. Is this allowed? </a:t>
            </a:r>
            <a:r>
              <a:rPr lang="en-US" sz="6200">
                <a:solidFill>
                  <a:schemeClr val="tx2"/>
                </a:solidFill>
                <a:latin typeface="Arial" panose="020B0604020202020204" pitchFamily="34" charset="0"/>
              </a:rPr>
              <a:t>A strictly qualitative training program would not fully prepare fellows to conduct research under one of IES’ research programs. However, a program that included qualitative and quantitative research methods would be appropriate. </a:t>
            </a:r>
          </a:p>
          <a:p>
            <a:endParaRPr lang="en-US"/>
          </a:p>
        </p:txBody>
      </p:sp>
      <p:sp>
        <p:nvSpPr>
          <p:cNvPr id="4" name="Slide Number Placeholder 3">
            <a:extLst>
              <a:ext uri="{FF2B5EF4-FFF2-40B4-BE49-F238E27FC236}">
                <a16:creationId xmlns:a16="http://schemas.microsoft.com/office/drawing/2014/main" id="{307197FA-B263-9353-50D0-D0A499611B0F}"/>
              </a:ext>
            </a:extLst>
          </p:cNvPr>
          <p:cNvSpPr>
            <a:spLocks noGrp="1"/>
          </p:cNvSpPr>
          <p:nvPr>
            <p:ph type="sldNum" sz="quarter" idx="15"/>
          </p:nvPr>
        </p:nvSpPr>
        <p:spPr/>
        <p:txBody>
          <a:bodyPr/>
          <a:lstStyle/>
          <a:p>
            <a:pPr>
              <a:defRPr/>
            </a:pPr>
            <a:fld id="{F02C0317-50B1-4AC2-8092-0D23262420E4}" type="slidenum">
              <a:rPr lang="uk-UA" smtClean="0"/>
              <a:pPr>
                <a:defRPr/>
              </a:pPr>
              <a:t>32</a:t>
            </a:fld>
            <a:endParaRPr lang="uk-UA"/>
          </a:p>
        </p:txBody>
      </p:sp>
    </p:spTree>
    <p:extLst>
      <p:ext uri="{BB962C8B-B14F-4D97-AF65-F5344CB8AC3E}">
        <p14:creationId xmlns:p14="http://schemas.microsoft.com/office/powerpoint/2010/main" val="270500933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627D07-2396-1717-66C9-F9293FC34EEF}"/>
              </a:ext>
            </a:extLst>
          </p:cNvPr>
          <p:cNvSpPr>
            <a:spLocks noGrp="1"/>
          </p:cNvSpPr>
          <p:nvPr>
            <p:ph type="ctrTitle"/>
          </p:nvPr>
        </p:nvSpPr>
        <p:spPr>
          <a:xfrm>
            <a:off x="1325340" y="6201185"/>
            <a:ext cx="10072762" cy="4436690"/>
          </a:xfrm>
        </p:spPr>
        <p:txBody>
          <a:bodyPr/>
          <a:lstStyle/>
          <a:p>
            <a:r>
              <a:rPr lang="en-US">
                <a:solidFill>
                  <a:schemeClr val="tx2"/>
                </a:solidFill>
              </a:rPr>
              <a:t>Research Training Plan</a:t>
            </a:r>
          </a:p>
        </p:txBody>
      </p:sp>
      <p:sp>
        <p:nvSpPr>
          <p:cNvPr id="3" name="Slide Number Placeholder 2">
            <a:extLst>
              <a:ext uri="{FF2B5EF4-FFF2-40B4-BE49-F238E27FC236}">
                <a16:creationId xmlns:a16="http://schemas.microsoft.com/office/drawing/2014/main" id="{2552BE0F-6F5B-3379-C908-5D4B84E17906}"/>
              </a:ext>
            </a:extLst>
          </p:cNvPr>
          <p:cNvSpPr>
            <a:spLocks noGrp="1"/>
          </p:cNvSpPr>
          <p:nvPr>
            <p:ph type="sldNum" sz="quarter" idx="10"/>
          </p:nvPr>
        </p:nvSpPr>
        <p:spPr/>
        <p:txBody>
          <a:bodyPr/>
          <a:lstStyle/>
          <a:p>
            <a:pPr>
              <a:defRPr/>
            </a:pPr>
            <a:fld id="{13FB683A-6D67-4DD5-927A-9257A48A73FE}" type="slidenum">
              <a:rPr lang="uk-UA" smtClean="0"/>
              <a:pPr>
                <a:defRPr/>
              </a:pPr>
              <a:t>33</a:t>
            </a:fld>
            <a:endParaRPr lang="uk-UA"/>
          </a:p>
        </p:txBody>
      </p:sp>
    </p:spTree>
    <p:extLst>
      <p:ext uri="{BB962C8B-B14F-4D97-AF65-F5344CB8AC3E}">
        <p14:creationId xmlns:p14="http://schemas.microsoft.com/office/powerpoint/2010/main" val="5242530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95F36-CEEC-59CD-B030-DC1637FD9840}"/>
              </a:ext>
            </a:extLst>
          </p:cNvPr>
          <p:cNvSpPr>
            <a:spLocks noGrp="1"/>
          </p:cNvSpPr>
          <p:nvPr>
            <p:ph type="ctrTitle"/>
          </p:nvPr>
        </p:nvSpPr>
        <p:spPr>
          <a:xfrm>
            <a:off x="757241" y="1143000"/>
            <a:ext cx="22867934" cy="1463040"/>
          </a:xfrm>
        </p:spPr>
        <p:txBody>
          <a:bodyPr/>
          <a:lstStyle/>
          <a:p>
            <a:r>
              <a:rPr lang="en-US">
                <a:solidFill>
                  <a:schemeClr val="tx2"/>
                </a:solidFill>
              </a:rPr>
              <a:t>Research Training Plan Components</a:t>
            </a:r>
          </a:p>
        </p:txBody>
      </p:sp>
      <p:sp>
        <p:nvSpPr>
          <p:cNvPr id="5" name="TextBox 4">
            <a:extLst>
              <a:ext uri="{FF2B5EF4-FFF2-40B4-BE49-F238E27FC236}">
                <a16:creationId xmlns:a16="http://schemas.microsoft.com/office/drawing/2014/main" id="{AE77C6F5-62AB-FA99-4B5F-9FA7E071E7D1}"/>
              </a:ext>
            </a:extLst>
          </p:cNvPr>
          <p:cNvSpPr txBox="1"/>
          <p:nvPr/>
        </p:nvSpPr>
        <p:spPr>
          <a:xfrm>
            <a:off x="757241" y="2412916"/>
            <a:ext cx="14696119" cy="830997"/>
          </a:xfrm>
          <a:prstGeom prst="rect">
            <a:avLst/>
          </a:prstGeom>
          <a:noFill/>
        </p:spPr>
        <p:txBody>
          <a:bodyPr wrap="square" rtlCol="0">
            <a:spAutoFit/>
          </a:bodyPr>
          <a:lstStyle/>
          <a:p>
            <a:r>
              <a:rPr lang="en-US" b="1">
                <a:solidFill>
                  <a:schemeClr val="bg2">
                    <a:lumMod val="75000"/>
                  </a:schemeClr>
                </a:solidFill>
                <a:latin typeface="Georgia" panose="02040502050405020303" pitchFamily="18" charset="0"/>
              </a:rPr>
              <a:t>Research Training Plan, pgs. 19-20</a:t>
            </a:r>
            <a:endParaRPr lang="en-US" b="1">
              <a:solidFill>
                <a:schemeClr val="bg2">
                  <a:lumMod val="75000"/>
                </a:schemeClr>
              </a:solidFill>
              <a:highlight>
                <a:srgbClr val="FFFF00"/>
              </a:highlight>
              <a:latin typeface="Georgia" panose="02040502050405020303" pitchFamily="18" charset="0"/>
            </a:endParaRPr>
          </a:p>
        </p:txBody>
      </p:sp>
      <p:sp>
        <p:nvSpPr>
          <p:cNvPr id="3" name="Text Placeholder 2">
            <a:extLst>
              <a:ext uri="{FF2B5EF4-FFF2-40B4-BE49-F238E27FC236}">
                <a16:creationId xmlns:a16="http://schemas.microsoft.com/office/drawing/2014/main" id="{996AD15E-AA6B-5A02-A975-B887580CC6C9}"/>
              </a:ext>
            </a:extLst>
          </p:cNvPr>
          <p:cNvSpPr>
            <a:spLocks noGrp="1"/>
          </p:cNvSpPr>
          <p:nvPr>
            <p:ph type="body" sz="quarter" idx="14"/>
          </p:nvPr>
        </p:nvSpPr>
        <p:spPr>
          <a:xfrm>
            <a:off x="940122" y="3633512"/>
            <a:ext cx="21211218" cy="8139388"/>
          </a:xfrm>
        </p:spPr>
        <p:txBody>
          <a:bodyPr>
            <a:normAutofit/>
          </a:bodyPr>
          <a:lstStyle/>
          <a:p>
            <a:pPr marL="0" indent="0">
              <a:spcAft>
                <a:spcPts val="1200"/>
              </a:spcAft>
              <a:buNone/>
            </a:pPr>
            <a:r>
              <a:rPr lang="en-US" sz="5400">
                <a:solidFill>
                  <a:schemeClr val="tx2"/>
                </a:solidFill>
                <a:latin typeface="Arial" panose="020B0604020202020204" pitchFamily="34" charset="0"/>
              </a:rPr>
              <a:t>In this section, you should detail your proposed training program. This includes everything from describing how you will identify fellows to how you will help them transition to graduate school: </a:t>
            </a:r>
          </a:p>
          <a:p>
            <a:pPr marL="1828800" lvl="1" indent="-457200">
              <a:spcBef>
                <a:spcPts val="600"/>
              </a:spcBef>
              <a:spcAft>
                <a:spcPts val="600"/>
              </a:spcAft>
            </a:pPr>
            <a:r>
              <a:rPr lang="en-US" sz="4800">
                <a:solidFill>
                  <a:schemeClr val="tx2"/>
                </a:solidFill>
                <a:latin typeface="Arial" panose="020B0604020202020204" pitchFamily="34" charset="0"/>
              </a:rPr>
              <a:t>Fellowship and Cohort Design </a:t>
            </a:r>
          </a:p>
          <a:p>
            <a:pPr marL="1828800" lvl="1" indent="-457200">
              <a:spcBef>
                <a:spcPts val="600"/>
              </a:spcBef>
              <a:spcAft>
                <a:spcPts val="600"/>
              </a:spcAft>
            </a:pPr>
            <a:r>
              <a:rPr lang="en-US" sz="4800">
                <a:solidFill>
                  <a:schemeClr val="tx2"/>
                </a:solidFill>
                <a:latin typeface="Arial" panose="020B0604020202020204" pitchFamily="34" charset="0"/>
              </a:rPr>
              <a:t>Fellowship Eligibility and Recruitment</a:t>
            </a:r>
          </a:p>
          <a:p>
            <a:pPr marL="1828800" lvl="1" indent="-457200">
              <a:spcBef>
                <a:spcPts val="600"/>
              </a:spcBef>
              <a:spcAft>
                <a:spcPts val="600"/>
              </a:spcAft>
            </a:pPr>
            <a:r>
              <a:rPr lang="en-US" sz="4800">
                <a:solidFill>
                  <a:schemeClr val="tx2"/>
                </a:solidFill>
                <a:latin typeface="Arial" panose="020B0604020202020204" pitchFamily="34" charset="0"/>
              </a:rPr>
              <a:t>Financial Support</a:t>
            </a:r>
          </a:p>
          <a:p>
            <a:pPr marL="1828800" lvl="1" indent="-457200">
              <a:spcBef>
                <a:spcPts val="600"/>
              </a:spcBef>
              <a:spcAft>
                <a:spcPts val="600"/>
              </a:spcAft>
            </a:pPr>
            <a:r>
              <a:rPr lang="en-US" sz="4800">
                <a:solidFill>
                  <a:schemeClr val="tx2"/>
                </a:solidFill>
                <a:latin typeface="Arial" panose="020B0604020202020204" pitchFamily="34" charset="0"/>
              </a:rPr>
              <a:t>Training activities</a:t>
            </a:r>
          </a:p>
          <a:p>
            <a:pPr marL="1828800" lvl="1" indent="-457200">
              <a:spcBef>
                <a:spcPts val="600"/>
              </a:spcBef>
              <a:spcAft>
                <a:spcPts val="600"/>
              </a:spcAft>
            </a:pPr>
            <a:r>
              <a:rPr lang="en-US" sz="4800">
                <a:solidFill>
                  <a:schemeClr val="tx2"/>
                </a:solidFill>
                <a:latin typeface="Arial" panose="020B0604020202020204" pitchFamily="34" charset="0"/>
              </a:rPr>
              <a:t>Plan for tracking fellow program and acceptance to graduate school</a:t>
            </a:r>
          </a:p>
          <a:p>
            <a:pPr marL="1828800" lvl="1" indent="-457200">
              <a:spcBef>
                <a:spcPts val="600"/>
              </a:spcBef>
              <a:spcAft>
                <a:spcPts val="600"/>
              </a:spcAft>
            </a:pPr>
            <a:r>
              <a:rPr lang="en-US" sz="4800">
                <a:solidFill>
                  <a:schemeClr val="tx2"/>
                </a:solidFill>
                <a:latin typeface="Arial" panose="020B0604020202020204" pitchFamily="34" charset="0"/>
              </a:rPr>
              <a:t>Evaluation</a:t>
            </a:r>
          </a:p>
          <a:p>
            <a:endParaRPr lang="en-US"/>
          </a:p>
        </p:txBody>
      </p:sp>
      <p:sp>
        <p:nvSpPr>
          <p:cNvPr id="4" name="Slide Number Placeholder 3">
            <a:extLst>
              <a:ext uri="{FF2B5EF4-FFF2-40B4-BE49-F238E27FC236}">
                <a16:creationId xmlns:a16="http://schemas.microsoft.com/office/drawing/2014/main" id="{2EA7263E-86F1-BD86-A9AD-8CD03F8C6440}"/>
              </a:ext>
            </a:extLst>
          </p:cNvPr>
          <p:cNvSpPr>
            <a:spLocks noGrp="1"/>
          </p:cNvSpPr>
          <p:nvPr>
            <p:ph type="sldNum" sz="quarter" idx="15"/>
          </p:nvPr>
        </p:nvSpPr>
        <p:spPr/>
        <p:txBody>
          <a:bodyPr/>
          <a:lstStyle/>
          <a:p>
            <a:pPr>
              <a:defRPr/>
            </a:pPr>
            <a:fld id="{F02C0317-50B1-4AC2-8092-0D23262420E4}" type="slidenum">
              <a:rPr lang="uk-UA" smtClean="0"/>
              <a:pPr>
                <a:defRPr/>
              </a:pPr>
              <a:t>34</a:t>
            </a:fld>
            <a:endParaRPr lang="uk-UA"/>
          </a:p>
        </p:txBody>
      </p:sp>
    </p:spTree>
    <p:extLst>
      <p:ext uri="{BB962C8B-B14F-4D97-AF65-F5344CB8AC3E}">
        <p14:creationId xmlns:p14="http://schemas.microsoft.com/office/powerpoint/2010/main" val="19736998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1F4999-5474-5448-FC7C-E8D3699AE86D}"/>
              </a:ext>
            </a:extLst>
          </p:cNvPr>
          <p:cNvSpPr>
            <a:spLocks noGrp="1"/>
          </p:cNvSpPr>
          <p:nvPr>
            <p:ph type="ctrTitle"/>
          </p:nvPr>
        </p:nvSpPr>
        <p:spPr>
          <a:xfrm>
            <a:off x="595424" y="1190543"/>
            <a:ext cx="23601292" cy="2476646"/>
          </a:xfrm>
        </p:spPr>
        <p:txBody>
          <a:bodyPr/>
          <a:lstStyle/>
          <a:p>
            <a:r>
              <a:rPr lang="en-US" sz="8700">
                <a:solidFill>
                  <a:schemeClr val="tx2"/>
                </a:solidFill>
              </a:rPr>
              <a:t>Fellowship and Cohort Requirements</a:t>
            </a:r>
          </a:p>
        </p:txBody>
      </p:sp>
      <p:sp>
        <p:nvSpPr>
          <p:cNvPr id="6" name="TextBox 5">
            <a:extLst>
              <a:ext uri="{FF2B5EF4-FFF2-40B4-BE49-F238E27FC236}">
                <a16:creationId xmlns:a16="http://schemas.microsoft.com/office/drawing/2014/main" id="{C30515AB-801C-A1CF-0580-2A3A8AB6CB31}"/>
              </a:ext>
            </a:extLst>
          </p:cNvPr>
          <p:cNvSpPr txBox="1"/>
          <p:nvPr/>
        </p:nvSpPr>
        <p:spPr>
          <a:xfrm>
            <a:off x="595424" y="2567314"/>
            <a:ext cx="23439475" cy="830997"/>
          </a:xfrm>
          <a:prstGeom prst="rect">
            <a:avLst/>
          </a:prstGeom>
          <a:noFill/>
        </p:spPr>
        <p:txBody>
          <a:bodyPr wrap="square">
            <a:spAutoFit/>
          </a:bodyPr>
          <a:lstStyle/>
          <a:p>
            <a:r>
              <a:rPr lang="en-US" b="1">
                <a:solidFill>
                  <a:schemeClr val="bg2">
                    <a:lumMod val="75000"/>
                  </a:schemeClr>
                </a:solidFill>
                <a:latin typeface="Georgia" panose="02040502050405020303" pitchFamily="18" charset="0"/>
              </a:rPr>
              <a:t>Financial Support and Additional Parameters, RFA pgs. 20, 24-26</a:t>
            </a:r>
          </a:p>
        </p:txBody>
      </p:sp>
      <p:sp>
        <p:nvSpPr>
          <p:cNvPr id="3" name="Text Placeholder 2">
            <a:extLst>
              <a:ext uri="{FF2B5EF4-FFF2-40B4-BE49-F238E27FC236}">
                <a16:creationId xmlns:a16="http://schemas.microsoft.com/office/drawing/2014/main" id="{A47C8E90-4B34-8D3E-AC9B-0D4BB3BF2C67}"/>
              </a:ext>
            </a:extLst>
          </p:cNvPr>
          <p:cNvSpPr>
            <a:spLocks noGrp="1"/>
          </p:cNvSpPr>
          <p:nvPr>
            <p:ph type="body" sz="quarter" idx="14"/>
          </p:nvPr>
        </p:nvSpPr>
        <p:spPr>
          <a:xfrm>
            <a:off x="769934" y="3854104"/>
            <a:ext cx="22847305" cy="8731596"/>
          </a:xfrm>
        </p:spPr>
        <p:txBody>
          <a:bodyPr vert="horz" lIns="0" tIns="0" rIns="0" bIns="0" rtlCol="0" anchor="t">
            <a:normAutofit fontScale="62500" lnSpcReduction="20000"/>
          </a:bodyPr>
          <a:lstStyle/>
          <a:p>
            <a:pPr marL="0" indent="0">
              <a:lnSpc>
                <a:spcPct val="120000"/>
              </a:lnSpc>
              <a:spcBef>
                <a:spcPts val="1200"/>
              </a:spcBef>
              <a:spcAft>
                <a:spcPts val="2400"/>
              </a:spcAft>
              <a:buNone/>
            </a:pPr>
            <a:r>
              <a:rPr lang="en-US" sz="7000" i="1">
                <a:solidFill>
                  <a:schemeClr val="tx2"/>
                </a:solidFill>
                <a:latin typeface="Arial" panose="020B0604020202020204" pitchFamily="34" charset="0"/>
              </a:rPr>
              <a:t>A Pathways fellow is defined as a participant who receives 8 weeks to 1 year of training.</a:t>
            </a:r>
            <a:endParaRPr lang="en-US" sz="7000" b="1">
              <a:solidFill>
                <a:schemeClr val="tx2"/>
              </a:solidFill>
              <a:latin typeface="Arial" panose="020B0604020202020204" pitchFamily="34" charset="0"/>
            </a:endParaRPr>
          </a:p>
          <a:p>
            <a:pPr marL="0" indent="0">
              <a:lnSpc>
                <a:spcPct val="120000"/>
              </a:lnSpc>
              <a:spcBef>
                <a:spcPts val="0"/>
              </a:spcBef>
              <a:spcAft>
                <a:spcPts val="600"/>
              </a:spcAft>
              <a:buNone/>
            </a:pPr>
            <a:r>
              <a:rPr lang="en-US" sz="5100" b="1" u="sng">
                <a:solidFill>
                  <a:schemeClr val="tx2"/>
                </a:solidFill>
                <a:latin typeface="Arial" panose="020B0604020202020204" pitchFamily="34" charset="0"/>
              </a:rPr>
              <a:t>Fellowships can vary by length  </a:t>
            </a:r>
          </a:p>
          <a:p>
            <a:pPr lvl="1" indent="-909320">
              <a:lnSpc>
                <a:spcPct val="120000"/>
              </a:lnSpc>
              <a:spcBef>
                <a:spcPts val="0"/>
              </a:spcBef>
              <a:spcAft>
                <a:spcPts val="600"/>
              </a:spcAft>
            </a:pPr>
            <a:r>
              <a:rPr lang="en-US" sz="5100">
                <a:solidFill>
                  <a:schemeClr val="tx2"/>
                </a:solidFill>
                <a:latin typeface="Arial" panose="020B0604020202020204" pitchFamily="34" charset="0"/>
              </a:rPr>
              <a:t>Fellowship length should reflect the time needed to adequately provide the training proposed.  </a:t>
            </a:r>
          </a:p>
          <a:p>
            <a:pPr lvl="1" indent="-909320">
              <a:lnSpc>
                <a:spcPct val="120000"/>
              </a:lnSpc>
              <a:spcBef>
                <a:spcPts val="0"/>
              </a:spcBef>
              <a:spcAft>
                <a:spcPts val="600"/>
              </a:spcAft>
            </a:pPr>
            <a:r>
              <a:rPr lang="en-US" sz="5100">
                <a:solidFill>
                  <a:schemeClr val="tx2"/>
                </a:solidFill>
                <a:latin typeface="Arial" panose="020B0604020202020204" pitchFamily="34" charset="0"/>
              </a:rPr>
              <a:t>Example lengths: Summer (8-weeks minimum), one semester (fall or spring), academic year (fall and spring), semester plus the summer (summer-to-fall or spring-to-summer), full calendar year (starting any time)  </a:t>
            </a:r>
            <a:endParaRPr lang="en-US" sz="5100" u="sng">
              <a:solidFill>
                <a:schemeClr val="tx2"/>
              </a:solidFill>
              <a:latin typeface="Arial" panose="020B0604020202020204" pitchFamily="34" charset="0"/>
            </a:endParaRPr>
          </a:p>
          <a:p>
            <a:pPr marL="0" indent="0">
              <a:lnSpc>
                <a:spcPct val="120000"/>
              </a:lnSpc>
              <a:spcBef>
                <a:spcPts val="1200"/>
              </a:spcBef>
              <a:spcAft>
                <a:spcPts val="600"/>
              </a:spcAft>
              <a:buNone/>
            </a:pPr>
            <a:r>
              <a:rPr lang="en-US" sz="5100" b="1" u="sng">
                <a:solidFill>
                  <a:schemeClr val="tx2"/>
                </a:solidFill>
                <a:latin typeface="Arial" panose="020B0604020202020204" pitchFamily="34" charset="0"/>
              </a:rPr>
              <a:t>Restrictions: </a:t>
            </a:r>
          </a:p>
          <a:p>
            <a:pPr marL="1714500" lvl="1" indent="-914400">
              <a:lnSpc>
                <a:spcPct val="120000"/>
              </a:lnSpc>
              <a:spcBef>
                <a:spcPts val="0"/>
              </a:spcBef>
              <a:spcAft>
                <a:spcPts val="600"/>
              </a:spcAft>
            </a:pPr>
            <a:r>
              <a:rPr lang="en-US" sz="5100">
                <a:solidFill>
                  <a:schemeClr val="tx2"/>
                </a:solidFill>
                <a:latin typeface="Arial" panose="020B0604020202020204" pitchFamily="34" charset="0"/>
                <a:cs typeface="Times New Roman"/>
              </a:rPr>
              <a:t>Minimum number of cohorts: </a:t>
            </a:r>
            <a:r>
              <a:rPr lang="en-US" sz="5100" b="1">
                <a:solidFill>
                  <a:schemeClr val="tx2"/>
                </a:solidFill>
                <a:latin typeface="Arial" panose="020B0604020202020204" pitchFamily="34" charset="0"/>
                <a:cs typeface="Times New Roman"/>
              </a:rPr>
              <a:t>4</a:t>
            </a:r>
          </a:p>
          <a:p>
            <a:pPr marL="1714500" lvl="1" indent="-914400">
              <a:lnSpc>
                <a:spcPct val="120000"/>
              </a:lnSpc>
              <a:spcBef>
                <a:spcPts val="0"/>
              </a:spcBef>
              <a:spcAft>
                <a:spcPts val="600"/>
              </a:spcAft>
            </a:pPr>
            <a:r>
              <a:rPr lang="en-US" sz="5100">
                <a:solidFill>
                  <a:schemeClr val="tx2"/>
                </a:solidFill>
                <a:latin typeface="Arial" panose="020B0604020202020204" pitchFamily="34" charset="0"/>
                <a:cs typeface="Times New Roman"/>
              </a:rPr>
              <a:t>Maximum number of cohorts: </a:t>
            </a:r>
            <a:r>
              <a:rPr lang="en-US" sz="5100" b="1">
                <a:solidFill>
                  <a:schemeClr val="tx2"/>
                </a:solidFill>
                <a:latin typeface="Arial" panose="020B0604020202020204" pitchFamily="34" charset="0"/>
                <a:cs typeface="Times New Roman"/>
              </a:rPr>
              <a:t>No maximum </a:t>
            </a:r>
          </a:p>
          <a:p>
            <a:pPr marL="1714500" lvl="1" indent="-914400">
              <a:lnSpc>
                <a:spcPct val="120000"/>
              </a:lnSpc>
              <a:spcBef>
                <a:spcPts val="0"/>
              </a:spcBef>
              <a:spcAft>
                <a:spcPts val="600"/>
              </a:spcAft>
            </a:pPr>
            <a:r>
              <a:rPr lang="en-US" sz="5100">
                <a:solidFill>
                  <a:schemeClr val="tx2"/>
                </a:solidFill>
                <a:latin typeface="Arial" panose="020B0604020202020204" pitchFamily="34" charset="0"/>
                <a:cs typeface="Times New Roman"/>
              </a:rPr>
              <a:t>Cohort Size: </a:t>
            </a:r>
            <a:r>
              <a:rPr lang="en-US" sz="5100" b="1">
                <a:solidFill>
                  <a:schemeClr val="tx2"/>
                </a:solidFill>
                <a:latin typeface="Arial" panose="020B0604020202020204" pitchFamily="34" charset="0"/>
                <a:cs typeface="Times New Roman"/>
              </a:rPr>
              <a:t>Varies. </a:t>
            </a:r>
            <a:r>
              <a:rPr lang="en-US" sz="5100">
                <a:solidFill>
                  <a:schemeClr val="tx2"/>
                </a:solidFill>
                <a:latin typeface="Arial" panose="020B0604020202020204" pitchFamily="34" charset="0"/>
                <a:cs typeface="Times New Roman"/>
              </a:rPr>
              <a:t>Typical cohorts should be between 8 and 15 fellows depending on program size and training model. </a:t>
            </a:r>
          </a:p>
          <a:p>
            <a:pPr marL="1714500" lvl="1" indent="-914400">
              <a:lnSpc>
                <a:spcPct val="120000"/>
              </a:lnSpc>
              <a:spcBef>
                <a:spcPts val="0"/>
              </a:spcBef>
              <a:spcAft>
                <a:spcPts val="600"/>
              </a:spcAft>
            </a:pPr>
            <a:r>
              <a:rPr lang="en-US" sz="5100">
                <a:solidFill>
                  <a:schemeClr val="tx2"/>
                </a:solidFill>
                <a:latin typeface="Arial" panose="020B0604020202020204" pitchFamily="34" charset="0"/>
                <a:cs typeface="Times New Roman"/>
              </a:rPr>
              <a:t>Minimum number of fellows: </a:t>
            </a:r>
            <a:r>
              <a:rPr lang="en-US" sz="5100" b="1">
                <a:solidFill>
                  <a:schemeClr val="tx2"/>
                </a:solidFill>
                <a:latin typeface="Arial" panose="020B0604020202020204" pitchFamily="34" charset="0"/>
                <a:cs typeface="Times New Roman"/>
              </a:rPr>
              <a:t>40 </a:t>
            </a:r>
          </a:p>
          <a:p>
            <a:pPr marL="1714500" lvl="1" indent="-914400">
              <a:lnSpc>
                <a:spcPct val="120000"/>
              </a:lnSpc>
              <a:spcBef>
                <a:spcPts val="0"/>
              </a:spcBef>
              <a:spcAft>
                <a:spcPts val="600"/>
              </a:spcAft>
            </a:pPr>
            <a:r>
              <a:rPr lang="en-US" sz="5100">
                <a:solidFill>
                  <a:schemeClr val="tx2"/>
                </a:solidFill>
                <a:latin typeface="Arial" panose="020B0604020202020204" pitchFamily="34" charset="0"/>
                <a:cs typeface="Times New Roman"/>
              </a:rPr>
              <a:t>There is </a:t>
            </a:r>
            <a:r>
              <a:rPr lang="en-US" sz="5100" b="1">
                <a:solidFill>
                  <a:schemeClr val="tx2"/>
                </a:solidFill>
                <a:latin typeface="Arial" panose="020B0604020202020204" pitchFamily="34" charset="0"/>
                <a:cs typeface="Times New Roman"/>
              </a:rPr>
              <a:t>no maximum number of fellows </a:t>
            </a:r>
            <a:r>
              <a:rPr lang="en-US" sz="5100">
                <a:solidFill>
                  <a:schemeClr val="tx2"/>
                </a:solidFill>
                <a:latin typeface="Arial" panose="020B0604020202020204" pitchFamily="34" charset="0"/>
                <a:cs typeface="Times New Roman"/>
              </a:rPr>
              <a:t>that the Pathways training program can support. However, a program requesting the maximum amount of direct support per fellow ($13,000) would be limited to 60 fellows ($13,000 X 60 = $780,000). In practice, this means that a program with 60 fellows could have 4 cohorts of 15 fellows (or 5 cohorts of 12 fellows). Programs may exceed 60 fellows if they have lower participant support costs or cost-share. </a:t>
            </a:r>
            <a:endParaRPr lang="en-US">
              <a:solidFill>
                <a:schemeClr val="tx2"/>
              </a:solidFill>
            </a:endParaRPr>
          </a:p>
        </p:txBody>
      </p:sp>
      <p:sp>
        <p:nvSpPr>
          <p:cNvPr id="4" name="Slide Number Placeholder 3">
            <a:extLst>
              <a:ext uri="{FF2B5EF4-FFF2-40B4-BE49-F238E27FC236}">
                <a16:creationId xmlns:a16="http://schemas.microsoft.com/office/drawing/2014/main" id="{1813EA67-A9CA-B650-285D-0FBDD26678A8}"/>
              </a:ext>
            </a:extLst>
          </p:cNvPr>
          <p:cNvSpPr>
            <a:spLocks noGrp="1"/>
          </p:cNvSpPr>
          <p:nvPr>
            <p:ph type="sldNum" sz="quarter" idx="15"/>
          </p:nvPr>
        </p:nvSpPr>
        <p:spPr/>
        <p:txBody>
          <a:bodyPr/>
          <a:lstStyle/>
          <a:p>
            <a:pPr>
              <a:defRPr/>
            </a:pPr>
            <a:fld id="{F02C0317-50B1-4AC2-8092-0D23262420E4}" type="slidenum">
              <a:rPr lang="uk-UA" smtClean="0"/>
              <a:pPr>
                <a:defRPr/>
              </a:pPr>
              <a:t>35</a:t>
            </a:fld>
            <a:endParaRPr lang="uk-UA"/>
          </a:p>
        </p:txBody>
      </p:sp>
    </p:spTree>
    <p:extLst>
      <p:ext uri="{BB962C8B-B14F-4D97-AF65-F5344CB8AC3E}">
        <p14:creationId xmlns:p14="http://schemas.microsoft.com/office/powerpoint/2010/main" val="40267696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52433-338D-EBB8-8FFD-4301BF06A093}"/>
              </a:ext>
            </a:extLst>
          </p:cNvPr>
          <p:cNvSpPr>
            <a:spLocks noGrp="1"/>
          </p:cNvSpPr>
          <p:nvPr>
            <p:ph type="ctrTitle"/>
          </p:nvPr>
        </p:nvSpPr>
        <p:spPr/>
        <p:txBody>
          <a:bodyPr>
            <a:normAutofit/>
          </a:bodyPr>
          <a:lstStyle/>
          <a:p>
            <a:r>
              <a:rPr lang="en-US">
                <a:solidFill>
                  <a:schemeClr val="tx2"/>
                </a:solidFill>
              </a:rPr>
              <a:t>Fellow Recruitment</a:t>
            </a:r>
          </a:p>
        </p:txBody>
      </p:sp>
      <p:sp>
        <p:nvSpPr>
          <p:cNvPr id="3" name="TextBox 2">
            <a:extLst>
              <a:ext uri="{FF2B5EF4-FFF2-40B4-BE49-F238E27FC236}">
                <a16:creationId xmlns:a16="http://schemas.microsoft.com/office/drawing/2014/main" id="{EF8BBBE9-BEF0-636D-1729-4955E2AE3312}"/>
              </a:ext>
            </a:extLst>
          </p:cNvPr>
          <p:cNvSpPr txBox="1"/>
          <p:nvPr/>
        </p:nvSpPr>
        <p:spPr>
          <a:xfrm>
            <a:off x="757241" y="2459204"/>
            <a:ext cx="22867934" cy="830997"/>
          </a:xfrm>
          <a:prstGeom prst="rect">
            <a:avLst/>
          </a:prstGeom>
          <a:noFill/>
        </p:spPr>
        <p:txBody>
          <a:bodyPr wrap="square" rtlCol="0">
            <a:spAutoFit/>
          </a:bodyPr>
          <a:lstStyle/>
          <a:p>
            <a:r>
              <a:rPr lang="en-US" b="1">
                <a:solidFill>
                  <a:schemeClr val="bg2">
                    <a:lumMod val="75000"/>
                  </a:schemeClr>
                </a:solidFill>
                <a:latin typeface="Georgia" panose="02040502050405020303" pitchFamily="18" charset="0"/>
              </a:rPr>
              <a:t>Recruitment Plan, RFA pg. 21</a:t>
            </a:r>
          </a:p>
        </p:txBody>
      </p:sp>
      <p:sp>
        <p:nvSpPr>
          <p:cNvPr id="13" name="Text Placeholder 12">
            <a:extLst>
              <a:ext uri="{FF2B5EF4-FFF2-40B4-BE49-F238E27FC236}">
                <a16:creationId xmlns:a16="http://schemas.microsoft.com/office/drawing/2014/main" id="{E3C3A969-2443-173E-73DB-D2C06E9A083E}"/>
              </a:ext>
            </a:extLst>
          </p:cNvPr>
          <p:cNvSpPr>
            <a:spLocks noGrp="1"/>
          </p:cNvSpPr>
          <p:nvPr>
            <p:ph type="body" sz="quarter" idx="14"/>
          </p:nvPr>
        </p:nvSpPr>
        <p:spPr>
          <a:xfrm>
            <a:off x="757241" y="3619646"/>
            <a:ext cx="22379206" cy="8030389"/>
          </a:xfrm>
        </p:spPr>
        <p:txBody>
          <a:bodyPr vert="horz" lIns="0" tIns="0" rIns="0" bIns="0" rtlCol="0" anchor="t">
            <a:noAutofit/>
          </a:bodyPr>
          <a:lstStyle/>
          <a:p>
            <a:pPr marL="0" indent="0">
              <a:spcBef>
                <a:spcPts val="0"/>
              </a:spcBef>
              <a:spcAft>
                <a:spcPts val="1200"/>
              </a:spcAft>
              <a:buNone/>
            </a:pPr>
            <a:r>
              <a:rPr lang="en-US" sz="4800">
                <a:solidFill>
                  <a:schemeClr val="tx2"/>
                </a:solidFill>
                <a:latin typeface="Arial" panose="020B0604020202020204" pitchFamily="34" charset="0"/>
                <a:cs typeface="Times New Roman"/>
              </a:rPr>
              <a:t>The application </a:t>
            </a:r>
            <a:r>
              <a:rPr lang="en-US" sz="4800" b="1">
                <a:solidFill>
                  <a:schemeClr val="bg2">
                    <a:lumMod val="75000"/>
                  </a:schemeClr>
                </a:solidFill>
                <a:latin typeface="Arial" panose="020B0604020202020204" pitchFamily="34" charset="0"/>
                <a:cs typeface="Times New Roman"/>
              </a:rPr>
              <a:t>must</a:t>
            </a:r>
            <a:r>
              <a:rPr lang="en-US" sz="4800">
                <a:solidFill>
                  <a:schemeClr val="tx2"/>
                </a:solidFill>
                <a:latin typeface="Arial" panose="020B0604020202020204" pitchFamily="34" charset="0"/>
                <a:cs typeface="Times New Roman"/>
              </a:rPr>
              <a:t> include a recruitment plan. Detail your recruitment plan, strategies, and timeline. </a:t>
            </a:r>
            <a:endParaRPr lang="en-US" sz="4800" b="1">
              <a:solidFill>
                <a:schemeClr val="tx2"/>
              </a:solidFill>
              <a:latin typeface="Arial" panose="020B0604020202020204" pitchFamily="34" charset="0"/>
            </a:endParaRPr>
          </a:p>
          <a:p>
            <a:pPr marL="0" indent="0">
              <a:spcBef>
                <a:spcPts val="1200"/>
              </a:spcBef>
              <a:spcAft>
                <a:spcPts val="1200"/>
              </a:spcAft>
              <a:buNone/>
            </a:pPr>
            <a:r>
              <a:rPr lang="en-US" sz="4800" b="1">
                <a:solidFill>
                  <a:schemeClr val="tx2"/>
                </a:solidFill>
                <a:latin typeface="Arial" panose="020B0604020202020204" pitchFamily="34" charset="0"/>
                <a:cs typeface="Times New Roman"/>
              </a:rPr>
              <a:t>Specifically describe: </a:t>
            </a:r>
          </a:p>
          <a:p>
            <a:pPr marL="1828800" lvl="1" indent="-457200">
              <a:spcBef>
                <a:spcPts val="1200"/>
              </a:spcBef>
              <a:spcAft>
                <a:spcPts val="600"/>
              </a:spcAft>
            </a:pPr>
            <a:r>
              <a:rPr lang="en-US" sz="4400">
                <a:solidFill>
                  <a:schemeClr val="tx2"/>
                </a:solidFill>
                <a:latin typeface="Arial" panose="020B0604020202020204" pitchFamily="34" charset="0"/>
                <a:cs typeface="Times New Roman"/>
              </a:rPr>
              <a:t>the types of fellows you wish to train and the appropriate venues for finding them.</a:t>
            </a:r>
          </a:p>
          <a:p>
            <a:pPr marL="1828800" lvl="1" indent="-457200">
              <a:spcBef>
                <a:spcPts val="0"/>
              </a:spcBef>
              <a:spcAft>
                <a:spcPts val="600"/>
              </a:spcAft>
            </a:pPr>
            <a:r>
              <a:rPr lang="en-US" sz="4400">
                <a:solidFill>
                  <a:schemeClr val="tx2"/>
                </a:solidFill>
                <a:latin typeface="Arial" panose="020B0604020202020204" pitchFamily="34" charset="0"/>
                <a:cs typeface="Times New Roman"/>
              </a:rPr>
              <a:t>your explicit strategies for recruiting members of groups underrepresented in graduate education and in the education sciences (consistent with constitutional and statutory limitations)</a:t>
            </a:r>
          </a:p>
          <a:p>
            <a:pPr marL="1828800" lvl="1" indent="-457200">
              <a:spcBef>
                <a:spcPts val="0"/>
              </a:spcBef>
              <a:spcAft>
                <a:spcPts val="600"/>
              </a:spcAft>
            </a:pPr>
            <a:r>
              <a:rPr lang="en-US" sz="4400">
                <a:solidFill>
                  <a:schemeClr val="tx2"/>
                </a:solidFill>
                <a:latin typeface="Arial" panose="020B0604020202020204" pitchFamily="34" charset="0"/>
              </a:rPr>
              <a:t>your explicit strategies for recruiting fellows from multiple disciplines, departments, institutions, etc. </a:t>
            </a:r>
          </a:p>
          <a:p>
            <a:pPr marL="1828800" lvl="1" indent="-457200">
              <a:spcBef>
                <a:spcPts val="0"/>
              </a:spcBef>
              <a:spcAft>
                <a:spcPts val="600"/>
              </a:spcAft>
            </a:pPr>
            <a:r>
              <a:rPr lang="en-US" sz="4400">
                <a:solidFill>
                  <a:schemeClr val="tx2"/>
                </a:solidFill>
                <a:latin typeface="Arial" panose="020B0604020202020204" pitchFamily="34" charset="0"/>
              </a:rPr>
              <a:t>your plan for recruiting fellows from all partnership institutions (if applicable)</a:t>
            </a:r>
          </a:p>
          <a:p>
            <a:pPr marL="1828800" lvl="1" indent="-457200">
              <a:spcBef>
                <a:spcPts val="0"/>
              </a:spcBef>
              <a:spcAft>
                <a:spcPts val="600"/>
              </a:spcAft>
            </a:pPr>
            <a:r>
              <a:rPr lang="en-US" sz="4400">
                <a:solidFill>
                  <a:schemeClr val="tx2"/>
                </a:solidFill>
                <a:latin typeface="Arial" panose="020B0604020202020204" pitchFamily="34" charset="0"/>
                <a:cs typeface="Times New Roman"/>
              </a:rPr>
              <a:t>your eligibility and selection criteria.</a:t>
            </a:r>
          </a:p>
        </p:txBody>
      </p:sp>
      <p:sp>
        <p:nvSpPr>
          <p:cNvPr id="4" name="Slide Number Placeholder 3">
            <a:extLst>
              <a:ext uri="{FF2B5EF4-FFF2-40B4-BE49-F238E27FC236}">
                <a16:creationId xmlns:a16="http://schemas.microsoft.com/office/drawing/2014/main" id="{33452323-A46C-C393-D311-6ADE2BAE4D5E}"/>
              </a:ext>
            </a:extLst>
          </p:cNvPr>
          <p:cNvSpPr>
            <a:spLocks noGrp="1"/>
          </p:cNvSpPr>
          <p:nvPr>
            <p:ph type="sldNum" sz="quarter" idx="15"/>
          </p:nvPr>
        </p:nvSpPr>
        <p:spPr/>
        <p:txBody>
          <a:bodyPr/>
          <a:lstStyle/>
          <a:p>
            <a:pPr>
              <a:defRPr/>
            </a:pPr>
            <a:fld id="{F02C0317-50B1-4AC2-8092-0D23262420E4}" type="slidenum">
              <a:rPr lang="uk-UA" smtClean="0"/>
              <a:pPr>
                <a:defRPr/>
              </a:pPr>
              <a:t>36</a:t>
            </a:fld>
            <a:endParaRPr lang="uk-UA"/>
          </a:p>
        </p:txBody>
      </p:sp>
    </p:spTree>
    <p:extLst>
      <p:ext uri="{BB962C8B-B14F-4D97-AF65-F5344CB8AC3E}">
        <p14:creationId xmlns:p14="http://schemas.microsoft.com/office/powerpoint/2010/main" val="290990645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52433-338D-EBB8-8FFD-4301BF06A093}"/>
              </a:ext>
            </a:extLst>
          </p:cNvPr>
          <p:cNvSpPr>
            <a:spLocks noGrp="1"/>
          </p:cNvSpPr>
          <p:nvPr>
            <p:ph type="ctrTitle"/>
          </p:nvPr>
        </p:nvSpPr>
        <p:spPr/>
        <p:txBody>
          <a:bodyPr>
            <a:normAutofit/>
          </a:bodyPr>
          <a:lstStyle/>
          <a:p>
            <a:r>
              <a:rPr lang="en-US">
                <a:solidFill>
                  <a:schemeClr val="tx2"/>
                </a:solidFill>
              </a:rPr>
              <a:t>Fellow Requirements</a:t>
            </a:r>
          </a:p>
        </p:txBody>
      </p:sp>
      <p:sp>
        <p:nvSpPr>
          <p:cNvPr id="16" name="TextBox 15">
            <a:extLst>
              <a:ext uri="{FF2B5EF4-FFF2-40B4-BE49-F238E27FC236}">
                <a16:creationId xmlns:a16="http://schemas.microsoft.com/office/drawing/2014/main" id="{49CFDBFA-B971-5AB8-CE80-74209CDAFF44}"/>
              </a:ext>
            </a:extLst>
          </p:cNvPr>
          <p:cNvSpPr txBox="1"/>
          <p:nvPr/>
        </p:nvSpPr>
        <p:spPr>
          <a:xfrm>
            <a:off x="757241" y="2459204"/>
            <a:ext cx="22867934" cy="830997"/>
          </a:xfrm>
          <a:prstGeom prst="rect">
            <a:avLst/>
          </a:prstGeom>
          <a:noFill/>
        </p:spPr>
        <p:txBody>
          <a:bodyPr wrap="square" rtlCol="0">
            <a:spAutoFit/>
          </a:bodyPr>
          <a:lstStyle/>
          <a:p>
            <a:r>
              <a:rPr lang="en-US" b="1">
                <a:solidFill>
                  <a:schemeClr val="bg2">
                    <a:lumMod val="75000"/>
                  </a:schemeClr>
                </a:solidFill>
                <a:latin typeface="Georgia" panose="02040502050405020303" pitchFamily="18" charset="0"/>
              </a:rPr>
              <a:t>Training Requirements and Additional Parameters, RFA pg. 24</a:t>
            </a:r>
          </a:p>
        </p:txBody>
      </p:sp>
      <p:sp>
        <p:nvSpPr>
          <p:cNvPr id="13" name="Text Placeholder 12">
            <a:extLst>
              <a:ext uri="{FF2B5EF4-FFF2-40B4-BE49-F238E27FC236}">
                <a16:creationId xmlns:a16="http://schemas.microsoft.com/office/drawing/2014/main" id="{E3C3A969-2443-173E-73DB-D2C06E9A083E}"/>
              </a:ext>
            </a:extLst>
          </p:cNvPr>
          <p:cNvSpPr>
            <a:spLocks noGrp="1"/>
          </p:cNvSpPr>
          <p:nvPr>
            <p:ph type="body" sz="quarter" idx="14"/>
          </p:nvPr>
        </p:nvSpPr>
        <p:spPr>
          <a:xfrm>
            <a:off x="757241" y="3767815"/>
            <a:ext cx="11436346" cy="8817885"/>
          </a:xfrm>
        </p:spPr>
        <p:txBody>
          <a:bodyPr>
            <a:normAutofit lnSpcReduction="10000"/>
          </a:bodyPr>
          <a:lstStyle/>
          <a:p>
            <a:pPr>
              <a:lnSpc>
                <a:spcPct val="110000"/>
              </a:lnSpc>
              <a:spcAft>
                <a:spcPts val="600"/>
              </a:spcAft>
            </a:pPr>
            <a:r>
              <a:rPr lang="en-US" sz="5200">
                <a:solidFill>
                  <a:schemeClr val="tx2"/>
                </a:solidFill>
                <a:latin typeface="Arial" panose="020B0604020202020204" pitchFamily="34" charset="0"/>
              </a:rPr>
              <a:t>Pathways fellows must meet at least one of the following: </a:t>
            </a:r>
            <a:endParaRPr lang="en-US" sz="4300">
              <a:solidFill>
                <a:schemeClr val="tx2"/>
              </a:solidFill>
              <a:latin typeface="Arial" panose="020B0604020202020204" pitchFamily="34" charset="0"/>
            </a:endParaRPr>
          </a:p>
          <a:p>
            <a:pPr lvl="1">
              <a:lnSpc>
                <a:spcPct val="110000"/>
              </a:lnSpc>
              <a:spcAft>
                <a:spcPts val="600"/>
              </a:spcAft>
            </a:pPr>
            <a:r>
              <a:rPr lang="en-US" sz="4300">
                <a:solidFill>
                  <a:schemeClr val="tx2"/>
                </a:solidFill>
                <a:latin typeface="Arial" panose="020B0604020202020204" pitchFamily="34" charset="0"/>
              </a:rPr>
              <a:t>be a junior or senior enrolled part-time or full-time in a bachelor’s program </a:t>
            </a:r>
          </a:p>
          <a:p>
            <a:pPr lvl="1">
              <a:lnSpc>
                <a:spcPct val="110000"/>
              </a:lnSpc>
              <a:spcAft>
                <a:spcPts val="600"/>
              </a:spcAft>
            </a:pPr>
            <a:r>
              <a:rPr lang="en-US" sz="4300">
                <a:solidFill>
                  <a:schemeClr val="tx2"/>
                </a:solidFill>
                <a:latin typeface="Arial" panose="020B0604020202020204" pitchFamily="34" charset="0"/>
              </a:rPr>
              <a:t>have received a bachelor’s degree within 5 years prior to participation in the training program </a:t>
            </a:r>
          </a:p>
          <a:p>
            <a:pPr lvl="1">
              <a:lnSpc>
                <a:spcPct val="110000"/>
              </a:lnSpc>
              <a:spcAft>
                <a:spcPts val="600"/>
              </a:spcAft>
            </a:pPr>
            <a:r>
              <a:rPr lang="en-US" sz="4300">
                <a:solidFill>
                  <a:schemeClr val="tx2"/>
                </a:solidFill>
                <a:latin typeface="Arial" panose="020B0604020202020204" pitchFamily="34" charset="0"/>
              </a:rPr>
              <a:t>be enrolled part-time or full-time in a master’s program </a:t>
            </a:r>
          </a:p>
          <a:p>
            <a:pPr>
              <a:lnSpc>
                <a:spcPct val="110000"/>
              </a:lnSpc>
              <a:spcAft>
                <a:spcPts val="600"/>
              </a:spcAft>
            </a:pPr>
            <a:r>
              <a:rPr lang="en-US" sz="4800">
                <a:solidFill>
                  <a:schemeClr val="tx2"/>
                </a:solidFill>
                <a:latin typeface="Arial" panose="020B0604020202020204" pitchFamily="34" charset="0"/>
              </a:rPr>
              <a:t>Pathways fellows must be citizens or permanent residents of the United States. </a:t>
            </a:r>
          </a:p>
          <a:p>
            <a:endParaRPr lang="en-US"/>
          </a:p>
        </p:txBody>
      </p:sp>
      <p:sp>
        <p:nvSpPr>
          <p:cNvPr id="6" name="Text Placeholder 12">
            <a:extLst>
              <a:ext uri="{FF2B5EF4-FFF2-40B4-BE49-F238E27FC236}">
                <a16:creationId xmlns:a16="http://schemas.microsoft.com/office/drawing/2014/main" id="{8B5BCF0F-2EA0-2A7D-21A9-54ECFBCDE685}"/>
              </a:ext>
            </a:extLst>
          </p:cNvPr>
          <p:cNvSpPr txBox="1">
            <a:spLocks/>
          </p:cNvSpPr>
          <p:nvPr/>
        </p:nvSpPr>
        <p:spPr>
          <a:xfrm>
            <a:off x="12852644" y="3771704"/>
            <a:ext cx="10555995" cy="9594376"/>
          </a:xfrm>
          <a:prstGeom prst="rect">
            <a:avLst/>
          </a:prstGeom>
        </p:spPr>
        <p:txBody>
          <a:bodyPr vert="horz" lIns="0" tIns="0" rIns="0" bIns="0" rtlCol="0" anchor="t">
            <a:normAutofit fontScale="92500"/>
          </a:bodyPr>
          <a:lstStyle>
            <a:lvl1pPr marL="685800" indent="-685800" algn="l" defTabSz="1219200" rtl="0" fontAlgn="base">
              <a:spcBef>
                <a:spcPct val="0"/>
              </a:spcBef>
              <a:spcAft>
                <a:spcPct val="0"/>
              </a:spcAft>
              <a:buFont typeface="Arial" panose="020B0604020202020204" pitchFamily="34" charset="0"/>
              <a:buChar char="•"/>
              <a:defRPr lang="tr-TR" sz="3600" kern="1200">
                <a:solidFill>
                  <a:schemeClr val="accent2"/>
                </a:solidFill>
                <a:latin typeface="Georgia" panose="02040502050405020303" pitchFamily="18" charset="0"/>
                <a:ea typeface="+mn-ea"/>
                <a:cs typeface="Times New Roman" panose="02020603050405020304" pitchFamily="18" charset="0"/>
              </a:defRPr>
            </a:lvl1pPr>
            <a:lvl2pPr marL="1981200" indent="-909638" algn="l" defTabSz="1219200" rtl="0" fontAlgn="base">
              <a:spcBef>
                <a:spcPct val="0"/>
              </a:spcBef>
              <a:spcAft>
                <a:spcPct val="0"/>
              </a:spcAft>
              <a:buFont typeface="Arial" panose="020B0604020202020204" pitchFamily="34" charset="0"/>
              <a:buChar char="–"/>
              <a:defRPr lang="tr-TR" sz="2600" kern="1200">
                <a:solidFill>
                  <a:schemeClr val="accent2"/>
                </a:solidFill>
                <a:latin typeface="Times New Roman" panose="02020603050405020304" pitchFamily="18" charset="0"/>
                <a:ea typeface="+mn-ea"/>
                <a:cs typeface="Times New Roman" panose="02020603050405020304" pitchFamily="18" charset="0"/>
              </a:defRPr>
            </a:lvl2pPr>
            <a:lvl3pPr marL="2438430" indent="0" algn="l" defTabSz="1219200" rtl="0" fontAlgn="base">
              <a:spcBef>
                <a:spcPct val="0"/>
              </a:spcBef>
              <a:spcAft>
                <a:spcPct val="0"/>
              </a:spcAft>
              <a:buFont typeface="Arial" panose="020B0604020202020204" pitchFamily="34" charset="0"/>
              <a:buNone/>
              <a:defRPr lang="tr-TR" sz="2800" kern="1200">
                <a:solidFill>
                  <a:srgbClr val="000000"/>
                </a:solidFill>
                <a:latin typeface="Times New Roman" panose="02020603050405020304" pitchFamily="18" charset="0"/>
                <a:ea typeface="+mn-ea"/>
                <a:cs typeface="Times New Roman" panose="02020603050405020304" pitchFamily="18" charset="0"/>
              </a:defRPr>
            </a:lvl3pPr>
            <a:lvl4pPr marL="4267200" indent="-609600" algn="l" defTabSz="1219200" rtl="0" fontAlgn="base">
              <a:spcBef>
                <a:spcPct val="20000"/>
              </a:spcBef>
              <a:spcAft>
                <a:spcPct val="0"/>
              </a:spcAft>
              <a:buFont typeface="Arial" panose="020B0604020202020204" pitchFamily="34" charset="0"/>
              <a:buChar char="–"/>
              <a:defRPr sz="5300" kern="1200">
                <a:solidFill>
                  <a:schemeClr val="tx1"/>
                </a:solidFill>
                <a:latin typeface="Times New Roman" panose="02020603050405020304" pitchFamily="18" charset="0"/>
                <a:ea typeface="+mn-ea"/>
                <a:cs typeface="Times New Roman" panose="02020603050405020304" pitchFamily="18" charset="0"/>
              </a:defRPr>
            </a:lvl4pPr>
            <a:lvl5pPr marL="5486400" indent="-609600" algn="l" defTabSz="1219200" rtl="0" fontAlgn="base">
              <a:spcBef>
                <a:spcPct val="20000"/>
              </a:spcBef>
              <a:spcAft>
                <a:spcPct val="0"/>
              </a:spcAft>
              <a:buFont typeface="Arial" panose="020B0604020202020204" pitchFamily="34" charset="0"/>
              <a:buChar char="»"/>
              <a:defRPr sz="5300" kern="1200">
                <a:solidFill>
                  <a:schemeClr val="tx1"/>
                </a:solidFill>
                <a:latin typeface="Times New Roman" panose="02020603050405020304" pitchFamily="18" charset="0"/>
                <a:ea typeface="+mn-ea"/>
                <a:cs typeface="Times New Roman" panose="02020603050405020304" pitchFamily="18" charset="0"/>
              </a:defRPr>
            </a:lvl5pPr>
            <a:lvl6pPr marL="6705684" indent="-609608" algn="l" defTabSz="1219215" rtl="0" eaLnBrk="1" latinLnBrk="0" hangingPunct="1">
              <a:spcBef>
                <a:spcPct val="20000"/>
              </a:spcBef>
              <a:buFont typeface="Arial"/>
              <a:buChar char="•"/>
              <a:defRPr sz="5333" kern="1200">
                <a:solidFill>
                  <a:schemeClr val="tx1"/>
                </a:solidFill>
                <a:latin typeface="+mn-lt"/>
                <a:ea typeface="+mn-ea"/>
                <a:cs typeface="+mn-cs"/>
              </a:defRPr>
            </a:lvl6pPr>
            <a:lvl7pPr marL="7924899" indent="-609608" algn="l" defTabSz="1219215" rtl="0" eaLnBrk="1" latinLnBrk="0" hangingPunct="1">
              <a:spcBef>
                <a:spcPct val="20000"/>
              </a:spcBef>
              <a:buFont typeface="Arial"/>
              <a:buChar char="•"/>
              <a:defRPr sz="5333" kern="1200">
                <a:solidFill>
                  <a:schemeClr val="tx1"/>
                </a:solidFill>
                <a:latin typeface="+mn-lt"/>
                <a:ea typeface="+mn-ea"/>
                <a:cs typeface="+mn-cs"/>
              </a:defRPr>
            </a:lvl7pPr>
            <a:lvl8pPr marL="9144114" indent="-609608" algn="l" defTabSz="1219215" rtl="0" eaLnBrk="1" latinLnBrk="0" hangingPunct="1">
              <a:spcBef>
                <a:spcPct val="20000"/>
              </a:spcBef>
              <a:buFont typeface="Arial"/>
              <a:buChar char="•"/>
              <a:defRPr sz="5333" kern="1200">
                <a:solidFill>
                  <a:schemeClr val="tx1"/>
                </a:solidFill>
                <a:latin typeface="+mn-lt"/>
                <a:ea typeface="+mn-ea"/>
                <a:cs typeface="+mn-cs"/>
              </a:defRPr>
            </a:lvl8pPr>
            <a:lvl9pPr marL="10363330" indent="-609608" algn="l" defTabSz="1219215" rtl="0" eaLnBrk="1" latinLnBrk="0" hangingPunct="1">
              <a:spcBef>
                <a:spcPct val="20000"/>
              </a:spcBef>
              <a:buFont typeface="Arial"/>
              <a:buChar char="•"/>
              <a:defRPr sz="5333" kern="1200">
                <a:solidFill>
                  <a:schemeClr val="tx1"/>
                </a:solidFill>
                <a:latin typeface="+mn-lt"/>
                <a:ea typeface="+mn-ea"/>
                <a:cs typeface="+mn-cs"/>
              </a:defRPr>
            </a:lvl9pPr>
          </a:lstStyle>
          <a:p>
            <a:pPr>
              <a:lnSpc>
                <a:spcPct val="110000"/>
              </a:lnSpc>
              <a:spcAft>
                <a:spcPts val="600"/>
              </a:spcAft>
            </a:pPr>
            <a:r>
              <a:rPr lang="en-US" sz="5200">
                <a:solidFill>
                  <a:schemeClr val="tx2"/>
                </a:solidFill>
                <a:latin typeface="Arial" panose="020B0604020202020204" pitchFamily="34" charset="0"/>
              </a:rPr>
              <a:t>Pathways fellows may be from any academic discipline or department. </a:t>
            </a:r>
            <a:endParaRPr lang="en-US" sz="5200">
              <a:solidFill>
                <a:schemeClr val="tx2"/>
              </a:solidFill>
              <a:highlight>
                <a:srgbClr val="FFFF00"/>
              </a:highlight>
              <a:latin typeface="Arial" panose="020B0604020202020204" pitchFamily="34" charset="0"/>
            </a:endParaRPr>
          </a:p>
          <a:p>
            <a:pPr eaLnBrk="1" hangingPunct="1">
              <a:lnSpc>
                <a:spcPct val="110000"/>
              </a:lnSpc>
              <a:spcAft>
                <a:spcPts val="600"/>
              </a:spcAft>
            </a:pPr>
            <a:r>
              <a:rPr lang="en-US" sz="5200">
                <a:solidFill>
                  <a:schemeClr val="tx2"/>
                </a:solidFill>
                <a:latin typeface="Arial" panose="020B0604020202020204" pitchFamily="34" charset="0"/>
              </a:rPr>
              <a:t>Other requirements: </a:t>
            </a:r>
          </a:p>
          <a:p>
            <a:pPr marL="1782763" lvl="1" indent="-868363" eaLnBrk="1" hangingPunct="1">
              <a:lnSpc>
                <a:spcPct val="110000"/>
              </a:lnSpc>
              <a:spcAft>
                <a:spcPts val="600"/>
              </a:spcAft>
            </a:pPr>
            <a:r>
              <a:rPr lang="en-US" sz="4000">
                <a:solidFill>
                  <a:schemeClr val="tx2"/>
                </a:solidFill>
                <a:latin typeface="Arial" panose="020B0604020202020204" pitchFamily="34" charset="0"/>
                <a:cs typeface="Times New Roman"/>
              </a:rPr>
              <a:t>Pathways fellows’ research (must be relevant to practical issues in U.S. education. </a:t>
            </a:r>
          </a:p>
          <a:p>
            <a:pPr marL="1782763" lvl="1" indent="-868363" eaLnBrk="1" hangingPunct="1">
              <a:lnSpc>
                <a:spcPct val="110000"/>
              </a:lnSpc>
              <a:spcAft>
                <a:spcPts val="600"/>
              </a:spcAft>
            </a:pPr>
            <a:r>
              <a:rPr lang="en-US" sz="4000">
                <a:solidFill>
                  <a:schemeClr val="tx2"/>
                </a:solidFill>
                <a:latin typeface="Arial" panose="020B0604020202020204" pitchFamily="34" charset="0"/>
                <a:cs typeface="Times New Roman"/>
              </a:rPr>
              <a:t>Fellows’ relevant publications must be submitted to ERIC.</a:t>
            </a:r>
          </a:p>
          <a:p>
            <a:pPr marL="1782763" lvl="1" indent="-868363" eaLnBrk="1" hangingPunct="1">
              <a:lnSpc>
                <a:spcPct val="110000"/>
              </a:lnSpc>
              <a:spcAft>
                <a:spcPts val="600"/>
              </a:spcAft>
            </a:pPr>
            <a:r>
              <a:rPr lang="en-US" sz="4000">
                <a:solidFill>
                  <a:schemeClr val="tx2"/>
                </a:solidFill>
                <a:latin typeface="Arial" panose="020B0604020202020204" pitchFamily="34" charset="0"/>
                <a:cs typeface="Times New Roman"/>
              </a:rPr>
              <a:t>Fellows must have persistent identifiers such as an ORCID number.</a:t>
            </a:r>
          </a:p>
          <a:p>
            <a:pPr marL="1782763" lvl="1" indent="-868363">
              <a:lnSpc>
                <a:spcPct val="110000"/>
              </a:lnSpc>
              <a:spcAft>
                <a:spcPts val="600"/>
              </a:spcAft>
            </a:pPr>
            <a:r>
              <a:rPr lang="en-US" sz="4000">
                <a:solidFill>
                  <a:schemeClr val="tx2"/>
                </a:solidFill>
                <a:latin typeface="Arial" panose="020B0604020202020204" pitchFamily="34" charset="0"/>
                <a:cs typeface="Times New Roman"/>
              </a:rPr>
              <a:t>Fellows are expected to respond to an annual fellows survey (when requested)</a:t>
            </a:r>
          </a:p>
          <a:p>
            <a:pPr eaLnBrk="1" hangingPunct="1"/>
            <a:endParaRPr lang="en-US"/>
          </a:p>
        </p:txBody>
      </p:sp>
      <p:sp>
        <p:nvSpPr>
          <p:cNvPr id="4" name="Slide Number Placeholder 3">
            <a:extLst>
              <a:ext uri="{FF2B5EF4-FFF2-40B4-BE49-F238E27FC236}">
                <a16:creationId xmlns:a16="http://schemas.microsoft.com/office/drawing/2014/main" id="{33452323-A46C-C393-D311-6ADE2BAE4D5E}"/>
              </a:ext>
            </a:extLst>
          </p:cNvPr>
          <p:cNvSpPr>
            <a:spLocks noGrp="1"/>
          </p:cNvSpPr>
          <p:nvPr>
            <p:ph type="sldNum" sz="quarter" idx="15"/>
          </p:nvPr>
        </p:nvSpPr>
        <p:spPr/>
        <p:txBody>
          <a:bodyPr/>
          <a:lstStyle/>
          <a:p>
            <a:pPr>
              <a:defRPr/>
            </a:pPr>
            <a:fld id="{F02C0317-50B1-4AC2-8092-0D23262420E4}" type="slidenum">
              <a:rPr lang="uk-UA" smtClean="0"/>
              <a:pPr>
                <a:defRPr/>
              </a:pPr>
              <a:t>37</a:t>
            </a:fld>
            <a:endParaRPr lang="uk-UA"/>
          </a:p>
        </p:txBody>
      </p:sp>
    </p:spTree>
    <p:extLst>
      <p:ext uri="{BB962C8B-B14F-4D97-AF65-F5344CB8AC3E}">
        <p14:creationId xmlns:p14="http://schemas.microsoft.com/office/powerpoint/2010/main" val="407278082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52433-338D-EBB8-8FFD-4301BF06A093}"/>
              </a:ext>
            </a:extLst>
          </p:cNvPr>
          <p:cNvSpPr>
            <a:spLocks noGrp="1"/>
          </p:cNvSpPr>
          <p:nvPr>
            <p:ph type="ctrTitle"/>
          </p:nvPr>
        </p:nvSpPr>
        <p:spPr/>
        <p:txBody>
          <a:bodyPr>
            <a:normAutofit/>
          </a:bodyPr>
          <a:lstStyle/>
          <a:p>
            <a:r>
              <a:rPr lang="en-US">
                <a:solidFill>
                  <a:schemeClr val="tx2"/>
                </a:solidFill>
              </a:rPr>
              <a:t>Timing of Requirement</a:t>
            </a:r>
          </a:p>
        </p:txBody>
      </p:sp>
      <p:sp>
        <p:nvSpPr>
          <p:cNvPr id="3" name="TextBox 2">
            <a:extLst>
              <a:ext uri="{FF2B5EF4-FFF2-40B4-BE49-F238E27FC236}">
                <a16:creationId xmlns:a16="http://schemas.microsoft.com/office/drawing/2014/main" id="{12BC7619-58F7-1C69-883E-B6AAFC96F014}"/>
              </a:ext>
            </a:extLst>
          </p:cNvPr>
          <p:cNvSpPr txBox="1"/>
          <p:nvPr/>
        </p:nvSpPr>
        <p:spPr>
          <a:xfrm>
            <a:off x="757241" y="2459204"/>
            <a:ext cx="22867934" cy="830997"/>
          </a:xfrm>
          <a:prstGeom prst="rect">
            <a:avLst/>
          </a:prstGeom>
          <a:noFill/>
        </p:spPr>
        <p:txBody>
          <a:bodyPr wrap="square" rtlCol="0">
            <a:spAutoFit/>
          </a:bodyPr>
          <a:lstStyle/>
          <a:p>
            <a:r>
              <a:rPr lang="en-US" b="1">
                <a:solidFill>
                  <a:schemeClr val="bg2">
                    <a:lumMod val="75000"/>
                  </a:schemeClr>
                </a:solidFill>
                <a:latin typeface="Georgia" panose="02040502050405020303" pitchFamily="18" charset="0"/>
              </a:rPr>
              <a:t>Recruitment Plan, RFA pg. 21</a:t>
            </a:r>
          </a:p>
        </p:txBody>
      </p:sp>
      <p:sp>
        <p:nvSpPr>
          <p:cNvPr id="13" name="Text Placeholder 12">
            <a:extLst>
              <a:ext uri="{FF2B5EF4-FFF2-40B4-BE49-F238E27FC236}">
                <a16:creationId xmlns:a16="http://schemas.microsoft.com/office/drawing/2014/main" id="{E3C3A969-2443-173E-73DB-D2C06E9A083E}"/>
              </a:ext>
            </a:extLst>
          </p:cNvPr>
          <p:cNvSpPr>
            <a:spLocks noGrp="1"/>
          </p:cNvSpPr>
          <p:nvPr>
            <p:ph type="body" sz="quarter" idx="14"/>
          </p:nvPr>
        </p:nvSpPr>
        <p:spPr>
          <a:xfrm>
            <a:off x="757241" y="3619646"/>
            <a:ext cx="21762517" cy="8306836"/>
          </a:xfrm>
        </p:spPr>
        <p:txBody>
          <a:bodyPr>
            <a:normAutofit/>
          </a:bodyPr>
          <a:lstStyle/>
          <a:p>
            <a:pPr lvl="1">
              <a:spcBef>
                <a:spcPts val="1200"/>
              </a:spcBef>
              <a:spcAft>
                <a:spcPts val="1200"/>
              </a:spcAft>
            </a:pPr>
            <a:r>
              <a:rPr lang="en-US" sz="5400">
                <a:solidFill>
                  <a:schemeClr val="tx2"/>
                </a:solidFill>
                <a:latin typeface="Arial" panose="020B0604020202020204" pitchFamily="34" charset="0"/>
              </a:rPr>
              <a:t>Your recruitment timeline should reflect the type of fellowships your program will offer (8 weeks to 1 year).</a:t>
            </a:r>
          </a:p>
          <a:p>
            <a:pPr lvl="1">
              <a:lnSpc>
                <a:spcPct val="110000"/>
              </a:lnSpc>
              <a:spcBef>
                <a:spcPts val="1200"/>
              </a:spcBef>
              <a:spcAft>
                <a:spcPts val="1200"/>
              </a:spcAft>
            </a:pPr>
            <a:r>
              <a:rPr lang="en-US" sz="5400">
                <a:solidFill>
                  <a:schemeClr val="tx2"/>
                </a:solidFill>
                <a:latin typeface="Arial" panose="020B0604020202020204" pitchFamily="34" charset="0"/>
              </a:rPr>
              <a:t>IES encourages programs to use the first 6 to 12 months of the grant for recruitment with fellows starting in 2026 (and budget accordingly). </a:t>
            </a:r>
          </a:p>
          <a:p>
            <a:pPr lvl="1">
              <a:lnSpc>
                <a:spcPct val="110000"/>
              </a:lnSpc>
              <a:spcBef>
                <a:spcPts val="1200"/>
              </a:spcBef>
              <a:spcAft>
                <a:spcPts val="1200"/>
              </a:spcAft>
            </a:pPr>
            <a:r>
              <a:rPr lang="en-US" sz="5400">
                <a:solidFill>
                  <a:schemeClr val="tx2"/>
                </a:solidFill>
                <a:latin typeface="Arial" panose="020B0604020202020204" pitchFamily="34" charset="0"/>
              </a:rPr>
              <a:t>The earliest fellows can start the training program is the 2025-26 academic year. </a:t>
            </a:r>
          </a:p>
          <a:p>
            <a:pPr>
              <a:lnSpc>
                <a:spcPct val="110000"/>
              </a:lnSpc>
              <a:spcAft>
                <a:spcPts val="600"/>
              </a:spcAft>
            </a:pPr>
            <a:endParaRPr lang="en-US" sz="6000">
              <a:solidFill>
                <a:schemeClr val="tx2">
                  <a:lumMod val="75000"/>
                </a:schemeClr>
              </a:solidFill>
              <a:latin typeface="Arial" panose="020B0604020202020204" pitchFamily="34" charset="0"/>
            </a:endParaRPr>
          </a:p>
          <a:p>
            <a:endParaRPr lang="en-US"/>
          </a:p>
        </p:txBody>
      </p:sp>
      <p:sp>
        <p:nvSpPr>
          <p:cNvPr id="4" name="Slide Number Placeholder 3">
            <a:extLst>
              <a:ext uri="{FF2B5EF4-FFF2-40B4-BE49-F238E27FC236}">
                <a16:creationId xmlns:a16="http://schemas.microsoft.com/office/drawing/2014/main" id="{33452323-A46C-C393-D311-6ADE2BAE4D5E}"/>
              </a:ext>
            </a:extLst>
          </p:cNvPr>
          <p:cNvSpPr>
            <a:spLocks noGrp="1"/>
          </p:cNvSpPr>
          <p:nvPr>
            <p:ph type="sldNum" sz="quarter" idx="15"/>
          </p:nvPr>
        </p:nvSpPr>
        <p:spPr/>
        <p:txBody>
          <a:bodyPr/>
          <a:lstStyle/>
          <a:p>
            <a:pPr>
              <a:defRPr/>
            </a:pPr>
            <a:fld id="{F02C0317-50B1-4AC2-8092-0D23262420E4}" type="slidenum">
              <a:rPr lang="uk-UA" smtClean="0"/>
              <a:pPr>
                <a:defRPr/>
              </a:pPr>
              <a:t>38</a:t>
            </a:fld>
            <a:endParaRPr lang="uk-UA"/>
          </a:p>
        </p:txBody>
      </p:sp>
    </p:spTree>
    <p:extLst>
      <p:ext uri="{BB962C8B-B14F-4D97-AF65-F5344CB8AC3E}">
        <p14:creationId xmlns:p14="http://schemas.microsoft.com/office/powerpoint/2010/main" val="194429753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52433-338D-EBB8-8FFD-4301BF06A093}"/>
              </a:ext>
            </a:extLst>
          </p:cNvPr>
          <p:cNvSpPr>
            <a:spLocks noGrp="1"/>
          </p:cNvSpPr>
          <p:nvPr>
            <p:ph type="ctrTitle"/>
          </p:nvPr>
        </p:nvSpPr>
        <p:spPr/>
        <p:txBody>
          <a:bodyPr>
            <a:normAutofit/>
          </a:bodyPr>
          <a:lstStyle/>
          <a:p>
            <a:r>
              <a:rPr lang="en-US">
                <a:solidFill>
                  <a:schemeClr val="tx2"/>
                </a:solidFill>
              </a:rPr>
              <a:t>Letters of Agreement for Fellows</a:t>
            </a:r>
          </a:p>
        </p:txBody>
      </p:sp>
      <p:sp>
        <p:nvSpPr>
          <p:cNvPr id="16" name="TextBox 15">
            <a:extLst>
              <a:ext uri="{FF2B5EF4-FFF2-40B4-BE49-F238E27FC236}">
                <a16:creationId xmlns:a16="http://schemas.microsoft.com/office/drawing/2014/main" id="{49CFDBFA-B971-5AB8-CE80-74209CDAFF44}"/>
              </a:ext>
            </a:extLst>
          </p:cNvPr>
          <p:cNvSpPr txBox="1"/>
          <p:nvPr/>
        </p:nvSpPr>
        <p:spPr>
          <a:xfrm>
            <a:off x="757241" y="2459204"/>
            <a:ext cx="22867934" cy="830997"/>
          </a:xfrm>
          <a:prstGeom prst="rect">
            <a:avLst/>
          </a:prstGeom>
          <a:noFill/>
        </p:spPr>
        <p:txBody>
          <a:bodyPr wrap="square" rtlCol="0">
            <a:spAutoFit/>
          </a:bodyPr>
          <a:lstStyle/>
          <a:p>
            <a:r>
              <a:rPr lang="en-US" b="1">
                <a:solidFill>
                  <a:schemeClr val="bg2">
                    <a:lumMod val="75000"/>
                  </a:schemeClr>
                </a:solidFill>
                <a:latin typeface="Georgia" panose="02040502050405020303" pitchFamily="18" charset="0"/>
              </a:rPr>
              <a:t>Appendix D, RFA pg. 48</a:t>
            </a:r>
          </a:p>
        </p:txBody>
      </p:sp>
      <p:sp>
        <p:nvSpPr>
          <p:cNvPr id="13" name="Text Placeholder 12">
            <a:extLst>
              <a:ext uri="{FF2B5EF4-FFF2-40B4-BE49-F238E27FC236}">
                <a16:creationId xmlns:a16="http://schemas.microsoft.com/office/drawing/2014/main" id="{E3C3A969-2443-173E-73DB-D2C06E9A083E}"/>
              </a:ext>
            </a:extLst>
          </p:cNvPr>
          <p:cNvSpPr>
            <a:spLocks noGrp="1"/>
          </p:cNvSpPr>
          <p:nvPr>
            <p:ph type="body" sz="quarter" idx="14"/>
          </p:nvPr>
        </p:nvSpPr>
        <p:spPr>
          <a:xfrm>
            <a:off x="757240" y="3767815"/>
            <a:ext cx="21762517" cy="8817885"/>
          </a:xfrm>
        </p:spPr>
        <p:txBody>
          <a:bodyPr vert="horz" lIns="0" tIns="0" rIns="0" bIns="0" rtlCol="0" anchor="t">
            <a:normAutofit/>
          </a:bodyPr>
          <a:lstStyle/>
          <a:p>
            <a:pPr lvl="1">
              <a:spcBef>
                <a:spcPts val="1200"/>
              </a:spcBef>
              <a:spcAft>
                <a:spcPts val="1200"/>
              </a:spcAft>
            </a:pPr>
            <a:r>
              <a:rPr lang="en-US" sz="5400">
                <a:solidFill>
                  <a:schemeClr val="tx2"/>
                </a:solidFill>
                <a:latin typeface="Arial" panose="020B0604020202020204" pitchFamily="34" charset="0"/>
                <a:cs typeface="Times New Roman"/>
              </a:rPr>
              <a:t>Fellows accepted into your training program must receive a Letter of Agreement that outlines </a:t>
            </a:r>
            <a:r>
              <a:rPr lang="en-US" sz="5400" b="1" u="sng">
                <a:solidFill>
                  <a:schemeClr val="tx2"/>
                </a:solidFill>
                <a:latin typeface="Arial" panose="020B0604020202020204" pitchFamily="34" charset="0"/>
                <a:cs typeface="Times New Roman"/>
              </a:rPr>
              <a:t>all</a:t>
            </a:r>
            <a:r>
              <a:rPr lang="en-US" sz="5400">
                <a:solidFill>
                  <a:schemeClr val="tx2"/>
                </a:solidFill>
                <a:latin typeface="Arial" panose="020B0604020202020204" pitchFamily="34" charset="0"/>
                <a:cs typeface="Times New Roman"/>
              </a:rPr>
              <a:t> conditions of their fellowships including IES requirements and financial support. </a:t>
            </a:r>
          </a:p>
          <a:p>
            <a:pPr lvl="1">
              <a:spcBef>
                <a:spcPts val="1200"/>
              </a:spcBef>
              <a:spcAft>
                <a:spcPts val="1200"/>
              </a:spcAft>
            </a:pPr>
            <a:r>
              <a:rPr lang="en-US" sz="5400">
                <a:solidFill>
                  <a:schemeClr val="tx2"/>
                </a:solidFill>
                <a:latin typeface="Arial" panose="020B0604020202020204" pitchFamily="34" charset="0"/>
              </a:rPr>
              <a:t>The Letter of Agreement must be signed by the PI and fellow. </a:t>
            </a:r>
          </a:p>
          <a:p>
            <a:pPr lvl="1">
              <a:spcBef>
                <a:spcPts val="1200"/>
              </a:spcBef>
              <a:spcAft>
                <a:spcPts val="1200"/>
              </a:spcAft>
            </a:pPr>
            <a:r>
              <a:rPr lang="en-US" sz="5400">
                <a:solidFill>
                  <a:schemeClr val="tx2"/>
                </a:solidFill>
                <a:latin typeface="Arial" panose="020B0604020202020204" pitchFamily="34" charset="0"/>
              </a:rPr>
              <a:t>You must include a sample Letter of Agreement in Appendix D. </a:t>
            </a:r>
          </a:p>
          <a:p>
            <a:endParaRPr lang="en-US"/>
          </a:p>
        </p:txBody>
      </p:sp>
      <p:sp>
        <p:nvSpPr>
          <p:cNvPr id="4" name="Slide Number Placeholder 3">
            <a:extLst>
              <a:ext uri="{FF2B5EF4-FFF2-40B4-BE49-F238E27FC236}">
                <a16:creationId xmlns:a16="http://schemas.microsoft.com/office/drawing/2014/main" id="{33452323-A46C-C393-D311-6ADE2BAE4D5E}"/>
              </a:ext>
            </a:extLst>
          </p:cNvPr>
          <p:cNvSpPr>
            <a:spLocks noGrp="1"/>
          </p:cNvSpPr>
          <p:nvPr>
            <p:ph type="sldNum" sz="quarter" idx="15"/>
          </p:nvPr>
        </p:nvSpPr>
        <p:spPr/>
        <p:txBody>
          <a:bodyPr/>
          <a:lstStyle/>
          <a:p>
            <a:pPr>
              <a:defRPr/>
            </a:pPr>
            <a:fld id="{F02C0317-50B1-4AC2-8092-0D23262420E4}" type="slidenum">
              <a:rPr lang="uk-UA" smtClean="0"/>
              <a:pPr>
                <a:defRPr/>
              </a:pPr>
              <a:t>39</a:t>
            </a:fld>
            <a:endParaRPr lang="uk-UA"/>
          </a:p>
        </p:txBody>
      </p:sp>
    </p:spTree>
    <p:extLst>
      <p:ext uri="{BB962C8B-B14F-4D97-AF65-F5344CB8AC3E}">
        <p14:creationId xmlns:p14="http://schemas.microsoft.com/office/powerpoint/2010/main" val="13030693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D7365B-E411-4E61-A7BE-69E45BAE2737}"/>
              </a:ext>
            </a:extLst>
          </p:cNvPr>
          <p:cNvSpPr>
            <a:spLocks noGrp="1"/>
          </p:cNvSpPr>
          <p:nvPr>
            <p:ph type="ctrTitle"/>
          </p:nvPr>
        </p:nvSpPr>
        <p:spPr>
          <a:xfrm>
            <a:off x="736612" y="696433"/>
            <a:ext cx="22867934" cy="2476646"/>
          </a:xfrm>
        </p:spPr>
        <p:txBody>
          <a:bodyPr>
            <a:noAutofit/>
          </a:bodyPr>
          <a:lstStyle/>
          <a:p>
            <a:r>
              <a:rPr lang="en-US" sz="8800">
                <a:solidFill>
                  <a:schemeClr val="tx2"/>
                </a:solidFill>
                <a:latin typeface="Georgia" panose="02040502050405020303" pitchFamily="18" charset="0"/>
              </a:rPr>
              <a:t>IES Research Training Programs</a:t>
            </a:r>
            <a:br>
              <a:rPr lang="en-US" sz="5400">
                <a:solidFill>
                  <a:schemeClr val="bg2">
                    <a:lumMod val="75000"/>
                  </a:schemeClr>
                </a:solidFill>
                <a:latin typeface="Georgia" panose="02040502050405020303" pitchFamily="18" charset="0"/>
              </a:rPr>
            </a:br>
            <a:r>
              <a:rPr lang="en-US" sz="5400">
                <a:solidFill>
                  <a:schemeClr val="bg2">
                    <a:lumMod val="75000"/>
                  </a:schemeClr>
                </a:solidFill>
                <a:latin typeface="Georgia" panose="02040502050405020303" pitchFamily="18" charset="0"/>
              </a:rPr>
              <a:t>Building the education science workforce of the future</a:t>
            </a:r>
            <a:br>
              <a:rPr lang="en-US" sz="5400">
                <a:solidFill>
                  <a:schemeClr val="bg2">
                    <a:lumMod val="75000"/>
                  </a:schemeClr>
                </a:solidFill>
                <a:latin typeface="Georgia" panose="02040502050405020303" pitchFamily="18" charset="0"/>
              </a:rPr>
            </a:br>
            <a:endParaRPr lang="en-US" sz="8800">
              <a:solidFill>
                <a:schemeClr val="bg2">
                  <a:lumMod val="75000"/>
                </a:schemeClr>
              </a:solidFill>
              <a:latin typeface="Georgia" panose="02040502050405020303" pitchFamily="18" charset="0"/>
            </a:endParaRPr>
          </a:p>
        </p:txBody>
      </p:sp>
      <p:sp>
        <p:nvSpPr>
          <p:cNvPr id="3" name="Slide Number Placeholder 2">
            <a:extLst>
              <a:ext uri="{FF2B5EF4-FFF2-40B4-BE49-F238E27FC236}">
                <a16:creationId xmlns:a16="http://schemas.microsoft.com/office/drawing/2014/main" id="{7A57DB2F-F56A-436F-B065-C91BB32E6298}"/>
              </a:ext>
            </a:extLst>
          </p:cNvPr>
          <p:cNvSpPr>
            <a:spLocks noGrp="1"/>
          </p:cNvSpPr>
          <p:nvPr>
            <p:ph type="sldNum" sz="quarter" idx="12"/>
          </p:nvPr>
        </p:nvSpPr>
        <p:spPr/>
        <p:txBody>
          <a:bodyPr/>
          <a:lstStyle/>
          <a:p>
            <a:pPr defTabSz="1219018" eaLnBrk="1" fontAlgn="auto" hangingPunct="1">
              <a:spcBef>
                <a:spcPts val="0"/>
              </a:spcBef>
              <a:spcAft>
                <a:spcPts val="0"/>
              </a:spcAft>
            </a:pPr>
            <a:fld id="{BA8CF1B3-96A0-D24B-B5C9-B5B93FF4523E}" type="slidenum">
              <a:rPr lang="uk-UA">
                <a:latin typeface="Times" panose="02020603050405020304" pitchFamily="18" charset="0"/>
                <a:cs typeface="Times" panose="02020603050405020304" pitchFamily="18" charset="0"/>
              </a:rPr>
              <a:pPr defTabSz="1219018" eaLnBrk="1" fontAlgn="auto" hangingPunct="1">
                <a:spcBef>
                  <a:spcPts val="0"/>
                </a:spcBef>
                <a:spcAft>
                  <a:spcPts val="0"/>
                </a:spcAft>
              </a:pPr>
              <a:t>4</a:t>
            </a:fld>
            <a:endParaRPr lang="uk-UA">
              <a:latin typeface="Times" panose="02020603050405020304" pitchFamily="18" charset="0"/>
              <a:cs typeface="Times" panose="02020603050405020304" pitchFamily="18" charset="0"/>
            </a:endParaRPr>
          </a:p>
        </p:txBody>
      </p:sp>
      <p:sp>
        <p:nvSpPr>
          <p:cNvPr id="4" name="Text Placeholder 3">
            <a:extLst>
              <a:ext uri="{FF2B5EF4-FFF2-40B4-BE49-F238E27FC236}">
                <a16:creationId xmlns:a16="http://schemas.microsoft.com/office/drawing/2014/main" id="{20F6C2A2-797C-4D27-A41F-0F2ED5E1A60E}"/>
              </a:ext>
            </a:extLst>
          </p:cNvPr>
          <p:cNvSpPr>
            <a:spLocks noGrp="1"/>
          </p:cNvSpPr>
          <p:nvPr>
            <p:ph type="body" sz="quarter" idx="14"/>
          </p:nvPr>
        </p:nvSpPr>
        <p:spPr>
          <a:xfrm>
            <a:off x="757241" y="3515538"/>
            <a:ext cx="22847305" cy="9803219"/>
          </a:xfrm>
        </p:spPr>
        <p:txBody>
          <a:bodyPr vert="horz" lIns="0" tIns="0" rIns="0" bIns="0" rtlCol="0" anchor="t">
            <a:normAutofit fontScale="77500" lnSpcReduction="20000"/>
          </a:bodyPr>
          <a:lstStyle/>
          <a:p>
            <a:pPr marL="0" indent="0">
              <a:spcBef>
                <a:spcPts val="1200"/>
              </a:spcBef>
              <a:spcAft>
                <a:spcPts val="2400"/>
              </a:spcAft>
              <a:buNone/>
            </a:pPr>
            <a:r>
              <a:rPr lang="en-US" sz="7000" b="1" u="sng">
                <a:solidFill>
                  <a:schemeClr val="tx2"/>
                </a:solidFill>
                <a:latin typeface="Arial" panose="020B0604020202020204" pitchFamily="34" charset="0"/>
              </a:rPr>
              <a:t>NCSER (84.324B): </a:t>
            </a:r>
          </a:p>
          <a:p>
            <a:pPr>
              <a:spcAft>
                <a:spcPts val="1200"/>
              </a:spcAft>
              <a:buFont typeface="Arial"/>
              <a:buChar char="•"/>
            </a:pPr>
            <a:r>
              <a:rPr lang="en-US" sz="6300">
                <a:solidFill>
                  <a:schemeClr val="tx2"/>
                </a:solidFill>
                <a:latin typeface="Arial" panose="020B0604020202020204" pitchFamily="34" charset="0"/>
              </a:rPr>
              <a:t>Postdoctoral Research Training in Special Education and Early Intervention</a:t>
            </a:r>
          </a:p>
          <a:p>
            <a:pPr>
              <a:spcAft>
                <a:spcPts val="1200"/>
              </a:spcAft>
              <a:buFont typeface="Arial"/>
              <a:buChar char="•"/>
            </a:pPr>
            <a:r>
              <a:rPr lang="en-US" sz="6300">
                <a:solidFill>
                  <a:schemeClr val="tx2"/>
                </a:solidFill>
                <a:latin typeface="Arial" panose="020B0604020202020204" pitchFamily="34" charset="0"/>
              </a:rPr>
              <a:t>Early Career Development and Mentoring Program for Special Education Research</a:t>
            </a:r>
          </a:p>
          <a:p>
            <a:pPr>
              <a:spcAft>
                <a:spcPts val="1200"/>
              </a:spcAft>
              <a:buFont typeface="Arial"/>
              <a:buChar char="•"/>
            </a:pPr>
            <a:r>
              <a:rPr lang="en-US" sz="6300">
                <a:solidFill>
                  <a:schemeClr val="tx2"/>
                </a:solidFill>
                <a:latin typeface="Arial" panose="020B0604020202020204" pitchFamily="34" charset="0"/>
              </a:rPr>
              <a:t>Methods Training for Special Education Research </a:t>
            </a:r>
          </a:p>
          <a:p>
            <a:pPr marL="0" indent="0">
              <a:spcBef>
                <a:spcPts val="2400"/>
              </a:spcBef>
              <a:spcAft>
                <a:spcPts val="2400"/>
              </a:spcAft>
              <a:buNone/>
            </a:pPr>
            <a:r>
              <a:rPr lang="en-US" sz="7000" b="1" u="sng">
                <a:solidFill>
                  <a:schemeClr val="tx2"/>
                </a:solidFill>
                <a:latin typeface="Arial" panose="020B0604020202020204" pitchFamily="34" charset="0"/>
              </a:rPr>
              <a:t>NCER (84.305B): </a:t>
            </a:r>
          </a:p>
          <a:p>
            <a:pPr>
              <a:spcAft>
                <a:spcPts val="1200"/>
              </a:spcAft>
              <a:buFont typeface="Arial"/>
              <a:buChar char="•"/>
            </a:pPr>
            <a:r>
              <a:rPr lang="en-US" sz="6300">
                <a:solidFill>
                  <a:schemeClr val="tx2"/>
                </a:solidFill>
                <a:latin typeface="Arial" panose="020B0604020202020204" pitchFamily="34" charset="0"/>
              </a:rPr>
              <a:t>Pathways to the Education Sciences</a:t>
            </a:r>
          </a:p>
          <a:p>
            <a:pPr>
              <a:spcAft>
                <a:spcPts val="1200"/>
              </a:spcAft>
              <a:buFont typeface="Arial"/>
              <a:buChar char="•"/>
            </a:pPr>
            <a:r>
              <a:rPr lang="en-US" sz="6300">
                <a:solidFill>
                  <a:schemeClr val="tx2"/>
                </a:solidFill>
                <a:latin typeface="Arial" panose="020B0604020202020204" pitchFamily="34" charset="0"/>
              </a:rPr>
              <a:t>Predoctoral Interdisciplinary Research Training in the Education Sciences</a:t>
            </a:r>
          </a:p>
          <a:p>
            <a:pPr>
              <a:spcAft>
                <a:spcPts val="1200"/>
              </a:spcAft>
              <a:buFont typeface="Arial"/>
              <a:buChar char="•"/>
            </a:pPr>
            <a:r>
              <a:rPr lang="en-US" sz="6300">
                <a:solidFill>
                  <a:schemeClr val="tx2"/>
                </a:solidFill>
                <a:latin typeface="Arial" panose="020B0604020202020204" pitchFamily="34" charset="0"/>
              </a:rPr>
              <a:t>Postdoctoral Research Training in the Education Sciences</a:t>
            </a:r>
          </a:p>
          <a:p>
            <a:pPr>
              <a:spcAft>
                <a:spcPts val="1200"/>
              </a:spcAft>
              <a:buFont typeface="Arial"/>
              <a:buChar char="•"/>
            </a:pPr>
            <a:r>
              <a:rPr lang="en-US" sz="6300">
                <a:solidFill>
                  <a:schemeClr val="tx2"/>
                </a:solidFill>
                <a:latin typeface="Arial" panose="020B0604020202020204" pitchFamily="34" charset="0"/>
              </a:rPr>
              <a:t>Methods Training for Education Research</a:t>
            </a:r>
          </a:p>
          <a:p>
            <a:pPr>
              <a:spcAft>
                <a:spcPts val="1200"/>
              </a:spcAft>
              <a:buFont typeface="Arial"/>
              <a:buChar char="•"/>
            </a:pPr>
            <a:r>
              <a:rPr lang="en-US" sz="6300">
                <a:solidFill>
                  <a:schemeClr val="tx2"/>
                </a:solidFill>
                <a:latin typeface="Arial"/>
                <a:cs typeface="Times"/>
              </a:rPr>
              <a:t>Early Career Development and Mentoring Program for Education Research</a:t>
            </a:r>
          </a:p>
        </p:txBody>
      </p:sp>
    </p:spTree>
    <p:extLst>
      <p:ext uri="{BB962C8B-B14F-4D97-AF65-F5344CB8AC3E}">
        <p14:creationId xmlns:p14="http://schemas.microsoft.com/office/powerpoint/2010/main" val="1366614144"/>
      </p:ext>
    </p:extLst>
  </p:cSld>
  <p:clrMapOvr>
    <a:masterClrMapping/>
  </p:clrMapOvr>
  <mc:AlternateContent xmlns:mc="http://schemas.openxmlformats.org/markup-compatibility/2006" xmlns:p14="http://schemas.microsoft.com/office/powerpoint/2010/main">
    <mc:Choice Requires="p14">
      <p:transition spd="slow" p14:dur="2000" advTm="103042"/>
    </mc:Choice>
    <mc:Fallback xmlns="">
      <p:transition spd="slow" advTm="103042"/>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52433-338D-EBB8-8FFD-4301BF06A093}"/>
              </a:ext>
            </a:extLst>
          </p:cNvPr>
          <p:cNvSpPr>
            <a:spLocks noGrp="1"/>
          </p:cNvSpPr>
          <p:nvPr>
            <p:ph type="ctrTitle"/>
          </p:nvPr>
        </p:nvSpPr>
        <p:spPr/>
        <p:txBody>
          <a:bodyPr>
            <a:normAutofit/>
          </a:bodyPr>
          <a:lstStyle/>
          <a:p>
            <a:r>
              <a:rPr lang="en-US">
                <a:solidFill>
                  <a:schemeClr val="tx2"/>
                </a:solidFill>
              </a:rPr>
              <a:t>Direct Support for Fellows</a:t>
            </a:r>
          </a:p>
        </p:txBody>
      </p:sp>
      <p:sp>
        <p:nvSpPr>
          <p:cNvPr id="16" name="TextBox 15">
            <a:extLst>
              <a:ext uri="{FF2B5EF4-FFF2-40B4-BE49-F238E27FC236}">
                <a16:creationId xmlns:a16="http://schemas.microsoft.com/office/drawing/2014/main" id="{49CFDBFA-B971-5AB8-CE80-74209CDAFF44}"/>
              </a:ext>
            </a:extLst>
          </p:cNvPr>
          <p:cNvSpPr txBox="1"/>
          <p:nvPr/>
        </p:nvSpPr>
        <p:spPr>
          <a:xfrm>
            <a:off x="757241" y="2459204"/>
            <a:ext cx="22867934" cy="830997"/>
          </a:xfrm>
          <a:prstGeom prst="rect">
            <a:avLst/>
          </a:prstGeom>
          <a:noFill/>
        </p:spPr>
        <p:txBody>
          <a:bodyPr wrap="square" rtlCol="0">
            <a:spAutoFit/>
          </a:bodyPr>
          <a:lstStyle/>
          <a:p>
            <a:r>
              <a:rPr lang="en-US" b="1">
                <a:solidFill>
                  <a:schemeClr val="bg2">
                    <a:lumMod val="75000"/>
                  </a:schemeClr>
                </a:solidFill>
                <a:latin typeface="Georgia" panose="02040502050405020303" pitchFamily="18" charset="0"/>
              </a:rPr>
              <a:t>Participant Support Costs, RFA pgs. 20, 25-26</a:t>
            </a:r>
          </a:p>
        </p:txBody>
      </p:sp>
      <p:sp>
        <p:nvSpPr>
          <p:cNvPr id="13" name="Text Placeholder 12">
            <a:extLst>
              <a:ext uri="{FF2B5EF4-FFF2-40B4-BE49-F238E27FC236}">
                <a16:creationId xmlns:a16="http://schemas.microsoft.com/office/drawing/2014/main" id="{E3C3A969-2443-173E-73DB-D2C06E9A083E}"/>
              </a:ext>
            </a:extLst>
          </p:cNvPr>
          <p:cNvSpPr>
            <a:spLocks noGrp="1"/>
          </p:cNvSpPr>
          <p:nvPr>
            <p:ph type="body" sz="quarter" idx="14"/>
          </p:nvPr>
        </p:nvSpPr>
        <p:spPr>
          <a:xfrm>
            <a:off x="911746" y="3560436"/>
            <a:ext cx="21762517" cy="8817885"/>
          </a:xfrm>
        </p:spPr>
        <p:txBody>
          <a:bodyPr>
            <a:normAutofit fontScale="85000" lnSpcReduction="20000"/>
          </a:bodyPr>
          <a:lstStyle/>
          <a:p>
            <a:pPr marL="0" indent="0">
              <a:spcBef>
                <a:spcPts val="1200"/>
              </a:spcBef>
              <a:spcAft>
                <a:spcPts val="1200"/>
              </a:spcAft>
              <a:buNone/>
            </a:pPr>
            <a:r>
              <a:rPr lang="en-US" sz="5400" dirty="0">
                <a:solidFill>
                  <a:schemeClr val="tx2"/>
                </a:solidFill>
                <a:latin typeface="Arial" panose="020B0604020202020204" pitchFamily="34" charset="0"/>
              </a:rPr>
              <a:t>Fellows financial support packages </a:t>
            </a:r>
            <a:r>
              <a:rPr lang="en-US" sz="5400" b="1" dirty="0">
                <a:solidFill>
                  <a:schemeClr val="bg2">
                    <a:lumMod val="75000"/>
                  </a:schemeClr>
                </a:solidFill>
                <a:latin typeface="Arial" panose="020B0604020202020204" pitchFamily="34" charset="0"/>
              </a:rPr>
              <a:t>must</a:t>
            </a:r>
            <a:r>
              <a:rPr lang="en-US" sz="5400" dirty="0">
                <a:solidFill>
                  <a:schemeClr val="tx2"/>
                </a:solidFill>
                <a:latin typeface="Arial" panose="020B0604020202020204" pitchFamily="34" charset="0"/>
              </a:rPr>
              <a:t> be described in the application. The training grant can directly support up to</a:t>
            </a:r>
            <a:r>
              <a:rPr lang="en-US" sz="5400" b="1" dirty="0">
                <a:solidFill>
                  <a:schemeClr val="tx2"/>
                </a:solidFill>
                <a:latin typeface="Arial" panose="020B0604020202020204" pitchFamily="34" charset="0"/>
              </a:rPr>
              <a:t> $13,000 </a:t>
            </a:r>
            <a:r>
              <a:rPr lang="en-US" sz="5400" dirty="0">
                <a:solidFill>
                  <a:schemeClr val="tx2"/>
                </a:solidFill>
                <a:latin typeface="Arial" panose="020B0604020202020204" pitchFamily="34" charset="0"/>
              </a:rPr>
              <a:t>per fellow. </a:t>
            </a:r>
          </a:p>
          <a:p>
            <a:pPr marL="0" indent="0">
              <a:spcBef>
                <a:spcPts val="1200"/>
              </a:spcBef>
              <a:spcAft>
                <a:spcPts val="1200"/>
              </a:spcAft>
              <a:buNone/>
            </a:pPr>
            <a:r>
              <a:rPr lang="en-US" sz="5400" dirty="0">
                <a:solidFill>
                  <a:schemeClr val="tx2"/>
                </a:solidFill>
                <a:latin typeface="Arial" panose="020B0604020202020204" pitchFamily="34" charset="0"/>
              </a:rPr>
              <a:t>IES suggests the following amounts for the categories below. However, exact amounts may vary as long as the total fellowship does not exceed the $13,000 maximum. </a:t>
            </a:r>
            <a:endParaRPr lang="en-US" sz="5400" b="1" dirty="0">
              <a:solidFill>
                <a:schemeClr val="tx2"/>
              </a:solidFill>
              <a:latin typeface="Arial" panose="020B0604020202020204" pitchFamily="34" charset="0"/>
            </a:endParaRPr>
          </a:p>
          <a:p>
            <a:pPr lvl="1">
              <a:spcBef>
                <a:spcPts val="1200"/>
              </a:spcBef>
              <a:spcAft>
                <a:spcPts val="1200"/>
              </a:spcAft>
            </a:pPr>
            <a:r>
              <a:rPr lang="en-US" sz="5400" dirty="0">
                <a:solidFill>
                  <a:schemeClr val="tx2"/>
                </a:solidFill>
                <a:latin typeface="Arial" panose="020B0604020202020204" pitchFamily="34" charset="0"/>
              </a:rPr>
              <a:t>Participant Stipends and Fees (estimated $4,000 to $6,000 per fellow)</a:t>
            </a:r>
          </a:p>
          <a:p>
            <a:pPr lvl="1">
              <a:spcBef>
                <a:spcPts val="1200"/>
              </a:spcBef>
              <a:spcAft>
                <a:spcPts val="1200"/>
              </a:spcAft>
            </a:pPr>
            <a:r>
              <a:rPr lang="en-US" sz="5400" dirty="0">
                <a:solidFill>
                  <a:schemeClr val="tx2"/>
                </a:solidFill>
                <a:latin typeface="Arial" panose="020B0604020202020204" pitchFamily="34" charset="0"/>
              </a:rPr>
              <a:t>Housing and Sustenance (estimated $5,000 per fellow, typically only for summer training)</a:t>
            </a:r>
          </a:p>
          <a:p>
            <a:pPr lvl="1">
              <a:spcBef>
                <a:spcPts val="1200"/>
              </a:spcBef>
              <a:spcAft>
                <a:spcPts val="1200"/>
              </a:spcAft>
            </a:pPr>
            <a:r>
              <a:rPr lang="en-US" sz="5400" dirty="0">
                <a:solidFill>
                  <a:schemeClr val="tx2"/>
                </a:solidFill>
                <a:latin typeface="Arial" panose="020B0604020202020204" pitchFamily="34" charset="0"/>
              </a:rPr>
              <a:t>Travel, Research, and Professional Development (estimated $2,000 per fellow)</a:t>
            </a:r>
          </a:p>
          <a:p>
            <a:pPr marL="63500" lvl="1" indent="0">
              <a:spcBef>
                <a:spcPts val="1200"/>
              </a:spcBef>
              <a:spcAft>
                <a:spcPts val="1200"/>
              </a:spcAft>
              <a:buNone/>
            </a:pPr>
            <a:r>
              <a:rPr lang="en-US" sz="5400" b="1" dirty="0">
                <a:solidFill>
                  <a:schemeClr val="tx2"/>
                </a:solidFill>
                <a:latin typeface="Arial" panose="020B0604020202020204" pitchFamily="34" charset="0"/>
              </a:rPr>
              <a:t>Reminder: </a:t>
            </a:r>
            <a:r>
              <a:rPr lang="en-US" sz="5400" dirty="0">
                <a:solidFill>
                  <a:schemeClr val="tx2"/>
                </a:solidFill>
                <a:latin typeface="Arial" panose="020B0604020202020204" pitchFamily="34" charset="0"/>
              </a:rPr>
              <a:t>Direct support of fellows is contingent on fellows’ making satisfactory progress in their research activities. </a:t>
            </a:r>
          </a:p>
          <a:p>
            <a:pPr lvl="1">
              <a:spcBef>
                <a:spcPts val="1200"/>
              </a:spcBef>
              <a:spcAft>
                <a:spcPts val="1200"/>
              </a:spcAft>
            </a:pPr>
            <a:endParaRPr lang="en-US" sz="5400" dirty="0">
              <a:solidFill>
                <a:schemeClr val="tx2"/>
              </a:solidFill>
              <a:latin typeface="Arial" panose="020B0604020202020204" pitchFamily="34" charset="0"/>
            </a:endParaRPr>
          </a:p>
          <a:p>
            <a:pPr marL="0" indent="0">
              <a:buNone/>
            </a:pPr>
            <a:endParaRPr lang="en-US" dirty="0"/>
          </a:p>
        </p:txBody>
      </p:sp>
      <p:sp>
        <p:nvSpPr>
          <p:cNvPr id="4" name="Slide Number Placeholder 3">
            <a:extLst>
              <a:ext uri="{FF2B5EF4-FFF2-40B4-BE49-F238E27FC236}">
                <a16:creationId xmlns:a16="http://schemas.microsoft.com/office/drawing/2014/main" id="{33452323-A46C-C393-D311-6ADE2BAE4D5E}"/>
              </a:ext>
            </a:extLst>
          </p:cNvPr>
          <p:cNvSpPr>
            <a:spLocks noGrp="1"/>
          </p:cNvSpPr>
          <p:nvPr>
            <p:ph type="sldNum" sz="quarter" idx="15"/>
          </p:nvPr>
        </p:nvSpPr>
        <p:spPr/>
        <p:txBody>
          <a:bodyPr/>
          <a:lstStyle/>
          <a:p>
            <a:pPr>
              <a:defRPr/>
            </a:pPr>
            <a:fld id="{F02C0317-50B1-4AC2-8092-0D23262420E4}" type="slidenum">
              <a:rPr lang="uk-UA" smtClean="0"/>
              <a:pPr>
                <a:defRPr/>
              </a:pPr>
              <a:t>40</a:t>
            </a:fld>
            <a:endParaRPr lang="uk-UA"/>
          </a:p>
        </p:txBody>
      </p:sp>
    </p:spTree>
    <p:extLst>
      <p:ext uri="{BB962C8B-B14F-4D97-AF65-F5344CB8AC3E}">
        <p14:creationId xmlns:p14="http://schemas.microsoft.com/office/powerpoint/2010/main" val="405736587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52433-338D-EBB8-8FFD-4301BF06A093}"/>
              </a:ext>
            </a:extLst>
          </p:cNvPr>
          <p:cNvSpPr>
            <a:spLocks noGrp="1"/>
          </p:cNvSpPr>
          <p:nvPr>
            <p:ph type="ctrTitle"/>
          </p:nvPr>
        </p:nvSpPr>
        <p:spPr/>
        <p:txBody>
          <a:bodyPr>
            <a:normAutofit/>
          </a:bodyPr>
          <a:lstStyle/>
          <a:p>
            <a:r>
              <a:rPr lang="en-US">
                <a:solidFill>
                  <a:schemeClr val="tx2"/>
                </a:solidFill>
              </a:rPr>
              <a:t>Direct Support Restrictions</a:t>
            </a:r>
          </a:p>
        </p:txBody>
      </p:sp>
      <p:sp>
        <p:nvSpPr>
          <p:cNvPr id="16" name="TextBox 15">
            <a:extLst>
              <a:ext uri="{FF2B5EF4-FFF2-40B4-BE49-F238E27FC236}">
                <a16:creationId xmlns:a16="http://schemas.microsoft.com/office/drawing/2014/main" id="{49CFDBFA-B971-5AB8-CE80-74209CDAFF44}"/>
              </a:ext>
            </a:extLst>
          </p:cNvPr>
          <p:cNvSpPr txBox="1"/>
          <p:nvPr/>
        </p:nvSpPr>
        <p:spPr>
          <a:xfrm>
            <a:off x="757241" y="2459204"/>
            <a:ext cx="22867934" cy="830997"/>
          </a:xfrm>
          <a:prstGeom prst="rect">
            <a:avLst/>
          </a:prstGeom>
          <a:noFill/>
        </p:spPr>
        <p:txBody>
          <a:bodyPr wrap="square" rtlCol="0">
            <a:spAutoFit/>
          </a:bodyPr>
          <a:lstStyle/>
          <a:p>
            <a:r>
              <a:rPr lang="en-US" b="1">
                <a:solidFill>
                  <a:schemeClr val="bg2">
                    <a:lumMod val="75000"/>
                  </a:schemeClr>
                </a:solidFill>
                <a:latin typeface="Georgia" panose="02040502050405020303" pitchFamily="18" charset="0"/>
              </a:rPr>
              <a:t>Participant Support Costs, RFA pg. 25</a:t>
            </a:r>
          </a:p>
        </p:txBody>
      </p:sp>
      <p:sp>
        <p:nvSpPr>
          <p:cNvPr id="13" name="Text Placeholder 12">
            <a:extLst>
              <a:ext uri="{FF2B5EF4-FFF2-40B4-BE49-F238E27FC236}">
                <a16:creationId xmlns:a16="http://schemas.microsoft.com/office/drawing/2014/main" id="{E3C3A969-2443-173E-73DB-D2C06E9A083E}"/>
              </a:ext>
            </a:extLst>
          </p:cNvPr>
          <p:cNvSpPr>
            <a:spLocks noGrp="1"/>
          </p:cNvSpPr>
          <p:nvPr>
            <p:ph type="body" sz="quarter" idx="14"/>
          </p:nvPr>
        </p:nvSpPr>
        <p:spPr>
          <a:xfrm>
            <a:off x="911746" y="3560436"/>
            <a:ext cx="21762517" cy="8817885"/>
          </a:xfrm>
        </p:spPr>
        <p:txBody>
          <a:bodyPr>
            <a:normAutofit fontScale="92500" lnSpcReduction="20000"/>
          </a:bodyPr>
          <a:lstStyle/>
          <a:p>
            <a:pPr marL="0" lvl="1" indent="0">
              <a:spcBef>
                <a:spcPts val="1200"/>
              </a:spcBef>
              <a:spcAft>
                <a:spcPts val="1200"/>
              </a:spcAft>
              <a:buNone/>
            </a:pPr>
            <a:r>
              <a:rPr lang="en-US" sz="5400">
                <a:solidFill>
                  <a:schemeClr val="tx2"/>
                </a:solidFill>
                <a:latin typeface="Arial" panose="020B0604020202020204" pitchFamily="34" charset="0"/>
              </a:rPr>
              <a:t>Programs have the following restrictions on costs they can charge to participants:  </a:t>
            </a:r>
          </a:p>
          <a:p>
            <a:pPr lvl="1">
              <a:spcBef>
                <a:spcPts val="1200"/>
              </a:spcBef>
              <a:spcAft>
                <a:spcPts val="1200"/>
              </a:spcAft>
            </a:pPr>
            <a:r>
              <a:rPr lang="en-US" sz="5400">
                <a:solidFill>
                  <a:schemeClr val="tx2"/>
                </a:solidFill>
                <a:latin typeface="Arial" panose="020B0604020202020204" pitchFamily="34" charset="0"/>
              </a:rPr>
              <a:t>You may not charge students fees to apply to the program.  </a:t>
            </a:r>
          </a:p>
          <a:p>
            <a:pPr lvl="1">
              <a:spcBef>
                <a:spcPts val="1200"/>
              </a:spcBef>
              <a:spcAft>
                <a:spcPts val="1200"/>
              </a:spcAft>
            </a:pPr>
            <a:r>
              <a:rPr lang="en-US" sz="5400">
                <a:solidFill>
                  <a:schemeClr val="tx2"/>
                </a:solidFill>
                <a:latin typeface="Arial" panose="020B0604020202020204" pitchFamily="34" charset="0"/>
              </a:rPr>
              <a:t>Your institution may not charge fellows tuition as a requirement for participation (although it is permissible to offer students the option of paying tuition to earn academic credit).</a:t>
            </a:r>
          </a:p>
          <a:p>
            <a:pPr lvl="1">
              <a:spcBef>
                <a:spcPts val="1200"/>
              </a:spcBef>
              <a:spcAft>
                <a:spcPts val="1200"/>
              </a:spcAft>
            </a:pPr>
            <a:r>
              <a:rPr lang="en-US" sz="5400">
                <a:solidFill>
                  <a:schemeClr val="tx2"/>
                </a:solidFill>
                <a:latin typeface="Arial" panose="020B0604020202020204" pitchFamily="34" charset="0"/>
              </a:rPr>
              <a:t>Your institution may not charge fellows for access to campus facilities such as libraries or athletic facilities</a:t>
            </a:r>
          </a:p>
          <a:p>
            <a:pPr lvl="1">
              <a:spcBef>
                <a:spcPts val="1200"/>
              </a:spcBef>
              <a:spcAft>
                <a:spcPts val="1200"/>
              </a:spcAft>
            </a:pPr>
            <a:r>
              <a:rPr lang="en-US" sz="5400">
                <a:solidFill>
                  <a:schemeClr val="tx2"/>
                </a:solidFill>
                <a:latin typeface="Arial" panose="020B0604020202020204" pitchFamily="34" charset="0"/>
              </a:rPr>
              <a:t>Without preapproval from IES, you may not require fellows to pay for their own transportation cost to/from summer research training programs. </a:t>
            </a:r>
          </a:p>
          <a:p>
            <a:pPr lvl="1">
              <a:spcBef>
                <a:spcPts val="1200"/>
              </a:spcBef>
              <a:spcAft>
                <a:spcPts val="1200"/>
              </a:spcAft>
            </a:pPr>
            <a:endParaRPr lang="en-US" sz="5400">
              <a:solidFill>
                <a:schemeClr val="tx2"/>
              </a:solidFill>
              <a:latin typeface="Arial" panose="020B0604020202020204" pitchFamily="34" charset="0"/>
            </a:endParaRPr>
          </a:p>
          <a:p>
            <a:pPr marL="0" indent="0">
              <a:buNone/>
            </a:pPr>
            <a:endParaRPr lang="en-US"/>
          </a:p>
        </p:txBody>
      </p:sp>
      <p:sp>
        <p:nvSpPr>
          <p:cNvPr id="4" name="Slide Number Placeholder 3">
            <a:extLst>
              <a:ext uri="{FF2B5EF4-FFF2-40B4-BE49-F238E27FC236}">
                <a16:creationId xmlns:a16="http://schemas.microsoft.com/office/drawing/2014/main" id="{33452323-A46C-C393-D311-6ADE2BAE4D5E}"/>
              </a:ext>
            </a:extLst>
          </p:cNvPr>
          <p:cNvSpPr>
            <a:spLocks noGrp="1"/>
          </p:cNvSpPr>
          <p:nvPr>
            <p:ph type="sldNum" sz="quarter" idx="15"/>
          </p:nvPr>
        </p:nvSpPr>
        <p:spPr/>
        <p:txBody>
          <a:bodyPr/>
          <a:lstStyle/>
          <a:p>
            <a:pPr>
              <a:defRPr/>
            </a:pPr>
            <a:fld id="{F02C0317-50B1-4AC2-8092-0D23262420E4}" type="slidenum">
              <a:rPr lang="uk-UA" smtClean="0"/>
              <a:pPr>
                <a:defRPr/>
              </a:pPr>
              <a:t>41</a:t>
            </a:fld>
            <a:endParaRPr lang="uk-UA"/>
          </a:p>
        </p:txBody>
      </p:sp>
    </p:spTree>
    <p:extLst>
      <p:ext uri="{BB962C8B-B14F-4D97-AF65-F5344CB8AC3E}">
        <p14:creationId xmlns:p14="http://schemas.microsoft.com/office/powerpoint/2010/main" val="343579129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52433-338D-EBB8-8FFD-4301BF06A093}"/>
              </a:ext>
            </a:extLst>
          </p:cNvPr>
          <p:cNvSpPr>
            <a:spLocks noGrp="1"/>
          </p:cNvSpPr>
          <p:nvPr>
            <p:ph type="ctrTitle"/>
          </p:nvPr>
        </p:nvSpPr>
        <p:spPr/>
        <p:txBody>
          <a:bodyPr>
            <a:normAutofit/>
          </a:bodyPr>
          <a:lstStyle/>
          <a:p>
            <a:r>
              <a:rPr lang="en-US">
                <a:solidFill>
                  <a:schemeClr val="tx2"/>
                </a:solidFill>
              </a:rPr>
              <a:t>Financial Support FAQ</a:t>
            </a:r>
          </a:p>
        </p:txBody>
      </p:sp>
      <p:sp>
        <p:nvSpPr>
          <p:cNvPr id="13" name="Text Placeholder 12">
            <a:extLst>
              <a:ext uri="{FF2B5EF4-FFF2-40B4-BE49-F238E27FC236}">
                <a16:creationId xmlns:a16="http://schemas.microsoft.com/office/drawing/2014/main" id="{E3C3A969-2443-173E-73DB-D2C06E9A083E}"/>
              </a:ext>
            </a:extLst>
          </p:cNvPr>
          <p:cNvSpPr>
            <a:spLocks noGrp="1"/>
          </p:cNvSpPr>
          <p:nvPr>
            <p:ph type="body" sz="quarter" idx="14"/>
          </p:nvPr>
        </p:nvSpPr>
        <p:spPr>
          <a:xfrm>
            <a:off x="757241" y="2850172"/>
            <a:ext cx="21762517" cy="8817885"/>
          </a:xfrm>
        </p:spPr>
        <p:txBody>
          <a:bodyPr>
            <a:normAutofit fontScale="92500" lnSpcReduction="20000"/>
          </a:bodyPr>
          <a:lstStyle/>
          <a:p>
            <a:pPr>
              <a:spcBef>
                <a:spcPts val="1200"/>
              </a:spcBef>
              <a:spcAft>
                <a:spcPts val="1200"/>
              </a:spcAft>
            </a:pPr>
            <a:r>
              <a:rPr lang="en-US" sz="5400" b="1">
                <a:solidFill>
                  <a:schemeClr val="bg2">
                    <a:lumMod val="75000"/>
                  </a:schemeClr>
                </a:solidFill>
                <a:latin typeface="Arial" panose="020B0604020202020204" pitchFamily="34" charset="0"/>
              </a:rPr>
              <a:t>Can we offer fellowship packages less than the maximum of $13,000 </a:t>
            </a:r>
            <a:r>
              <a:rPr lang="en-US" sz="5400">
                <a:solidFill>
                  <a:schemeClr val="tx2"/>
                </a:solidFill>
                <a:latin typeface="Arial" panose="020B0604020202020204" pitchFamily="34" charset="0"/>
              </a:rPr>
              <a:t>Yes</a:t>
            </a:r>
          </a:p>
          <a:p>
            <a:pPr>
              <a:spcBef>
                <a:spcPts val="1200"/>
              </a:spcBef>
              <a:spcAft>
                <a:spcPts val="1200"/>
              </a:spcAft>
            </a:pPr>
            <a:r>
              <a:rPr lang="en-US" sz="5400" b="1">
                <a:solidFill>
                  <a:schemeClr val="bg2">
                    <a:lumMod val="75000"/>
                  </a:schemeClr>
                </a:solidFill>
                <a:latin typeface="Arial" panose="020B0604020202020204" pitchFamily="34" charset="0"/>
              </a:rPr>
              <a:t>Can we supplement the fellowship package with other funds? </a:t>
            </a:r>
            <a:r>
              <a:rPr lang="en-US" sz="5400">
                <a:solidFill>
                  <a:schemeClr val="tx2"/>
                </a:solidFill>
                <a:latin typeface="Arial" panose="020B0604020202020204" pitchFamily="34" charset="0"/>
              </a:rPr>
              <a:t>Yes, the IES-portion of the fellowship is capped at $13,000 but you may use other funds to increase the fellowship. </a:t>
            </a:r>
            <a:r>
              <a:rPr lang="en-US" sz="5400" b="1">
                <a:solidFill>
                  <a:schemeClr val="tx2"/>
                </a:solidFill>
                <a:latin typeface="Arial" panose="020B0604020202020204" pitchFamily="34" charset="0"/>
              </a:rPr>
              <a:t>Two caveats: </a:t>
            </a:r>
            <a:r>
              <a:rPr lang="en-US" sz="5400">
                <a:solidFill>
                  <a:schemeClr val="tx2"/>
                </a:solidFill>
                <a:latin typeface="Arial" panose="020B0604020202020204" pitchFamily="34" charset="0"/>
              </a:rPr>
              <a:t>This is considered cost-sharing which must be reflected in the budget, and this must be made clear in the Fellows’ Letters of Agreement. </a:t>
            </a:r>
          </a:p>
          <a:p>
            <a:pPr>
              <a:spcBef>
                <a:spcPts val="1200"/>
              </a:spcBef>
              <a:spcAft>
                <a:spcPts val="1200"/>
              </a:spcAft>
            </a:pPr>
            <a:r>
              <a:rPr lang="en-US" sz="5400" b="1">
                <a:solidFill>
                  <a:schemeClr val="bg2">
                    <a:lumMod val="75000"/>
                  </a:schemeClr>
                </a:solidFill>
                <a:latin typeface="Arial" panose="020B0604020202020204" pitchFamily="34" charset="0"/>
              </a:rPr>
              <a:t>Will this fellowship impact student’s financial aid? </a:t>
            </a:r>
            <a:r>
              <a:rPr lang="en-US" sz="5400">
                <a:solidFill>
                  <a:schemeClr val="tx2"/>
                </a:solidFill>
                <a:latin typeface="Arial" panose="020B0604020202020204" pitchFamily="34" charset="0"/>
              </a:rPr>
              <a:t>Maybe. Applicants are strongly urged to consult with their universities’ financial aid offices to determine the potential impact of fellows’ financial aid. If selected for funding, programs will be allowed to adjust fellow packages to minimize negative impact on financial aid. Potential impact on financial aid must be made clear in the Fellows’ Letters of Agreement </a:t>
            </a:r>
          </a:p>
          <a:p>
            <a:pPr marL="0" indent="0">
              <a:buNone/>
            </a:pPr>
            <a:endParaRPr lang="en-US"/>
          </a:p>
        </p:txBody>
      </p:sp>
      <p:sp>
        <p:nvSpPr>
          <p:cNvPr id="4" name="Slide Number Placeholder 3">
            <a:extLst>
              <a:ext uri="{FF2B5EF4-FFF2-40B4-BE49-F238E27FC236}">
                <a16:creationId xmlns:a16="http://schemas.microsoft.com/office/drawing/2014/main" id="{33452323-A46C-C393-D311-6ADE2BAE4D5E}"/>
              </a:ext>
            </a:extLst>
          </p:cNvPr>
          <p:cNvSpPr>
            <a:spLocks noGrp="1"/>
          </p:cNvSpPr>
          <p:nvPr>
            <p:ph type="sldNum" sz="quarter" idx="15"/>
          </p:nvPr>
        </p:nvSpPr>
        <p:spPr/>
        <p:txBody>
          <a:bodyPr/>
          <a:lstStyle/>
          <a:p>
            <a:pPr>
              <a:defRPr/>
            </a:pPr>
            <a:fld id="{F02C0317-50B1-4AC2-8092-0D23262420E4}" type="slidenum">
              <a:rPr lang="uk-UA" smtClean="0"/>
              <a:pPr>
                <a:defRPr/>
              </a:pPr>
              <a:t>42</a:t>
            </a:fld>
            <a:endParaRPr lang="uk-UA"/>
          </a:p>
        </p:txBody>
      </p:sp>
    </p:spTree>
    <p:extLst>
      <p:ext uri="{BB962C8B-B14F-4D97-AF65-F5344CB8AC3E}">
        <p14:creationId xmlns:p14="http://schemas.microsoft.com/office/powerpoint/2010/main" val="343429150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52433-338D-EBB8-8FFD-4301BF06A093}"/>
              </a:ext>
            </a:extLst>
          </p:cNvPr>
          <p:cNvSpPr>
            <a:spLocks noGrp="1"/>
          </p:cNvSpPr>
          <p:nvPr>
            <p:ph type="ctrTitle"/>
          </p:nvPr>
        </p:nvSpPr>
        <p:spPr/>
        <p:txBody>
          <a:bodyPr>
            <a:normAutofit/>
          </a:bodyPr>
          <a:lstStyle/>
          <a:p>
            <a:r>
              <a:rPr lang="en-US">
                <a:solidFill>
                  <a:schemeClr val="tx2"/>
                </a:solidFill>
              </a:rPr>
              <a:t>Research Training Program Components</a:t>
            </a:r>
          </a:p>
        </p:txBody>
      </p:sp>
      <p:sp>
        <p:nvSpPr>
          <p:cNvPr id="7" name="Text Placeholder 6">
            <a:extLst>
              <a:ext uri="{FF2B5EF4-FFF2-40B4-BE49-F238E27FC236}">
                <a16:creationId xmlns:a16="http://schemas.microsoft.com/office/drawing/2014/main" id="{E2BFD9AF-45BD-891A-3066-8247C4F5AEBC}"/>
              </a:ext>
            </a:extLst>
          </p:cNvPr>
          <p:cNvSpPr>
            <a:spLocks noGrp="1"/>
          </p:cNvSpPr>
          <p:nvPr>
            <p:ph type="body" sz="quarter" idx="16"/>
          </p:nvPr>
        </p:nvSpPr>
        <p:spPr>
          <a:xfrm>
            <a:off x="757241" y="4935850"/>
            <a:ext cx="11082787" cy="6951349"/>
          </a:xfrm>
        </p:spPr>
        <p:txBody>
          <a:bodyPr/>
          <a:lstStyle/>
          <a:p>
            <a:pPr marL="0" indent="0" algn="l" rtl="0" eaLnBrk="1" fontAlgn="t" latinLnBrk="0" hangingPunct="1">
              <a:spcBef>
                <a:spcPts val="0"/>
              </a:spcBef>
              <a:spcAft>
                <a:spcPts val="0"/>
              </a:spcAft>
              <a:buNone/>
            </a:pPr>
            <a:r>
              <a:rPr lang="en-US" sz="4400" b="1" i="0" u="sng" strike="noStrike" kern="1200">
                <a:solidFill>
                  <a:schemeClr val="tx2"/>
                </a:solidFill>
                <a:effectLst/>
                <a:latin typeface="Arial" panose="020B0604020202020204" pitchFamily="34" charset="0"/>
              </a:rPr>
              <a:t>Components</a:t>
            </a:r>
          </a:p>
          <a:p>
            <a:pPr fontAlgn="t">
              <a:spcBef>
                <a:spcPts val="0"/>
              </a:spcBef>
              <a:spcAft>
                <a:spcPts val="0"/>
              </a:spcAft>
            </a:pPr>
            <a:r>
              <a:rPr lang="en-US" sz="4400" i="0" u="none" strike="noStrike" kern="1200">
                <a:solidFill>
                  <a:schemeClr val="tx2"/>
                </a:solidFill>
                <a:effectLst/>
                <a:latin typeface="Arial" panose="020B0604020202020204" pitchFamily="34" charset="0"/>
              </a:rPr>
              <a:t>Mentoring</a:t>
            </a:r>
            <a:endParaRPr lang="en-US" sz="4400" i="0" u="none" strike="noStrike">
              <a:solidFill>
                <a:schemeClr val="tx2"/>
              </a:solidFill>
              <a:effectLst/>
              <a:latin typeface="Arial" panose="020B0604020202020204" pitchFamily="34" charset="0"/>
            </a:endParaRPr>
          </a:p>
          <a:p>
            <a:pPr fontAlgn="auto">
              <a:spcBef>
                <a:spcPts val="0"/>
              </a:spcBef>
              <a:spcAft>
                <a:spcPts val="0"/>
              </a:spcAft>
            </a:pPr>
            <a:r>
              <a:rPr lang="en-US" sz="4400" i="0" u="none" strike="noStrike" kern="1200">
                <a:solidFill>
                  <a:schemeClr val="tx2"/>
                </a:solidFill>
                <a:effectLst/>
                <a:latin typeface="Arial" panose="020B0604020202020204" pitchFamily="34" charset="0"/>
              </a:rPr>
              <a:t>Research apprenticeship</a:t>
            </a:r>
            <a:endParaRPr lang="en-US" sz="4400" i="0" u="none" strike="noStrike">
              <a:solidFill>
                <a:schemeClr val="tx2"/>
              </a:solidFill>
              <a:effectLst/>
              <a:latin typeface="Arial" panose="020B0604020202020204" pitchFamily="34" charset="0"/>
            </a:endParaRPr>
          </a:p>
          <a:p>
            <a:pPr fontAlgn="t">
              <a:spcBef>
                <a:spcPts val="0"/>
              </a:spcBef>
              <a:spcAft>
                <a:spcPts val="0"/>
              </a:spcAft>
            </a:pPr>
            <a:r>
              <a:rPr lang="en-US" sz="4400" i="0" u="none" strike="noStrike" kern="1200">
                <a:solidFill>
                  <a:schemeClr val="tx2"/>
                </a:solidFill>
                <a:effectLst/>
                <a:latin typeface="Arial" panose="020B0604020202020204" pitchFamily="34" charset="0"/>
              </a:rPr>
              <a:t>Other training activities </a:t>
            </a:r>
            <a:endParaRPr lang="en-US" sz="4400" i="0" u="none" strike="noStrike">
              <a:solidFill>
                <a:schemeClr val="tx2"/>
              </a:solidFill>
              <a:effectLst/>
              <a:latin typeface="Arial" panose="020B0604020202020204" pitchFamily="34" charset="0"/>
            </a:endParaRPr>
          </a:p>
          <a:p>
            <a:pPr fontAlgn="auto">
              <a:spcBef>
                <a:spcPts val="0"/>
              </a:spcBef>
              <a:spcAft>
                <a:spcPts val="0"/>
              </a:spcAft>
            </a:pPr>
            <a:r>
              <a:rPr lang="en-US" sz="4400" i="0" u="none" strike="noStrike" kern="1200">
                <a:solidFill>
                  <a:schemeClr val="tx2"/>
                </a:solidFill>
                <a:effectLst/>
                <a:latin typeface="Arial" panose="020B0604020202020204" pitchFamily="34" charset="0"/>
              </a:rPr>
              <a:t>Career development activities</a:t>
            </a:r>
            <a:endParaRPr lang="en-US" sz="4400" i="0" u="none" strike="noStrike">
              <a:solidFill>
                <a:schemeClr val="tx2"/>
              </a:solidFill>
              <a:effectLst/>
              <a:latin typeface="Arial" panose="020B0604020202020204" pitchFamily="34" charset="0"/>
            </a:endParaRPr>
          </a:p>
          <a:p>
            <a:endParaRPr lang="en-US"/>
          </a:p>
        </p:txBody>
      </p:sp>
      <p:sp>
        <p:nvSpPr>
          <p:cNvPr id="8" name="Text Placeholder 7">
            <a:extLst>
              <a:ext uri="{FF2B5EF4-FFF2-40B4-BE49-F238E27FC236}">
                <a16:creationId xmlns:a16="http://schemas.microsoft.com/office/drawing/2014/main" id="{EB6425F4-EE76-C235-755B-4A1B94FE17E0}"/>
              </a:ext>
            </a:extLst>
          </p:cNvPr>
          <p:cNvSpPr>
            <a:spLocks noGrp="1"/>
          </p:cNvSpPr>
          <p:nvPr>
            <p:ph type="body" sz="quarter" idx="17"/>
          </p:nvPr>
        </p:nvSpPr>
        <p:spPr>
          <a:xfrm>
            <a:off x="9952074" y="4935850"/>
            <a:ext cx="13665166" cy="6951349"/>
          </a:xfrm>
        </p:spPr>
        <p:txBody>
          <a:bodyPr vert="horz" lIns="0" tIns="0" rIns="0" bIns="0" rtlCol="0" anchor="t">
            <a:normAutofit/>
          </a:bodyPr>
          <a:lstStyle/>
          <a:p>
            <a:pPr marL="0" indent="0" algn="l" rtl="0" eaLnBrk="1" fontAlgn="t" latinLnBrk="0" hangingPunct="1">
              <a:spcBef>
                <a:spcPts val="0"/>
              </a:spcBef>
              <a:spcAft>
                <a:spcPts val="0"/>
              </a:spcAft>
              <a:buNone/>
            </a:pPr>
            <a:r>
              <a:rPr lang="en-US" sz="4400" b="1" i="0" u="sng" strike="noStrike" kern="1200">
                <a:solidFill>
                  <a:schemeClr val="tx2"/>
                </a:solidFill>
                <a:effectLst/>
                <a:latin typeface="Arial"/>
                <a:cs typeface="Times New Roman"/>
              </a:rPr>
              <a:t>Knowledge and </a:t>
            </a:r>
            <a:r>
              <a:rPr lang="en-US" sz="4400" b="1" u="sng">
                <a:solidFill>
                  <a:schemeClr val="tx2"/>
                </a:solidFill>
                <a:latin typeface="Arial"/>
                <a:cs typeface="Times New Roman"/>
              </a:rPr>
              <a:t>Skills</a:t>
            </a:r>
            <a:endParaRPr lang="en-US" sz="4400" b="1" i="0" u="sng" strike="noStrike" kern="1200">
              <a:solidFill>
                <a:schemeClr val="tx2"/>
              </a:solidFill>
              <a:effectLst/>
              <a:latin typeface="Arial" panose="020B0604020202020204" pitchFamily="34" charset="0"/>
            </a:endParaRPr>
          </a:p>
          <a:p>
            <a:pPr marL="0" algn="l" rtl="0" eaLnBrk="1" fontAlgn="t" latinLnBrk="0" hangingPunct="1">
              <a:spcBef>
                <a:spcPts val="0"/>
              </a:spcBef>
              <a:spcAft>
                <a:spcPts val="0"/>
              </a:spcAft>
            </a:pPr>
            <a:r>
              <a:rPr lang="en-US" sz="4400" i="0" u="none" strike="noStrike" kern="1200">
                <a:solidFill>
                  <a:schemeClr val="tx2"/>
                </a:solidFill>
                <a:effectLst/>
                <a:latin typeface="Arial" panose="020B0604020202020204" pitchFamily="34" charset="0"/>
              </a:rPr>
              <a:t>Subject-matter knowledge</a:t>
            </a:r>
          </a:p>
          <a:p>
            <a:pPr marL="0" algn="l" rtl="0" eaLnBrk="1" fontAlgn="t" latinLnBrk="0" hangingPunct="1">
              <a:spcBef>
                <a:spcPts val="0"/>
              </a:spcBef>
              <a:spcAft>
                <a:spcPts val="0"/>
              </a:spcAft>
            </a:pPr>
            <a:r>
              <a:rPr lang="en-US" sz="4400">
                <a:solidFill>
                  <a:schemeClr val="tx2"/>
                </a:solidFill>
                <a:latin typeface="Arial" panose="020B0604020202020204" pitchFamily="34" charset="0"/>
              </a:rPr>
              <a:t>M</a:t>
            </a:r>
            <a:r>
              <a:rPr lang="en-US" sz="4400" i="0" u="none" strike="noStrike">
                <a:solidFill>
                  <a:schemeClr val="tx2"/>
                </a:solidFill>
                <a:effectLst/>
                <a:latin typeface="Arial" panose="020B0604020202020204" pitchFamily="34" charset="0"/>
              </a:rPr>
              <a:t>ethodological knowledge and skills</a:t>
            </a:r>
          </a:p>
          <a:p>
            <a:pPr marL="0" algn="l" rtl="0" eaLnBrk="1" fontAlgn="t" latinLnBrk="0" hangingPunct="1">
              <a:spcBef>
                <a:spcPts val="0"/>
              </a:spcBef>
              <a:spcAft>
                <a:spcPts val="0"/>
              </a:spcAft>
            </a:pPr>
            <a:r>
              <a:rPr lang="en-US" sz="4400" i="0" u="none" strike="noStrike" kern="1200">
                <a:solidFill>
                  <a:schemeClr val="tx2"/>
                </a:solidFill>
                <a:effectLst/>
                <a:latin typeface="Arial" panose="020B0604020202020204" pitchFamily="34" charset="0"/>
              </a:rPr>
              <a:t>Research skills</a:t>
            </a:r>
          </a:p>
          <a:p>
            <a:pPr marL="0" algn="l" rtl="0" eaLnBrk="1" fontAlgn="t" latinLnBrk="0" hangingPunct="1">
              <a:spcBef>
                <a:spcPts val="0"/>
              </a:spcBef>
              <a:spcAft>
                <a:spcPts val="0"/>
              </a:spcAft>
            </a:pPr>
            <a:r>
              <a:rPr lang="en-US" sz="4400">
                <a:solidFill>
                  <a:schemeClr val="tx2"/>
                </a:solidFill>
                <a:latin typeface="Arial" panose="020B0604020202020204" pitchFamily="34" charset="0"/>
              </a:rPr>
              <a:t>Research </a:t>
            </a:r>
            <a:r>
              <a:rPr lang="en-US" sz="4400" i="0" u="none" strike="noStrike" kern="1200">
                <a:solidFill>
                  <a:schemeClr val="tx2"/>
                </a:solidFill>
                <a:effectLst/>
                <a:latin typeface="Arial" panose="020B0604020202020204" pitchFamily="34" charset="0"/>
              </a:rPr>
              <a:t>ethics</a:t>
            </a:r>
            <a:endParaRPr lang="en-US" sz="4400" i="0" u="none" strike="noStrike">
              <a:solidFill>
                <a:schemeClr val="tx2"/>
              </a:solidFill>
              <a:effectLst/>
              <a:latin typeface="Arial" panose="020B0604020202020204" pitchFamily="34" charset="0"/>
            </a:endParaRPr>
          </a:p>
          <a:p>
            <a:pPr marL="0" algn="l" rtl="0" eaLnBrk="1" fontAlgn="t" latinLnBrk="0" hangingPunct="1">
              <a:spcBef>
                <a:spcPts val="0"/>
              </a:spcBef>
              <a:spcAft>
                <a:spcPts val="0"/>
              </a:spcAft>
            </a:pPr>
            <a:r>
              <a:rPr lang="en-US" sz="4400" i="0" u="none" strike="noStrike" kern="1200">
                <a:solidFill>
                  <a:schemeClr val="tx2"/>
                </a:solidFill>
                <a:effectLst/>
                <a:latin typeface="Arial" panose="020B0604020202020204" pitchFamily="34" charset="0"/>
              </a:rPr>
              <a:t>Information about graduate school and careers </a:t>
            </a:r>
            <a:endParaRPr lang="en-US" sz="4400" i="0" u="none" strike="noStrike">
              <a:solidFill>
                <a:schemeClr val="tx2"/>
              </a:solidFill>
              <a:effectLst/>
              <a:latin typeface="Arial" panose="020B0604020202020204" pitchFamily="34" charset="0"/>
            </a:endParaRPr>
          </a:p>
          <a:p>
            <a:endParaRPr lang="en-US"/>
          </a:p>
        </p:txBody>
      </p:sp>
      <p:sp>
        <p:nvSpPr>
          <p:cNvPr id="4" name="Slide Number Placeholder 3">
            <a:extLst>
              <a:ext uri="{FF2B5EF4-FFF2-40B4-BE49-F238E27FC236}">
                <a16:creationId xmlns:a16="http://schemas.microsoft.com/office/drawing/2014/main" id="{33452323-A46C-C393-D311-6ADE2BAE4D5E}"/>
              </a:ext>
            </a:extLst>
          </p:cNvPr>
          <p:cNvSpPr>
            <a:spLocks noGrp="1"/>
          </p:cNvSpPr>
          <p:nvPr>
            <p:ph type="sldNum" sz="quarter" idx="18"/>
          </p:nvPr>
        </p:nvSpPr>
        <p:spPr/>
        <p:txBody>
          <a:bodyPr/>
          <a:lstStyle/>
          <a:p>
            <a:pPr>
              <a:defRPr/>
            </a:pPr>
            <a:fld id="{F02C0317-50B1-4AC2-8092-0D23262420E4}" type="slidenum">
              <a:rPr lang="uk-UA" smtClean="0"/>
              <a:pPr>
                <a:defRPr/>
              </a:pPr>
              <a:t>43</a:t>
            </a:fld>
            <a:endParaRPr lang="uk-UA"/>
          </a:p>
        </p:txBody>
      </p:sp>
      <p:sp>
        <p:nvSpPr>
          <p:cNvPr id="16" name="TextBox 15">
            <a:extLst>
              <a:ext uri="{FF2B5EF4-FFF2-40B4-BE49-F238E27FC236}">
                <a16:creationId xmlns:a16="http://schemas.microsoft.com/office/drawing/2014/main" id="{49CFDBFA-B971-5AB8-CE80-74209CDAFF44}"/>
              </a:ext>
            </a:extLst>
          </p:cNvPr>
          <p:cNvSpPr txBox="1"/>
          <p:nvPr/>
        </p:nvSpPr>
        <p:spPr>
          <a:xfrm>
            <a:off x="757241" y="2459204"/>
            <a:ext cx="15821247" cy="830997"/>
          </a:xfrm>
          <a:prstGeom prst="rect">
            <a:avLst/>
          </a:prstGeom>
          <a:noFill/>
        </p:spPr>
        <p:txBody>
          <a:bodyPr wrap="square" rtlCol="0">
            <a:spAutoFit/>
          </a:bodyPr>
          <a:lstStyle/>
          <a:p>
            <a:r>
              <a:rPr lang="en-US" b="1">
                <a:solidFill>
                  <a:schemeClr val="bg2">
                    <a:lumMod val="75000"/>
                  </a:schemeClr>
                </a:solidFill>
                <a:latin typeface="Georgia" panose="02040502050405020303" pitchFamily="18" charset="0"/>
              </a:rPr>
              <a:t>Research Training Plan, RFA pg. 22</a:t>
            </a:r>
          </a:p>
        </p:txBody>
      </p:sp>
      <p:sp>
        <p:nvSpPr>
          <p:cNvPr id="3" name="TextBox 2">
            <a:extLst>
              <a:ext uri="{FF2B5EF4-FFF2-40B4-BE49-F238E27FC236}">
                <a16:creationId xmlns:a16="http://schemas.microsoft.com/office/drawing/2014/main" id="{5A2B8BDF-2A3D-B765-3046-C351200E8C64}"/>
              </a:ext>
            </a:extLst>
          </p:cNvPr>
          <p:cNvSpPr txBox="1"/>
          <p:nvPr/>
        </p:nvSpPr>
        <p:spPr>
          <a:xfrm>
            <a:off x="574361" y="3634456"/>
            <a:ext cx="19133820" cy="830997"/>
          </a:xfrm>
          <a:prstGeom prst="rect">
            <a:avLst/>
          </a:prstGeom>
          <a:noFill/>
        </p:spPr>
        <p:txBody>
          <a:bodyPr wrap="square" rtlCol="0">
            <a:spAutoFit/>
          </a:bodyPr>
          <a:lstStyle/>
          <a:p>
            <a:r>
              <a:rPr lang="en-US">
                <a:solidFill>
                  <a:schemeClr val="tx2"/>
                </a:solidFill>
              </a:rPr>
              <a:t>The application</a:t>
            </a:r>
            <a:r>
              <a:rPr lang="en-US">
                <a:solidFill>
                  <a:schemeClr val="bg2">
                    <a:lumMod val="75000"/>
                  </a:schemeClr>
                </a:solidFill>
              </a:rPr>
              <a:t> </a:t>
            </a:r>
            <a:r>
              <a:rPr lang="en-US" b="1">
                <a:solidFill>
                  <a:schemeClr val="bg2">
                    <a:lumMod val="75000"/>
                  </a:schemeClr>
                </a:solidFill>
              </a:rPr>
              <a:t>must</a:t>
            </a:r>
            <a:r>
              <a:rPr lang="en-US">
                <a:solidFill>
                  <a:schemeClr val="bg2">
                    <a:lumMod val="75000"/>
                  </a:schemeClr>
                </a:solidFill>
              </a:rPr>
              <a:t> </a:t>
            </a:r>
            <a:r>
              <a:rPr lang="en-US">
                <a:solidFill>
                  <a:schemeClr val="tx2"/>
                </a:solidFill>
              </a:rPr>
              <a:t>describe the research training activities. </a:t>
            </a:r>
          </a:p>
        </p:txBody>
      </p:sp>
    </p:spTree>
    <p:extLst>
      <p:ext uri="{BB962C8B-B14F-4D97-AF65-F5344CB8AC3E}">
        <p14:creationId xmlns:p14="http://schemas.microsoft.com/office/powerpoint/2010/main" val="408791645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a:solidFill>
                  <a:schemeClr val="tx2"/>
                </a:solidFill>
                <a:latin typeface="Georgia"/>
                <a:cs typeface="Times New Roman"/>
              </a:rPr>
              <a:t>Describing Mentoring </a:t>
            </a:r>
          </a:p>
        </p:txBody>
      </p:sp>
      <p:sp>
        <p:nvSpPr>
          <p:cNvPr id="5" name="TextBox 4">
            <a:extLst>
              <a:ext uri="{FF2B5EF4-FFF2-40B4-BE49-F238E27FC236}">
                <a16:creationId xmlns:a16="http://schemas.microsoft.com/office/drawing/2014/main" id="{4345E75B-40E0-43A9-68F1-0D4D2A0C743B}"/>
              </a:ext>
            </a:extLst>
          </p:cNvPr>
          <p:cNvSpPr txBox="1"/>
          <p:nvPr/>
        </p:nvSpPr>
        <p:spPr>
          <a:xfrm>
            <a:off x="746926" y="2352062"/>
            <a:ext cx="22867934" cy="830997"/>
          </a:xfrm>
          <a:prstGeom prst="rect">
            <a:avLst/>
          </a:prstGeom>
          <a:noFill/>
        </p:spPr>
        <p:txBody>
          <a:bodyPr wrap="square" rtlCol="0">
            <a:spAutoFit/>
          </a:bodyPr>
          <a:lstStyle/>
          <a:p>
            <a:r>
              <a:rPr lang="en-US" b="1">
                <a:solidFill>
                  <a:schemeClr val="bg2">
                    <a:lumMod val="75000"/>
                  </a:schemeClr>
                </a:solidFill>
                <a:latin typeface="Georgia" panose="02040502050405020303" pitchFamily="18" charset="0"/>
              </a:rPr>
              <a:t>Research Training Activities, RFA pg. 22</a:t>
            </a:r>
          </a:p>
        </p:txBody>
      </p:sp>
      <p:sp>
        <p:nvSpPr>
          <p:cNvPr id="3" name="Content Placeholder 2"/>
          <p:cNvSpPr>
            <a:spLocks noGrp="1"/>
          </p:cNvSpPr>
          <p:nvPr>
            <p:ph type="body" sz="quarter" idx="14"/>
          </p:nvPr>
        </p:nvSpPr>
        <p:spPr>
          <a:xfrm>
            <a:off x="767557" y="3403746"/>
            <a:ext cx="20603886" cy="7731592"/>
          </a:xfrm>
        </p:spPr>
        <p:txBody>
          <a:bodyPr vert="horz" lIns="0" tIns="0" rIns="0" bIns="0" rtlCol="0" anchor="t">
            <a:normAutofit/>
          </a:bodyPr>
          <a:lstStyle/>
          <a:p>
            <a:pPr marL="0" indent="0">
              <a:spcAft>
                <a:spcPts val="1200"/>
              </a:spcAft>
              <a:buNone/>
            </a:pPr>
            <a:r>
              <a:rPr lang="en-US" sz="5400">
                <a:solidFill>
                  <a:schemeClr val="tx2"/>
                </a:solidFill>
                <a:latin typeface="Arial" panose="020B0604020202020204" pitchFamily="34" charset="0"/>
              </a:rPr>
              <a:t>You should fully describe the mentoring process, including: </a:t>
            </a:r>
          </a:p>
          <a:p>
            <a:pPr lvl="1">
              <a:spcBef>
                <a:spcPts val="600"/>
              </a:spcBef>
              <a:spcAft>
                <a:spcPts val="600"/>
              </a:spcAft>
            </a:pPr>
            <a:r>
              <a:rPr lang="en-US" sz="4800">
                <a:solidFill>
                  <a:schemeClr val="tx2"/>
                </a:solidFill>
                <a:latin typeface="Arial" panose="020B0604020202020204" pitchFamily="34" charset="0"/>
                <a:cs typeface="Times New Roman"/>
              </a:rPr>
              <a:t>Mentor selection, including distribution of mentors across institutions (if applicable)</a:t>
            </a:r>
          </a:p>
          <a:p>
            <a:pPr lvl="1">
              <a:spcBef>
                <a:spcPts val="600"/>
              </a:spcBef>
              <a:spcAft>
                <a:spcPts val="600"/>
              </a:spcAft>
            </a:pPr>
            <a:r>
              <a:rPr lang="en-US" sz="4800">
                <a:solidFill>
                  <a:schemeClr val="tx2"/>
                </a:solidFill>
                <a:latin typeface="Arial" panose="020B0604020202020204" pitchFamily="34" charset="0"/>
                <a:cs typeface="Times New Roman"/>
              </a:rPr>
              <a:t>Mentoring model and activities </a:t>
            </a:r>
          </a:p>
          <a:p>
            <a:pPr lvl="1">
              <a:spcBef>
                <a:spcPts val="600"/>
              </a:spcBef>
              <a:spcAft>
                <a:spcPts val="600"/>
              </a:spcAft>
            </a:pPr>
            <a:r>
              <a:rPr lang="en-US" sz="4800">
                <a:solidFill>
                  <a:schemeClr val="tx2"/>
                </a:solidFill>
                <a:latin typeface="Arial" panose="020B0604020202020204" pitchFamily="34" charset="0"/>
                <a:cs typeface="Times New Roman"/>
              </a:rPr>
              <a:t>Mentor-fellow ratio</a:t>
            </a:r>
          </a:p>
          <a:p>
            <a:pPr lvl="1">
              <a:spcBef>
                <a:spcPts val="600"/>
              </a:spcBef>
              <a:spcAft>
                <a:spcPts val="600"/>
              </a:spcAft>
            </a:pPr>
            <a:r>
              <a:rPr lang="en-US" sz="4800">
                <a:solidFill>
                  <a:schemeClr val="tx2"/>
                </a:solidFill>
                <a:latin typeface="Arial" panose="020B0604020202020204" pitchFamily="34" charset="0"/>
                <a:cs typeface="Times New Roman"/>
              </a:rPr>
              <a:t>Expectations of mentors and mentees</a:t>
            </a:r>
          </a:p>
          <a:p>
            <a:pPr lvl="1">
              <a:spcBef>
                <a:spcPts val="600"/>
              </a:spcBef>
              <a:spcAft>
                <a:spcPts val="600"/>
              </a:spcAft>
            </a:pPr>
            <a:r>
              <a:rPr lang="en-US" sz="4800">
                <a:solidFill>
                  <a:schemeClr val="tx2"/>
                </a:solidFill>
                <a:latin typeface="Arial" panose="020B0604020202020204" pitchFamily="34" charset="0"/>
                <a:cs typeface="Times New Roman"/>
              </a:rPr>
              <a:t>Mentor training and resources</a:t>
            </a:r>
          </a:p>
          <a:p>
            <a:pPr lvl="1">
              <a:spcBef>
                <a:spcPts val="600"/>
              </a:spcBef>
              <a:spcAft>
                <a:spcPts val="600"/>
              </a:spcAft>
            </a:pPr>
            <a:endParaRPr lang="en-US" sz="4800">
              <a:solidFill>
                <a:schemeClr val="tx2"/>
              </a:solidFill>
              <a:highlight>
                <a:srgbClr val="FFFF00"/>
              </a:highlight>
              <a:latin typeface="Arial" panose="020B0604020202020204" pitchFamily="34" charset="0"/>
              <a:cs typeface="Times New Roman"/>
            </a:endParaRPr>
          </a:p>
        </p:txBody>
      </p:sp>
      <p:sp>
        <p:nvSpPr>
          <p:cNvPr id="4" name="Slide Number Placeholder 3"/>
          <p:cNvSpPr>
            <a:spLocks noGrp="1"/>
          </p:cNvSpPr>
          <p:nvPr>
            <p:ph type="sldNum" sz="quarter" idx="15"/>
          </p:nvPr>
        </p:nvSpPr>
        <p:spPr/>
        <p:txBody>
          <a:bodyPr/>
          <a:lstStyle/>
          <a:p>
            <a:fld id="{3B749A01-A9DC-41D1-AE17-D6083DB014AA}" type="slidenum">
              <a:rPr lang="en-US" smtClean="0"/>
              <a:pPr/>
              <a:t>44</a:t>
            </a:fld>
            <a:endParaRPr lang="en-US"/>
          </a:p>
        </p:txBody>
      </p:sp>
    </p:spTree>
    <p:extLst>
      <p:ext uri="{BB962C8B-B14F-4D97-AF65-F5344CB8AC3E}">
        <p14:creationId xmlns:p14="http://schemas.microsoft.com/office/powerpoint/2010/main" val="127409141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a:solidFill>
                  <a:schemeClr val="tx2"/>
                </a:solidFill>
                <a:latin typeface="Georgia"/>
                <a:cs typeface="Times New Roman"/>
              </a:rPr>
              <a:t>Describing Research Apprenticeships</a:t>
            </a:r>
          </a:p>
        </p:txBody>
      </p:sp>
      <p:sp>
        <p:nvSpPr>
          <p:cNvPr id="5" name="TextBox 4">
            <a:extLst>
              <a:ext uri="{FF2B5EF4-FFF2-40B4-BE49-F238E27FC236}">
                <a16:creationId xmlns:a16="http://schemas.microsoft.com/office/drawing/2014/main" id="{4345E75B-40E0-43A9-68F1-0D4D2A0C743B}"/>
              </a:ext>
            </a:extLst>
          </p:cNvPr>
          <p:cNvSpPr txBox="1"/>
          <p:nvPr/>
        </p:nvSpPr>
        <p:spPr>
          <a:xfrm>
            <a:off x="746926" y="2352062"/>
            <a:ext cx="22867934" cy="830997"/>
          </a:xfrm>
          <a:prstGeom prst="rect">
            <a:avLst/>
          </a:prstGeom>
          <a:noFill/>
        </p:spPr>
        <p:txBody>
          <a:bodyPr wrap="square" rtlCol="0">
            <a:spAutoFit/>
          </a:bodyPr>
          <a:lstStyle/>
          <a:p>
            <a:r>
              <a:rPr lang="en-US" b="1">
                <a:solidFill>
                  <a:schemeClr val="bg2">
                    <a:lumMod val="75000"/>
                  </a:schemeClr>
                </a:solidFill>
                <a:latin typeface="Georgia" panose="02040502050405020303" pitchFamily="18" charset="0"/>
              </a:rPr>
              <a:t>Research Training Activities, RFA pg. 21</a:t>
            </a:r>
          </a:p>
        </p:txBody>
      </p:sp>
      <p:sp>
        <p:nvSpPr>
          <p:cNvPr id="3" name="Content Placeholder 2"/>
          <p:cNvSpPr>
            <a:spLocks noGrp="1"/>
          </p:cNvSpPr>
          <p:nvPr>
            <p:ph type="body" sz="quarter" idx="14"/>
          </p:nvPr>
        </p:nvSpPr>
        <p:spPr>
          <a:xfrm>
            <a:off x="767555" y="3403746"/>
            <a:ext cx="22847305" cy="7731592"/>
          </a:xfrm>
        </p:spPr>
        <p:txBody>
          <a:bodyPr vert="horz" lIns="0" tIns="0" rIns="0" bIns="0" rtlCol="0" anchor="t">
            <a:normAutofit/>
          </a:bodyPr>
          <a:lstStyle/>
          <a:p>
            <a:pPr marL="0" indent="0">
              <a:buNone/>
            </a:pPr>
            <a:r>
              <a:rPr lang="en-US" sz="5400">
                <a:solidFill>
                  <a:schemeClr val="tx2"/>
                </a:solidFill>
                <a:latin typeface="Arial" panose="020B0604020202020204" pitchFamily="34" charset="0"/>
              </a:rPr>
              <a:t>You should describe: </a:t>
            </a:r>
          </a:p>
          <a:p>
            <a:pPr lvl="1">
              <a:spcBef>
                <a:spcPts val="600"/>
              </a:spcBef>
              <a:spcAft>
                <a:spcPts val="600"/>
              </a:spcAft>
            </a:pPr>
            <a:r>
              <a:rPr lang="en-US" sz="4800">
                <a:solidFill>
                  <a:schemeClr val="tx2"/>
                </a:solidFill>
                <a:latin typeface="Arial" panose="020B0604020202020204" pitchFamily="34" charset="0"/>
                <a:cs typeface="Times New Roman"/>
              </a:rPr>
              <a:t>Requirements for research apprenticeships</a:t>
            </a:r>
          </a:p>
          <a:p>
            <a:pPr lvl="1">
              <a:spcBef>
                <a:spcPts val="600"/>
              </a:spcBef>
              <a:spcAft>
                <a:spcPts val="600"/>
              </a:spcAft>
            </a:pPr>
            <a:r>
              <a:rPr lang="en-US" sz="4800">
                <a:solidFill>
                  <a:schemeClr val="tx2"/>
                </a:solidFill>
                <a:latin typeface="Arial" panose="020B0604020202020204" pitchFamily="34" charset="0"/>
                <a:cs typeface="Times New Roman"/>
              </a:rPr>
              <a:t>Timing of research apprenticeships</a:t>
            </a:r>
          </a:p>
          <a:p>
            <a:pPr lvl="1">
              <a:spcBef>
                <a:spcPts val="600"/>
              </a:spcBef>
              <a:spcAft>
                <a:spcPts val="600"/>
              </a:spcAft>
            </a:pPr>
            <a:r>
              <a:rPr lang="en-US" sz="4800">
                <a:solidFill>
                  <a:schemeClr val="tx2"/>
                </a:solidFill>
                <a:latin typeface="Arial" panose="020B0604020202020204" pitchFamily="34" charset="0"/>
                <a:cs typeface="Times New Roman"/>
              </a:rPr>
              <a:t>Apprenticeship placements </a:t>
            </a:r>
          </a:p>
          <a:p>
            <a:pPr lvl="1">
              <a:spcBef>
                <a:spcPts val="600"/>
              </a:spcBef>
              <a:spcAft>
                <a:spcPts val="600"/>
              </a:spcAft>
            </a:pPr>
            <a:r>
              <a:rPr lang="en-US" sz="4800">
                <a:solidFill>
                  <a:schemeClr val="tx2"/>
                </a:solidFill>
                <a:latin typeface="Arial" panose="020B0604020202020204" pitchFamily="34" charset="0"/>
                <a:cs typeface="Times New Roman"/>
              </a:rPr>
              <a:t>The type of work fellows will be expected to do</a:t>
            </a:r>
          </a:p>
          <a:p>
            <a:pPr lvl="1">
              <a:spcBef>
                <a:spcPts val="600"/>
              </a:spcBef>
              <a:spcAft>
                <a:spcPts val="600"/>
              </a:spcAft>
            </a:pPr>
            <a:r>
              <a:rPr lang="en-US" sz="4800">
                <a:solidFill>
                  <a:schemeClr val="tx2"/>
                </a:solidFill>
                <a:latin typeface="Arial" panose="020B0604020202020204" pitchFamily="34" charset="0"/>
                <a:cs typeface="Times New Roman"/>
              </a:rPr>
              <a:t>How fellows’ research skills will be developed</a:t>
            </a:r>
          </a:p>
          <a:p>
            <a:pPr lvl="1">
              <a:spcBef>
                <a:spcPts val="600"/>
              </a:spcBef>
              <a:spcAft>
                <a:spcPts val="600"/>
              </a:spcAft>
            </a:pPr>
            <a:r>
              <a:rPr lang="en-US" sz="4800">
                <a:solidFill>
                  <a:schemeClr val="tx2"/>
                </a:solidFill>
                <a:latin typeface="Arial" panose="020B0604020202020204" pitchFamily="34" charset="0"/>
                <a:cs typeface="Times New Roman"/>
              </a:rPr>
              <a:t>How apprenticeships will be supervised or mentored</a:t>
            </a:r>
          </a:p>
          <a:p>
            <a:pPr lvl="1">
              <a:spcBef>
                <a:spcPts val="600"/>
              </a:spcBef>
              <a:spcAft>
                <a:spcPts val="600"/>
              </a:spcAft>
            </a:pPr>
            <a:r>
              <a:rPr lang="en-US" sz="4800">
                <a:solidFill>
                  <a:schemeClr val="tx2"/>
                </a:solidFill>
                <a:latin typeface="Arial" panose="020B0604020202020204" pitchFamily="34" charset="0"/>
              </a:rPr>
              <a:t>Opportunities for fellows to do independent research and/or collaborative research with other fellows</a:t>
            </a:r>
          </a:p>
        </p:txBody>
      </p:sp>
      <p:sp>
        <p:nvSpPr>
          <p:cNvPr id="4" name="Slide Number Placeholder 3"/>
          <p:cNvSpPr>
            <a:spLocks noGrp="1"/>
          </p:cNvSpPr>
          <p:nvPr>
            <p:ph type="sldNum" sz="quarter" idx="15"/>
          </p:nvPr>
        </p:nvSpPr>
        <p:spPr/>
        <p:txBody>
          <a:bodyPr/>
          <a:lstStyle/>
          <a:p>
            <a:fld id="{3B749A01-A9DC-41D1-AE17-D6083DB014AA}" type="slidenum">
              <a:rPr lang="en-US" smtClean="0"/>
              <a:pPr/>
              <a:t>45</a:t>
            </a:fld>
            <a:endParaRPr lang="en-US"/>
          </a:p>
        </p:txBody>
      </p:sp>
    </p:spTree>
    <p:extLst>
      <p:ext uri="{BB962C8B-B14F-4D97-AF65-F5344CB8AC3E}">
        <p14:creationId xmlns:p14="http://schemas.microsoft.com/office/powerpoint/2010/main" val="226894742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a:solidFill>
                  <a:schemeClr val="tx2"/>
                </a:solidFill>
                <a:latin typeface="Georgia"/>
                <a:cs typeface="Times New Roman"/>
              </a:rPr>
              <a:t>Types of Research Apprenticeships</a:t>
            </a:r>
          </a:p>
        </p:txBody>
      </p:sp>
      <p:sp>
        <p:nvSpPr>
          <p:cNvPr id="5" name="TextBox 4">
            <a:extLst>
              <a:ext uri="{FF2B5EF4-FFF2-40B4-BE49-F238E27FC236}">
                <a16:creationId xmlns:a16="http://schemas.microsoft.com/office/drawing/2014/main" id="{4345E75B-40E0-43A9-68F1-0D4D2A0C743B}"/>
              </a:ext>
            </a:extLst>
          </p:cNvPr>
          <p:cNvSpPr txBox="1"/>
          <p:nvPr/>
        </p:nvSpPr>
        <p:spPr>
          <a:xfrm>
            <a:off x="757241" y="2410584"/>
            <a:ext cx="22867934" cy="830997"/>
          </a:xfrm>
          <a:prstGeom prst="rect">
            <a:avLst/>
          </a:prstGeom>
          <a:noFill/>
        </p:spPr>
        <p:txBody>
          <a:bodyPr wrap="square" rtlCol="0">
            <a:spAutoFit/>
          </a:bodyPr>
          <a:lstStyle/>
          <a:p>
            <a:r>
              <a:rPr lang="en-US" b="1">
                <a:solidFill>
                  <a:schemeClr val="bg2">
                    <a:lumMod val="75000"/>
                  </a:schemeClr>
                </a:solidFill>
                <a:latin typeface="Georgia" panose="02040502050405020303" pitchFamily="18" charset="0"/>
              </a:rPr>
              <a:t>Research Training Activities, RFA pg. 21</a:t>
            </a:r>
          </a:p>
        </p:txBody>
      </p:sp>
      <p:sp>
        <p:nvSpPr>
          <p:cNvPr id="3" name="Content Placeholder 2"/>
          <p:cNvSpPr>
            <a:spLocks noGrp="1"/>
          </p:cNvSpPr>
          <p:nvPr>
            <p:ph type="body" sz="quarter" idx="14"/>
          </p:nvPr>
        </p:nvSpPr>
        <p:spPr>
          <a:xfrm>
            <a:off x="788185" y="3632346"/>
            <a:ext cx="22847305" cy="7731592"/>
          </a:xfrm>
        </p:spPr>
        <p:txBody>
          <a:bodyPr vert="horz" lIns="0" tIns="0" rIns="0" bIns="0" rtlCol="0" anchor="t">
            <a:normAutofit/>
          </a:bodyPr>
          <a:lstStyle/>
          <a:p>
            <a:pPr marL="0" indent="0">
              <a:buNone/>
            </a:pPr>
            <a:r>
              <a:rPr lang="en-US" sz="5400">
                <a:solidFill>
                  <a:schemeClr val="tx2"/>
                </a:solidFill>
                <a:latin typeface="Arial" panose="020B0604020202020204" pitchFamily="34" charset="0"/>
              </a:rPr>
              <a:t>Apprenticeship placements can include, but are not limited to</a:t>
            </a:r>
          </a:p>
          <a:p>
            <a:pPr lvl="1">
              <a:spcBef>
                <a:spcPts val="600"/>
              </a:spcBef>
              <a:spcAft>
                <a:spcPts val="600"/>
              </a:spcAft>
            </a:pPr>
            <a:r>
              <a:rPr lang="en-US" sz="4800">
                <a:solidFill>
                  <a:schemeClr val="tx2"/>
                </a:solidFill>
                <a:latin typeface="Arial" panose="020B0604020202020204" pitchFamily="34" charset="0"/>
              </a:rPr>
              <a:t>Core faculty members’ research projects that fellows will work on  </a:t>
            </a:r>
          </a:p>
          <a:p>
            <a:pPr lvl="1">
              <a:spcBef>
                <a:spcPts val="600"/>
              </a:spcBef>
              <a:spcAft>
                <a:spcPts val="600"/>
              </a:spcAft>
            </a:pPr>
            <a:r>
              <a:rPr lang="en-US" sz="4800">
                <a:solidFill>
                  <a:schemeClr val="tx2"/>
                </a:solidFill>
                <a:latin typeface="Arial" panose="020B0604020202020204" pitchFamily="34" charset="0"/>
              </a:rPr>
              <a:t>Research experiences designed specifically for the training program  </a:t>
            </a:r>
          </a:p>
          <a:p>
            <a:pPr lvl="1">
              <a:spcBef>
                <a:spcPts val="600"/>
              </a:spcBef>
              <a:spcAft>
                <a:spcPts val="600"/>
              </a:spcAft>
            </a:pPr>
            <a:r>
              <a:rPr lang="en-US" sz="4800">
                <a:solidFill>
                  <a:schemeClr val="tx2"/>
                </a:solidFill>
                <a:latin typeface="Arial" panose="020B0604020202020204" pitchFamily="34" charset="0"/>
              </a:rPr>
              <a:t>Research apprenticeships conducted at other institutions (e.g., other colleges/universities, state or local education agencies, consortia, nonprofit and for-profit institutions) that partner or collaborate with your institution</a:t>
            </a:r>
          </a:p>
        </p:txBody>
      </p:sp>
      <p:sp>
        <p:nvSpPr>
          <p:cNvPr id="4" name="Slide Number Placeholder 3"/>
          <p:cNvSpPr>
            <a:spLocks noGrp="1"/>
          </p:cNvSpPr>
          <p:nvPr>
            <p:ph type="sldNum" sz="quarter" idx="15"/>
          </p:nvPr>
        </p:nvSpPr>
        <p:spPr/>
        <p:txBody>
          <a:bodyPr/>
          <a:lstStyle/>
          <a:p>
            <a:fld id="{3B749A01-A9DC-41D1-AE17-D6083DB014AA}" type="slidenum">
              <a:rPr lang="en-US" smtClean="0"/>
              <a:pPr/>
              <a:t>46</a:t>
            </a:fld>
            <a:endParaRPr lang="en-US"/>
          </a:p>
        </p:txBody>
      </p:sp>
    </p:spTree>
    <p:extLst>
      <p:ext uri="{BB962C8B-B14F-4D97-AF65-F5344CB8AC3E}">
        <p14:creationId xmlns:p14="http://schemas.microsoft.com/office/powerpoint/2010/main" val="208758915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solidFill>
                  <a:schemeClr val="tx2"/>
                </a:solidFill>
              </a:rPr>
              <a:t>Other Training Activities</a:t>
            </a:r>
          </a:p>
        </p:txBody>
      </p:sp>
      <p:sp>
        <p:nvSpPr>
          <p:cNvPr id="5" name="TextBox 4">
            <a:extLst>
              <a:ext uri="{FF2B5EF4-FFF2-40B4-BE49-F238E27FC236}">
                <a16:creationId xmlns:a16="http://schemas.microsoft.com/office/drawing/2014/main" id="{CE36D4FC-1FD6-5614-ACAB-EFD600F07FFF}"/>
              </a:ext>
            </a:extLst>
          </p:cNvPr>
          <p:cNvSpPr txBox="1"/>
          <p:nvPr/>
        </p:nvSpPr>
        <p:spPr>
          <a:xfrm>
            <a:off x="746926" y="2352062"/>
            <a:ext cx="22867934" cy="830997"/>
          </a:xfrm>
          <a:prstGeom prst="rect">
            <a:avLst/>
          </a:prstGeom>
          <a:noFill/>
        </p:spPr>
        <p:txBody>
          <a:bodyPr wrap="square" rtlCol="0">
            <a:spAutoFit/>
          </a:bodyPr>
          <a:lstStyle/>
          <a:p>
            <a:r>
              <a:rPr lang="en-US" b="1">
                <a:solidFill>
                  <a:schemeClr val="bg2">
                    <a:lumMod val="75000"/>
                  </a:schemeClr>
                </a:solidFill>
                <a:latin typeface="Georgia" panose="02040502050405020303" pitchFamily="18" charset="0"/>
              </a:rPr>
              <a:t>Research Training Activities, RFA pgs. 22-23</a:t>
            </a:r>
          </a:p>
        </p:txBody>
      </p:sp>
      <p:sp>
        <p:nvSpPr>
          <p:cNvPr id="3" name="Content Placeholder 2"/>
          <p:cNvSpPr>
            <a:spLocks noGrp="1"/>
          </p:cNvSpPr>
          <p:nvPr>
            <p:ph type="body" sz="quarter" idx="14"/>
          </p:nvPr>
        </p:nvSpPr>
        <p:spPr>
          <a:xfrm>
            <a:off x="746926" y="3619646"/>
            <a:ext cx="22847305" cy="7731592"/>
          </a:xfrm>
        </p:spPr>
        <p:txBody>
          <a:bodyPr vert="horz" lIns="0" tIns="0" rIns="0" bIns="0" rtlCol="0" anchor="t">
            <a:normAutofit fontScale="85000" lnSpcReduction="20000"/>
          </a:bodyPr>
          <a:lstStyle/>
          <a:p>
            <a:pPr marL="0" indent="0">
              <a:spcBef>
                <a:spcPts val="1200"/>
              </a:spcBef>
              <a:spcAft>
                <a:spcPts val="1200"/>
              </a:spcAft>
              <a:buNone/>
            </a:pPr>
            <a:r>
              <a:rPr lang="en-US" sz="6400">
                <a:solidFill>
                  <a:schemeClr val="tx2"/>
                </a:solidFill>
                <a:latin typeface="+mn-lt"/>
                <a:cs typeface="Times New Roman"/>
              </a:rPr>
              <a:t>Explain any additional research training activities you will provide to fellows. These can include, but are not limited to: </a:t>
            </a:r>
          </a:p>
          <a:p>
            <a:pPr marL="1866900" lvl="1" indent="-571500">
              <a:spcBef>
                <a:spcPts val="600"/>
              </a:spcBef>
              <a:spcAft>
                <a:spcPts val="600"/>
              </a:spcAft>
            </a:pPr>
            <a:r>
              <a:rPr lang="en-US" sz="4800">
                <a:solidFill>
                  <a:schemeClr val="tx2"/>
                </a:solidFill>
                <a:latin typeface="+mn-lt"/>
                <a:cs typeface="Times New Roman"/>
              </a:rPr>
              <a:t>Opportunities for fellows to conduct individual or joint research projects in addition to the research apprenticeship</a:t>
            </a:r>
          </a:p>
          <a:p>
            <a:pPr marL="1866900" lvl="1" indent="-571500">
              <a:spcBef>
                <a:spcPts val="600"/>
              </a:spcBef>
              <a:spcAft>
                <a:spcPts val="600"/>
              </a:spcAft>
            </a:pPr>
            <a:r>
              <a:rPr lang="en-US" sz="4800">
                <a:solidFill>
                  <a:schemeClr val="tx2"/>
                </a:solidFill>
                <a:latin typeface="+mn-lt"/>
                <a:cs typeface="Times New Roman"/>
              </a:rPr>
              <a:t>An ongoing lecture series or proseminar, or a more formal curriculum</a:t>
            </a:r>
          </a:p>
          <a:p>
            <a:pPr marL="1866900" lvl="1" indent="-571500">
              <a:spcBef>
                <a:spcPts val="600"/>
              </a:spcBef>
              <a:spcAft>
                <a:spcPts val="600"/>
              </a:spcAft>
            </a:pPr>
            <a:r>
              <a:rPr lang="en-US" sz="4800">
                <a:solidFill>
                  <a:schemeClr val="tx2"/>
                </a:solidFill>
                <a:latin typeface="+mn-lt"/>
                <a:cs typeface="Times New Roman"/>
              </a:rPr>
              <a:t>Workshops or conferences </a:t>
            </a:r>
          </a:p>
          <a:p>
            <a:pPr marL="1866900" lvl="1" indent="-571500">
              <a:spcBef>
                <a:spcPts val="600"/>
              </a:spcBef>
              <a:spcAft>
                <a:spcPts val="600"/>
              </a:spcAft>
            </a:pPr>
            <a:r>
              <a:rPr lang="en-US" sz="4800">
                <a:solidFill>
                  <a:schemeClr val="tx2"/>
                </a:solidFill>
                <a:latin typeface="+mn-lt"/>
                <a:cs typeface="Times New Roman"/>
              </a:rPr>
              <a:t>Career development and academic activities designed to help fellows learn about graduate school and careers, and assist them in securing admission to and financial assistance for enrollment in doctoral programs </a:t>
            </a:r>
          </a:p>
          <a:p>
            <a:pPr marL="1866900" lvl="1" indent="-571500">
              <a:spcBef>
                <a:spcPts val="600"/>
              </a:spcBef>
              <a:spcAft>
                <a:spcPts val="600"/>
              </a:spcAft>
            </a:pPr>
            <a:r>
              <a:rPr lang="en-US" sz="4800">
                <a:solidFill>
                  <a:schemeClr val="tx2"/>
                </a:solidFill>
                <a:latin typeface="+mn-lt"/>
                <a:cs typeface="Times New Roman"/>
              </a:rPr>
              <a:t>Activities designed to help fellows communicate with education policymakers and practitioners, other researchers, and the public. </a:t>
            </a:r>
          </a:p>
          <a:p>
            <a:pPr marL="1866900" lvl="1" indent="-571500">
              <a:spcBef>
                <a:spcPts val="600"/>
              </a:spcBef>
              <a:spcAft>
                <a:spcPts val="600"/>
              </a:spcAft>
            </a:pPr>
            <a:r>
              <a:rPr lang="en-US" sz="4800">
                <a:solidFill>
                  <a:schemeClr val="tx2"/>
                </a:solidFill>
                <a:latin typeface="+mn-lt"/>
                <a:cs typeface="Times New Roman"/>
              </a:rPr>
              <a:t>Activities designed to help fellows learn how to carry out research responsibly and ethically.</a:t>
            </a:r>
          </a:p>
          <a:p>
            <a:pPr marL="1866900" lvl="1" indent="-571500">
              <a:spcBef>
                <a:spcPts val="600"/>
              </a:spcBef>
              <a:spcAft>
                <a:spcPts val="600"/>
              </a:spcAft>
            </a:pPr>
            <a:endParaRPr lang="en-US" sz="4800">
              <a:solidFill>
                <a:schemeClr val="tx2"/>
              </a:solidFill>
              <a:highlight>
                <a:srgbClr val="FFFF00"/>
              </a:highlight>
              <a:latin typeface="Georgia"/>
              <a:cs typeface="Times New Roman"/>
            </a:endParaRPr>
          </a:p>
          <a:p>
            <a:pPr marL="571500" indent="-571500">
              <a:spcBef>
                <a:spcPts val="600"/>
              </a:spcBef>
              <a:spcAft>
                <a:spcPts val="600"/>
              </a:spcAft>
            </a:pPr>
            <a:endParaRPr lang="en-US" sz="5800">
              <a:solidFill>
                <a:schemeClr val="tx2"/>
              </a:solidFill>
              <a:highlight>
                <a:srgbClr val="FFFF00"/>
              </a:highlight>
              <a:latin typeface="Georgia"/>
              <a:cs typeface="Times New Roman"/>
            </a:endParaRPr>
          </a:p>
          <a:p>
            <a:pPr marL="0" indent="0">
              <a:buNone/>
            </a:pPr>
            <a:endParaRPr lang="en-US" sz="5400">
              <a:solidFill>
                <a:schemeClr val="tx2"/>
              </a:solidFill>
              <a:latin typeface="Georgia"/>
              <a:cs typeface="Times New Roman"/>
            </a:endParaRPr>
          </a:p>
          <a:p>
            <a:pPr marL="0" indent="0">
              <a:buNone/>
            </a:pPr>
            <a:endParaRPr lang="en-US"/>
          </a:p>
          <a:p>
            <a:endParaRPr lang="en-US"/>
          </a:p>
          <a:p>
            <a:endParaRPr lang="en-US"/>
          </a:p>
          <a:p>
            <a:endParaRPr lang="en-US"/>
          </a:p>
        </p:txBody>
      </p:sp>
      <p:sp>
        <p:nvSpPr>
          <p:cNvPr id="4" name="Slide Number Placeholder 3"/>
          <p:cNvSpPr>
            <a:spLocks noGrp="1"/>
          </p:cNvSpPr>
          <p:nvPr>
            <p:ph type="sldNum" sz="quarter" idx="15"/>
          </p:nvPr>
        </p:nvSpPr>
        <p:spPr/>
        <p:txBody>
          <a:bodyPr/>
          <a:lstStyle/>
          <a:p>
            <a:fld id="{3B749A01-A9DC-41D1-AE17-D6083DB014AA}" type="slidenum">
              <a:rPr lang="en-US" smtClean="0"/>
              <a:pPr/>
              <a:t>47</a:t>
            </a:fld>
            <a:endParaRPr lang="en-US"/>
          </a:p>
        </p:txBody>
      </p:sp>
    </p:spTree>
    <p:extLst>
      <p:ext uri="{BB962C8B-B14F-4D97-AF65-F5344CB8AC3E}">
        <p14:creationId xmlns:p14="http://schemas.microsoft.com/office/powerpoint/2010/main" val="144797553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solidFill>
                  <a:schemeClr val="tx2"/>
                </a:solidFill>
              </a:rPr>
              <a:t>Career Development and Advising Activities, </a:t>
            </a:r>
          </a:p>
        </p:txBody>
      </p:sp>
      <p:sp>
        <p:nvSpPr>
          <p:cNvPr id="6" name="TextBox 5">
            <a:extLst>
              <a:ext uri="{FF2B5EF4-FFF2-40B4-BE49-F238E27FC236}">
                <a16:creationId xmlns:a16="http://schemas.microsoft.com/office/drawing/2014/main" id="{EE19F879-56A3-3FA0-81CA-B8F77F632CF8}"/>
              </a:ext>
            </a:extLst>
          </p:cNvPr>
          <p:cNvSpPr txBox="1"/>
          <p:nvPr/>
        </p:nvSpPr>
        <p:spPr>
          <a:xfrm>
            <a:off x="757241" y="2400716"/>
            <a:ext cx="17027839" cy="830997"/>
          </a:xfrm>
          <a:prstGeom prst="rect">
            <a:avLst/>
          </a:prstGeom>
          <a:noFill/>
        </p:spPr>
        <p:txBody>
          <a:bodyPr wrap="square">
            <a:spAutoFit/>
          </a:bodyPr>
          <a:lstStyle/>
          <a:p>
            <a:r>
              <a:rPr lang="en-US" b="1">
                <a:solidFill>
                  <a:schemeClr val="bg2">
                    <a:lumMod val="75000"/>
                  </a:schemeClr>
                </a:solidFill>
                <a:latin typeface="Georgia" panose="02040502050405020303" pitchFamily="18" charset="0"/>
              </a:rPr>
              <a:t>Research Training Activities, RFA pg. 23</a:t>
            </a:r>
          </a:p>
        </p:txBody>
      </p:sp>
      <p:sp>
        <p:nvSpPr>
          <p:cNvPr id="3" name="Content Placeholder 2"/>
          <p:cNvSpPr>
            <a:spLocks noGrp="1"/>
          </p:cNvSpPr>
          <p:nvPr>
            <p:ph type="body" sz="quarter" idx="14"/>
          </p:nvPr>
        </p:nvSpPr>
        <p:spPr>
          <a:xfrm>
            <a:off x="777870" y="3627412"/>
            <a:ext cx="22847305" cy="7731592"/>
          </a:xfrm>
        </p:spPr>
        <p:txBody>
          <a:bodyPr vert="horz" lIns="0" tIns="0" rIns="0" bIns="0" rtlCol="0" anchor="t">
            <a:normAutofit/>
          </a:bodyPr>
          <a:lstStyle/>
          <a:p>
            <a:pPr marL="0" indent="0">
              <a:spcBef>
                <a:spcPts val="600"/>
              </a:spcBef>
              <a:spcAft>
                <a:spcPts val="600"/>
              </a:spcAft>
              <a:buNone/>
            </a:pPr>
            <a:r>
              <a:rPr lang="en-US" sz="5400">
                <a:solidFill>
                  <a:schemeClr val="tx2"/>
                </a:solidFill>
                <a:latin typeface="Arial" panose="020B0604020202020204" pitchFamily="34" charset="0"/>
              </a:rPr>
              <a:t>Describe career development and academic activities, including </a:t>
            </a:r>
          </a:p>
          <a:p>
            <a:pPr lvl="1">
              <a:spcBef>
                <a:spcPts val="600"/>
              </a:spcBef>
              <a:spcAft>
                <a:spcPts val="600"/>
              </a:spcAft>
            </a:pPr>
            <a:r>
              <a:rPr lang="en-US" sz="4800">
                <a:solidFill>
                  <a:schemeClr val="tx2"/>
                </a:solidFill>
                <a:latin typeface="Arial" panose="020B0604020202020204" pitchFamily="34" charset="0"/>
                <a:cs typeface="Times New Roman"/>
              </a:rPr>
              <a:t>How these activities will help fellows learn about graduate school and careers</a:t>
            </a:r>
          </a:p>
          <a:p>
            <a:pPr lvl="1">
              <a:spcBef>
                <a:spcPts val="600"/>
              </a:spcBef>
              <a:spcAft>
                <a:spcPts val="600"/>
              </a:spcAft>
            </a:pPr>
            <a:r>
              <a:rPr lang="en-US" sz="4800">
                <a:solidFill>
                  <a:schemeClr val="tx2"/>
                </a:solidFill>
                <a:latin typeface="Arial" panose="020B0604020202020204" pitchFamily="34" charset="0"/>
                <a:cs typeface="Times New Roman"/>
              </a:rPr>
              <a:t>How these activities will assist fellows in securing admission to and financial assistance for enrollment in doctoral programs </a:t>
            </a:r>
          </a:p>
          <a:p>
            <a:pPr lvl="1">
              <a:spcBef>
                <a:spcPts val="600"/>
              </a:spcBef>
              <a:spcAft>
                <a:spcPts val="600"/>
              </a:spcAft>
            </a:pPr>
            <a:r>
              <a:rPr lang="en-US" sz="4800">
                <a:solidFill>
                  <a:schemeClr val="tx2"/>
                </a:solidFill>
                <a:latin typeface="Arial" panose="020B0604020202020204" pitchFamily="34" charset="0"/>
                <a:cs typeface="Times New Roman"/>
              </a:rPr>
              <a:t>How these activities will develop fellows' knowledge, skills, and abilities.</a:t>
            </a:r>
          </a:p>
          <a:p>
            <a:pPr lvl="1">
              <a:spcBef>
                <a:spcPts val="600"/>
              </a:spcBef>
              <a:spcAft>
                <a:spcPts val="600"/>
              </a:spcAft>
            </a:pPr>
            <a:r>
              <a:rPr lang="en-US" sz="4800">
                <a:solidFill>
                  <a:schemeClr val="tx2"/>
                </a:solidFill>
                <a:latin typeface="Arial" panose="020B0604020202020204" pitchFamily="34" charset="0"/>
              </a:rPr>
              <a:t>How the program will monitor the activities’ contribution to the fellows’ professional development and ability to apply to graduate school</a:t>
            </a:r>
          </a:p>
          <a:p>
            <a:endParaRPr lang="en-US"/>
          </a:p>
          <a:p>
            <a:endParaRPr lang="en-US"/>
          </a:p>
        </p:txBody>
      </p:sp>
      <p:sp>
        <p:nvSpPr>
          <p:cNvPr id="4" name="Slide Number Placeholder 3"/>
          <p:cNvSpPr>
            <a:spLocks noGrp="1"/>
          </p:cNvSpPr>
          <p:nvPr>
            <p:ph type="sldNum" sz="quarter" idx="15"/>
          </p:nvPr>
        </p:nvSpPr>
        <p:spPr/>
        <p:txBody>
          <a:bodyPr/>
          <a:lstStyle/>
          <a:p>
            <a:fld id="{3B749A01-A9DC-41D1-AE17-D6083DB014AA}" type="slidenum">
              <a:rPr lang="en-US" smtClean="0"/>
              <a:pPr/>
              <a:t>48</a:t>
            </a:fld>
            <a:endParaRPr lang="en-US"/>
          </a:p>
        </p:txBody>
      </p:sp>
    </p:spTree>
    <p:extLst>
      <p:ext uri="{BB962C8B-B14F-4D97-AF65-F5344CB8AC3E}">
        <p14:creationId xmlns:p14="http://schemas.microsoft.com/office/powerpoint/2010/main" val="220784549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7241" y="1143000"/>
            <a:ext cx="23061764" cy="2476646"/>
          </a:xfrm>
        </p:spPr>
        <p:txBody>
          <a:bodyPr>
            <a:normAutofit/>
          </a:bodyPr>
          <a:lstStyle/>
          <a:p>
            <a:r>
              <a:rPr lang="en-US">
                <a:solidFill>
                  <a:schemeClr val="tx2"/>
                </a:solidFill>
              </a:rPr>
              <a:t>Tracking Fellows’ Progress &amp; Program Success</a:t>
            </a:r>
          </a:p>
        </p:txBody>
      </p:sp>
      <p:sp>
        <p:nvSpPr>
          <p:cNvPr id="5" name="TextBox 4">
            <a:extLst>
              <a:ext uri="{FF2B5EF4-FFF2-40B4-BE49-F238E27FC236}">
                <a16:creationId xmlns:a16="http://schemas.microsoft.com/office/drawing/2014/main" id="{3E4DEC01-FFA1-B033-3D71-3AF0056F67C3}"/>
              </a:ext>
            </a:extLst>
          </p:cNvPr>
          <p:cNvSpPr txBox="1"/>
          <p:nvPr/>
        </p:nvSpPr>
        <p:spPr>
          <a:xfrm>
            <a:off x="757241" y="2381323"/>
            <a:ext cx="17027839" cy="830997"/>
          </a:xfrm>
          <a:prstGeom prst="rect">
            <a:avLst/>
          </a:prstGeom>
          <a:noFill/>
        </p:spPr>
        <p:txBody>
          <a:bodyPr wrap="square">
            <a:spAutoFit/>
          </a:bodyPr>
          <a:lstStyle/>
          <a:p>
            <a:r>
              <a:rPr lang="en-US" b="1">
                <a:solidFill>
                  <a:schemeClr val="bg2">
                    <a:lumMod val="75000"/>
                  </a:schemeClr>
                </a:solidFill>
                <a:latin typeface="Georgia" panose="02040502050405020303" pitchFamily="18" charset="0"/>
              </a:rPr>
              <a:t>Research Training Plan, RFA pgs. 20, 23</a:t>
            </a:r>
          </a:p>
        </p:txBody>
      </p:sp>
      <p:sp>
        <p:nvSpPr>
          <p:cNvPr id="3" name="Content Placeholder 2"/>
          <p:cNvSpPr>
            <a:spLocks noGrp="1"/>
          </p:cNvSpPr>
          <p:nvPr>
            <p:ph type="body" sz="quarter" idx="14"/>
          </p:nvPr>
        </p:nvSpPr>
        <p:spPr>
          <a:xfrm>
            <a:off x="757241" y="3721248"/>
            <a:ext cx="22847305" cy="7731592"/>
          </a:xfrm>
        </p:spPr>
        <p:txBody>
          <a:bodyPr>
            <a:normAutofit/>
          </a:bodyPr>
          <a:lstStyle/>
          <a:p>
            <a:pPr marL="0" indent="0">
              <a:spcBef>
                <a:spcPts val="1200"/>
              </a:spcBef>
              <a:spcAft>
                <a:spcPts val="600"/>
              </a:spcAft>
              <a:buNone/>
            </a:pPr>
            <a:r>
              <a:rPr lang="en-US" sz="5400">
                <a:solidFill>
                  <a:schemeClr val="tx2"/>
                </a:solidFill>
                <a:latin typeface="+mn-lt"/>
              </a:rPr>
              <a:t>In the Training plan, you </a:t>
            </a:r>
            <a:r>
              <a:rPr lang="en-US" sz="5400" b="1">
                <a:solidFill>
                  <a:schemeClr val="bg2">
                    <a:lumMod val="75000"/>
                  </a:schemeClr>
                </a:solidFill>
                <a:latin typeface="+mn-lt"/>
              </a:rPr>
              <a:t>must</a:t>
            </a:r>
            <a:r>
              <a:rPr lang="en-US" sz="5400">
                <a:solidFill>
                  <a:schemeClr val="tx2"/>
                </a:solidFill>
                <a:latin typeface="+mn-lt"/>
              </a:rPr>
              <a:t> include a description of how you will measure fellow’s progress toward meeting the program’s and his/her own goals. </a:t>
            </a:r>
          </a:p>
          <a:p>
            <a:pPr marL="0" indent="0">
              <a:spcBef>
                <a:spcPts val="1200"/>
              </a:spcBef>
              <a:spcAft>
                <a:spcPts val="600"/>
              </a:spcAft>
              <a:buNone/>
            </a:pPr>
            <a:r>
              <a:rPr lang="en-US" sz="5400" b="1">
                <a:solidFill>
                  <a:schemeClr val="tx2"/>
                </a:solidFill>
                <a:latin typeface="+mn-lt"/>
              </a:rPr>
              <a:t>You should describe how the program will: </a:t>
            </a:r>
            <a:endParaRPr lang="en-US" sz="5400">
              <a:solidFill>
                <a:schemeClr val="tx2"/>
              </a:solidFill>
              <a:latin typeface="+mn-lt"/>
            </a:endParaRPr>
          </a:p>
          <a:p>
            <a:pPr lvl="1">
              <a:spcBef>
                <a:spcPts val="1200"/>
              </a:spcBef>
              <a:spcAft>
                <a:spcPts val="600"/>
              </a:spcAft>
            </a:pPr>
            <a:r>
              <a:rPr lang="en-US" sz="4800">
                <a:solidFill>
                  <a:schemeClr val="tx2"/>
                </a:solidFill>
                <a:latin typeface="+mn-lt"/>
              </a:rPr>
              <a:t>Identify fellows’ strengths and weaknesses (and how to address them).</a:t>
            </a:r>
          </a:p>
          <a:p>
            <a:pPr lvl="1">
              <a:spcBef>
                <a:spcPts val="1200"/>
              </a:spcBef>
              <a:spcAft>
                <a:spcPts val="600"/>
              </a:spcAft>
            </a:pPr>
            <a:r>
              <a:rPr lang="en-US" sz="4800">
                <a:solidFill>
                  <a:schemeClr val="tx2"/>
                </a:solidFill>
                <a:latin typeface="+mn-lt"/>
              </a:rPr>
              <a:t>Assess and document whether fellows have made satisfactory progress (in order to continue to receive their fellowship awards). </a:t>
            </a:r>
          </a:p>
          <a:p>
            <a:pPr lvl="1">
              <a:spcBef>
                <a:spcPts val="1200"/>
              </a:spcBef>
              <a:spcAft>
                <a:spcPts val="600"/>
              </a:spcAft>
            </a:pPr>
            <a:r>
              <a:rPr lang="en-US" sz="4800">
                <a:solidFill>
                  <a:schemeClr val="tx2"/>
                </a:solidFill>
                <a:latin typeface="+mn-lt"/>
              </a:rPr>
              <a:t>Determine that the training program is successful in meeting program goals. </a:t>
            </a:r>
          </a:p>
        </p:txBody>
      </p:sp>
      <p:sp>
        <p:nvSpPr>
          <p:cNvPr id="4" name="Slide Number Placeholder 3"/>
          <p:cNvSpPr>
            <a:spLocks noGrp="1"/>
          </p:cNvSpPr>
          <p:nvPr>
            <p:ph type="sldNum" sz="quarter" idx="15"/>
          </p:nvPr>
        </p:nvSpPr>
        <p:spPr/>
        <p:txBody>
          <a:bodyPr/>
          <a:lstStyle/>
          <a:p>
            <a:fld id="{3B749A01-A9DC-41D1-AE17-D6083DB014AA}" type="slidenum">
              <a:rPr lang="en-US" smtClean="0"/>
              <a:pPr/>
              <a:t>49</a:t>
            </a:fld>
            <a:endParaRPr lang="en-US"/>
          </a:p>
        </p:txBody>
      </p:sp>
    </p:spTree>
    <p:extLst>
      <p:ext uri="{BB962C8B-B14F-4D97-AF65-F5344CB8AC3E}">
        <p14:creationId xmlns:p14="http://schemas.microsoft.com/office/powerpoint/2010/main" val="17546173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Title 2">
            <a:extLst>
              <a:ext uri="{FF2B5EF4-FFF2-40B4-BE49-F238E27FC236}">
                <a16:creationId xmlns:a16="http://schemas.microsoft.com/office/drawing/2014/main" id="{41446F6E-41E6-FB10-96D3-5D69D2E3C46B}"/>
              </a:ext>
            </a:extLst>
          </p:cNvPr>
          <p:cNvSpPr>
            <a:spLocks noGrp="1" noChangeArrowheads="1"/>
          </p:cNvSpPr>
          <p:nvPr>
            <p:ph type="ctrTitle"/>
          </p:nvPr>
        </p:nvSpPr>
        <p:spPr>
          <a:xfrm>
            <a:off x="1436465" y="5797148"/>
            <a:ext cx="8983442" cy="4436690"/>
          </a:xfrm>
        </p:spPr>
        <p:txBody>
          <a:bodyPr/>
          <a:lstStyle/>
          <a:p>
            <a:r>
              <a:rPr lang="en-US" altLang="en-US" sz="8000">
                <a:solidFill>
                  <a:schemeClr val="tx2"/>
                </a:solidFill>
              </a:rPr>
              <a:t>Pathways to the </a:t>
            </a:r>
            <a:br>
              <a:rPr lang="en-US" altLang="en-US" sz="8000">
                <a:solidFill>
                  <a:schemeClr val="tx2"/>
                </a:solidFill>
              </a:rPr>
            </a:br>
            <a:r>
              <a:rPr lang="en-US" altLang="en-US" sz="8000">
                <a:solidFill>
                  <a:schemeClr val="tx2"/>
                </a:solidFill>
              </a:rPr>
              <a:t>Education Sciences</a:t>
            </a:r>
            <a:br>
              <a:rPr lang="en-US" altLang="en-US" sz="8000">
                <a:solidFill>
                  <a:schemeClr val="tx2"/>
                </a:solidFill>
              </a:rPr>
            </a:br>
            <a:r>
              <a:rPr lang="en-US" altLang="en-US" sz="8000">
                <a:solidFill>
                  <a:schemeClr val="tx2"/>
                </a:solidFill>
              </a:rPr>
              <a:t>Research Training Grants </a:t>
            </a:r>
            <a:endParaRPr altLang="en-US" sz="8000">
              <a:solidFill>
                <a:schemeClr val="tx2"/>
              </a:solidFill>
            </a:endParaRPr>
          </a:p>
        </p:txBody>
      </p:sp>
      <p:sp>
        <p:nvSpPr>
          <p:cNvPr id="3" name="Slide Number Placeholder 2">
            <a:extLst>
              <a:ext uri="{FF2B5EF4-FFF2-40B4-BE49-F238E27FC236}">
                <a16:creationId xmlns:a16="http://schemas.microsoft.com/office/drawing/2014/main" id="{DC474006-96C6-1543-F81B-62401584CD7C}"/>
              </a:ext>
            </a:extLst>
          </p:cNvPr>
          <p:cNvSpPr>
            <a:spLocks noGrp="1"/>
          </p:cNvSpPr>
          <p:nvPr>
            <p:ph type="sldNum" sz="quarter" idx="10"/>
          </p:nvPr>
        </p:nvSpPr>
        <p:spPr/>
        <p:txBody>
          <a:bodyPr>
            <a:normAutofit/>
          </a:bodyPr>
          <a:lstStyle/>
          <a:p>
            <a:pPr marL="0" marR="0" lvl="0" indent="0" algn="r" defTabSz="1219261" rtl="0" eaLnBrk="1" fontAlgn="auto" latinLnBrk="0" hangingPunct="1">
              <a:lnSpc>
                <a:spcPct val="100000"/>
              </a:lnSpc>
              <a:spcBef>
                <a:spcPts val="0"/>
              </a:spcBef>
              <a:spcAft>
                <a:spcPts val="600"/>
              </a:spcAft>
              <a:buClrTx/>
              <a:buSzTx/>
              <a:buFontTx/>
              <a:buNone/>
              <a:tabLst/>
              <a:defRPr/>
            </a:pPr>
            <a:fld id="{824C69A8-837B-4795-8664-3344CC7D3895}" type="slidenum">
              <a:rPr kumimoji="0" lang="uk-UA" sz="2133" b="0" i="0" u="none" strike="noStrike" kern="1200" cap="none" spc="0" normalizeH="0" baseline="0" noProof="0">
                <a:ln>
                  <a:noFill/>
                </a:ln>
                <a:solidFill>
                  <a:srgbClr val="071D49"/>
                </a:solidFill>
                <a:effectLst/>
                <a:uLnTx/>
                <a:uFillTx/>
                <a:latin typeface="Georgia" panose="02040502050405020303" pitchFamily="18" charset="0"/>
                <a:ea typeface="+mn-ea"/>
                <a:cs typeface="Times New Roman" panose="02020603050405020304" pitchFamily="18" charset="0"/>
              </a:rPr>
              <a:pPr marL="0" marR="0" lvl="0" indent="0" algn="r" defTabSz="1219261" rtl="0" eaLnBrk="1" fontAlgn="auto" latinLnBrk="0" hangingPunct="1">
                <a:lnSpc>
                  <a:spcPct val="100000"/>
                </a:lnSpc>
                <a:spcBef>
                  <a:spcPts val="0"/>
                </a:spcBef>
                <a:spcAft>
                  <a:spcPts val="600"/>
                </a:spcAft>
                <a:buClrTx/>
                <a:buSzTx/>
                <a:buFontTx/>
                <a:buNone/>
                <a:tabLst/>
                <a:defRPr/>
              </a:pPr>
              <a:t>5</a:t>
            </a:fld>
            <a:endParaRPr kumimoji="0" lang="uk-UA" sz="2133" b="0" i="0" u="none" strike="noStrike" kern="1200" cap="none" spc="0" normalizeH="0" baseline="0" noProof="0">
              <a:ln>
                <a:noFill/>
              </a:ln>
              <a:solidFill>
                <a:srgbClr val="071D49"/>
              </a:solidFill>
              <a:effectLst/>
              <a:uLnTx/>
              <a:uFillTx/>
              <a:latin typeface="Georgia" panose="02040502050405020303" pitchFamily="18" charset="0"/>
              <a:ea typeface="+mn-ea"/>
              <a:cs typeface="Times New Roman" panose="02020603050405020304" pitchFamily="18" charset="0"/>
            </a:endParaRPr>
          </a:p>
        </p:txBody>
      </p:sp>
    </p:spTree>
    <p:extLst>
      <p:ext uri="{BB962C8B-B14F-4D97-AF65-F5344CB8AC3E}">
        <p14:creationId xmlns:p14="http://schemas.microsoft.com/office/powerpoint/2010/main" val="242288600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627D07-2396-1717-66C9-F9293FC34EEF}"/>
              </a:ext>
            </a:extLst>
          </p:cNvPr>
          <p:cNvSpPr>
            <a:spLocks noGrp="1"/>
          </p:cNvSpPr>
          <p:nvPr>
            <p:ph type="ctrTitle"/>
          </p:nvPr>
        </p:nvSpPr>
        <p:spPr>
          <a:xfrm>
            <a:off x="1325340" y="6201185"/>
            <a:ext cx="10072762" cy="4436690"/>
          </a:xfrm>
        </p:spPr>
        <p:txBody>
          <a:bodyPr/>
          <a:lstStyle/>
          <a:p>
            <a:r>
              <a:rPr lang="en-US">
                <a:solidFill>
                  <a:schemeClr val="tx2"/>
                </a:solidFill>
              </a:rPr>
              <a:t>Personnel and Resources</a:t>
            </a:r>
            <a:br>
              <a:rPr lang="en-US">
                <a:solidFill>
                  <a:schemeClr val="tx2"/>
                </a:solidFill>
              </a:rPr>
            </a:br>
            <a:endParaRPr lang="en-US">
              <a:solidFill>
                <a:schemeClr val="tx2"/>
              </a:solidFill>
            </a:endParaRPr>
          </a:p>
        </p:txBody>
      </p:sp>
      <p:sp>
        <p:nvSpPr>
          <p:cNvPr id="3" name="Slide Number Placeholder 2">
            <a:extLst>
              <a:ext uri="{FF2B5EF4-FFF2-40B4-BE49-F238E27FC236}">
                <a16:creationId xmlns:a16="http://schemas.microsoft.com/office/drawing/2014/main" id="{2552BE0F-6F5B-3379-C908-5D4B84E17906}"/>
              </a:ext>
            </a:extLst>
          </p:cNvPr>
          <p:cNvSpPr>
            <a:spLocks noGrp="1"/>
          </p:cNvSpPr>
          <p:nvPr>
            <p:ph type="sldNum" sz="quarter" idx="10"/>
          </p:nvPr>
        </p:nvSpPr>
        <p:spPr/>
        <p:txBody>
          <a:bodyPr/>
          <a:lstStyle/>
          <a:p>
            <a:pPr>
              <a:defRPr/>
            </a:pPr>
            <a:fld id="{13FB683A-6D67-4DD5-927A-9257A48A73FE}" type="slidenum">
              <a:rPr lang="uk-UA" smtClean="0"/>
              <a:pPr>
                <a:defRPr/>
              </a:pPr>
              <a:t>50</a:t>
            </a:fld>
            <a:endParaRPr lang="uk-UA"/>
          </a:p>
        </p:txBody>
      </p:sp>
    </p:spTree>
    <p:extLst>
      <p:ext uri="{BB962C8B-B14F-4D97-AF65-F5344CB8AC3E}">
        <p14:creationId xmlns:p14="http://schemas.microsoft.com/office/powerpoint/2010/main" val="123753309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solidFill>
                  <a:schemeClr val="tx2"/>
                </a:solidFill>
              </a:rPr>
              <a:t>Key Personnel Requirements</a:t>
            </a:r>
          </a:p>
        </p:txBody>
      </p:sp>
      <p:sp>
        <p:nvSpPr>
          <p:cNvPr id="5" name="TextBox 4">
            <a:extLst>
              <a:ext uri="{FF2B5EF4-FFF2-40B4-BE49-F238E27FC236}">
                <a16:creationId xmlns:a16="http://schemas.microsoft.com/office/drawing/2014/main" id="{9470B92A-DF08-80F8-53D5-754F1AAA77A8}"/>
              </a:ext>
            </a:extLst>
          </p:cNvPr>
          <p:cNvSpPr txBox="1"/>
          <p:nvPr/>
        </p:nvSpPr>
        <p:spPr>
          <a:xfrm>
            <a:off x="757241" y="2381323"/>
            <a:ext cx="17027839" cy="830997"/>
          </a:xfrm>
          <a:prstGeom prst="rect">
            <a:avLst/>
          </a:prstGeom>
          <a:noFill/>
        </p:spPr>
        <p:txBody>
          <a:bodyPr wrap="square">
            <a:spAutoFit/>
          </a:bodyPr>
          <a:lstStyle/>
          <a:p>
            <a:r>
              <a:rPr lang="en-US" b="1">
                <a:solidFill>
                  <a:schemeClr val="bg2">
                    <a:lumMod val="75000"/>
                  </a:schemeClr>
                </a:solidFill>
                <a:latin typeface="Georgia" panose="02040502050405020303" pitchFamily="18" charset="0"/>
              </a:rPr>
              <a:t>Personnel, RFA pgs. 18-20</a:t>
            </a:r>
          </a:p>
        </p:txBody>
      </p:sp>
      <p:sp>
        <p:nvSpPr>
          <p:cNvPr id="3" name="Content Placeholder 2"/>
          <p:cNvSpPr>
            <a:spLocks noGrp="1"/>
          </p:cNvSpPr>
          <p:nvPr>
            <p:ph type="body" sz="quarter" idx="14"/>
          </p:nvPr>
        </p:nvSpPr>
        <p:spPr>
          <a:xfrm>
            <a:off x="777870" y="3368437"/>
            <a:ext cx="22847305" cy="7731592"/>
          </a:xfrm>
        </p:spPr>
        <p:txBody>
          <a:bodyPr>
            <a:noAutofit/>
          </a:bodyPr>
          <a:lstStyle/>
          <a:p>
            <a:pPr marL="0" indent="0">
              <a:spcBef>
                <a:spcPts val="1200"/>
              </a:spcBef>
              <a:spcAft>
                <a:spcPts val="1200"/>
              </a:spcAft>
              <a:buNone/>
            </a:pPr>
            <a:r>
              <a:rPr lang="en-US" sz="5400">
                <a:solidFill>
                  <a:schemeClr val="tx2"/>
                </a:solidFill>
                <a:latin typeface="Arial" panose="020B0604020202020204" pitchFamily="34" charset="0"/>
              </a:rPr>
              <a:t>You </a:t>
            </a:r>
            <a:r>
              <a:rPr lang="en-US" sz="5400" b="1">
                <a:solidFill>
                  <a:schemeClr val="bg2">
                    <a:lumMod val="75000"/>
                  </a:schemeClr>
                </a:solidFill>
                <a:latin typeface="Arial" panose="020B0604020202020204" pitchFamily="34" charset="0"/>
              </a:rPr>
              <a:t>must</a:t>
            </a:r>
            <a:r>
              <a:rPr lang="en-US" sz="5400">
                <a:solidFill>
                  <a:schemeClr val="tx2"/>
                </a:solidFill>
                <a:latin typeface="Arial" panose="020B0604020202020204" pitchFamily="34" charset="0"/>
              </a:rPr>
              <a:t> describe all key personnel on the project team, including the PI, any Co-PIs, program coordinator (if there is one), and core faculty (including research apprenticeship supervisors and mentors), insuring the following:</a:t>
            </a:r>
          </a:p>
          <a:p>
            <a:pPr marL="1762125" lvl="1" indent="-847725">
              <a:spcBef>
                <a:spcPts val="600"/>
              </a:spcBef>
              <a:spcAft>
                <a:spcPts val="600"/>
              </a:spcAft>
            </a:pPr>
            <a:r>
              <a:rPr lang="en-US" sz="4400">
                <a:solidFill>
                  <a:schemeClr val="tx2"/>
                </a:solidFill>
                <a:latin typeface="Arial" panose="020B0604020202020204" pitchFamily="34" charset="0"/>
              </a:rPr>
              <a:t>A PI from the applying institution and a co-PI from each partner institution (if applicable)</a:t>
            </a:r>
          </a:p>
          <a:p>
            <a:pPr marL="1762125" lvl="1" indent="-847725">
              <a:spcBef>
                <a:spcPts val="600"/>
              </a:spcBef>
              <a:spcAft>
                <a:spcPts val="600"/>
              </a:spcAft>
            </a:pPr>
            <a:r>
              <a:rPr lang="en-US" sz="4400">
                <a:solidFill>
                  <a:schemeClr val="tx2"/>
                </a:solidFill>
                <a:latin typeface="Arial" panose="020B0604020202020204" pitchFamily="34" charset="0"/>
              </a:rPr>
              <a:t>A training team of core faculty who conduct education research, including faculty with expertise in research methodology and statistics  </a:t>
            </a:r>
          </a:p>
          <a:p>
            <a:pPr marL="1762125" lvl="1" indent="-847725">
              <a:spcBef>
                <a:spcPts val="600"/>
              </a:spcBef>
              <a:spcAft>
                <a:spcPts val="600"/>
              </a:spcAft>
            </a:pPr>
            <a:r>
              <a:rPr lang="en-US" sz="4400">
                <a:solidFill>
                  <a:schemeClr val="tx2"/>
                </a:solidFill>
                <a:latin typeface="Arial" panose="020B0604020202020204" pitchFamily="34" charset="0"/>
              </a:rPr>
              <a:t>A training team that includes core faculty members from the applying academic institution and the partner MSI, if the applying academic institution is not an MSI </a:t>
            </a:r>
            <a:endParaRPr lang="en-US" sz="4000">
              <a:solidFill>
                <a:schemeClr val="tx2"/>
              </a:solidFill>
              <a:latin typeface="Arial" panose="020B0604020202020204" pitchFamily="34" charset="0"/>
            </a:endParaRPr>
          </a:p>
          <a:p>
            <a:pPr marL="66675" lvl="1" indent="0">
              <a:spcBef>
                <a:spcPts val="1200"/>
              </a:spcBef>
              <a:buNone/>
            </a:pPr>
            <a:r>
              <a:rPr lang="en-US" sz="4400" b="1">
                <a:solidFill>
                  <a:schemeClr val="tx2"/>
                </a:solidFill>
                <a:latin typeface="Arial" panose="020B0604020202020204" pitchFamily="34" charset="0"/>
              </a:rPr>
              <a:t>Note: </a:t>
            </a:r>
            <a:r>
              <a:rPr lang="en-US" sz="4400">
                <a:solidFill>
                  <a:schemeClr val="tx2"/>
                </a:solidFill>
                <a:latin typeface="Arial" panose="020B0604020202020204" pitchFamily="34" charset="0"/>
              </a:rPr>
              <a:t>You must include Letters of Agreement from key personnel in Appendix E.</a:t>
            </a:r>
          </a:p>
        </p:txBody>
      </p:sp>
      <p:sp>
        <p:nvSpPr>
          <p:cNvPr id="4" name="Slide Number Placeholder 3"/>
          <p:cNvSpPr>
            <a:spLocks noGrp="1"/>
          </p:cNvSpPr>
          <p:nvPr>
            <p:ph type="sldNum" sz="quarter" idx="15"/>
          </p:nvPr>
        </p:nvSpPr>
        <p:spPr/>
        <p:txBody>
          <a:bodyPr/>
          <a:lstStyle/>
          <a:p>
            <a:fld id="{3B749A01-A9DC-41D1-AE17-D6083DB014AA}" type="slidenum">
              <a:rPr lang="en-US" smtClean="0"/>
              <a:pPr/>
              <a:t>51</a:t>
            </a:fld>
            <a:endParaRPr lang="en-US"/>
          </a:p>
        </p:txBody>
      </p:sp>
    </p:spTree>
    <p:extLst>
      <p:ext uri="{BB962C8B-B14F-4D97-AF65-F5344CB8AC3E}">
        <p14:creationId xmlns:p14="http://schemas.microsoft.com/office/powerpoint/2010/main" val="255863316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solidFill>
                  <a:schemeClr val="tx2"/>
                </a:solidFill>
              </a:rPr>
              <a:t>Describing Key Personnel</a:t>
            </a:r>
          </a:p>
        </p:txBody>
      </p:sp>
      <p:sp>
        <p:nvSpPr>
          <p:cNvPr id="5" name="TextBox 4">
            <a:extLst>
              <a:ext uri="{FF2B5EF4-FFF2-40B4-BE49-F238E27FC236}">
                <a16:creationId xmlns:a16="http://schemas.microsoft.com/office/drawing/2014/main" id="{9470B92A-DF08-80F8-53D5-754F1AAA77A8}"/>
              </a:ext>
            </a:extLst>
          </p:cNvPr>
          <p:cNvSpPr txBox="1"/>
          <p:nvPr/>
        </p:nvSpPr>
        <p:spPr>
          <a:xfrm>
            <a:off x="757241" y="2381323"/>
            <a:ext cx="17027839" cy="830997"/>
          </a:xfrm>
          <a:prstGeom prst="rect">
            <a:avLst/>
          </a:prstGeom>
          <a:noFill/>
        </p:spPr>
        <p:txBody>
          <a:bodyPr wrap="square">
            <a:spAutoFit/>
          </a:bodyPr>
          <a:lstStyle/>
          <a:p>
            <a:r>
              <a:rPr lang="en-US" b="1">
                <a:solidFill>
                  <a:schemeClr val="bg2">
                    <a:lumMod val="75000"/>
                  </a:schemeClr>
                </a:solidFill>
                <a:latin typeface="Georgia" panose="02040502050405020303" pitchFamily="18" charset="0"/>
              </a:rPr>
              <a:t>Personnel, RFA pgs. 20, 23-24</a:t>
            </a:r>
          </a:p>
        </p:txBody>
      </p:sp>
      <p:sp>
        <p:nvSpPr>
          <p:cNvPr id="3" name="Content Placeholder 2"/>
          <p:cNvSpPr>
            <a:spLocks noGrp="1"/>
          </p:cNvSpPr>
          <p:nvPr>
            <p:ph type="body" sz="quarter" idx="14"/>
          </p:nvPr>
        </p:nvSpPr>
        <p:spPr>
          <a:xfrm>
            <a:off x="777870" y="3323222"/>
            <a:ext cx="22847305" cy="7731592"/>
          </a:xfrm>
        </p:spPr>
        <p:txBody>
          <a:bodyPr vert="horz" lIns="0" tIns="0" rIns="0" bIns="0" rtlCol="0" anchor="t">
            <a:noAutofit/>
          </a:bodyPr>
          <a:lstStyle/>
          <a:p>
            <a:pPr marL="0" indent="0">
              <a:spcBef>
                <a:spcPts val="1200"/>
              </a:spcBef>
              <a:spcAft>
                <a:spcPts val="1200"/>
              </a:spcAft>
              <a:buNone/>
            </a:pPr>
            <a:r>
              <a:rPr lang="en-US" sz="5400">
                <a:solidFill>
                  <a:schemeClr val="tx2"/>
                </a:solidFill>
                <a:latin typeface="Arial"/>
                <a:cs typeface="Times New Roman"/>
              </a:rPr>
              <a:t>You should describe the experience of your key personnel. </a:t>
            </a:r>
          </a:p>
          <a:p>
            <a:pPr marL="1762125" lvl="1" indent="-847725">
              <a:spcBef>
                <a:spcPts val="600"/>
              </a:spcBef>
              <a:spcAft>
                <a:spcPts val="600"/>
              </a:spcAft>
            </a:pPr>
            <a:r>
              <a:rPr lang="en-US" sz="3800">
                <a:solidFill>
                  <a:schemeClr val="tx2"/>
                </a:solidFill>
                <a:latin typeface="Arial"/>
                <a:cs typeface="Times New Roman"/>
              </a:rPr>
              <a:t>Describe relevant expertise of key personnel, their responsibilities, and time commitments to the program.</a:t>
            </a:r>
          </a:p>
          <a:p>
            <a:pPr marL="1762125" lvl="1" indent="-847725">
              <a:spcBef>
                <a:spcPts val="600"/>
              </a:spcBef>
              <a:spcAft>
                <a:spcPts val="600"/>
              </a:spcAft>
            </a:pPr>
            <a:r>
              <a:rPr lang="en-US" sz="3800">
                <a:solidFill>
                  <a:schemeClr val="tx2"/>
                </a:solidFill>
                <a:latin typeface="Arial"/>
                <a:cs typeface="Times New Roman"/>
              </a:rPr>
              <a:t>Describe their previous experience mentoring undergraduate, post-baccalaureate, and/or masters</a:t>
            </a:r>
          </a:p>
          <a:p>
            <a:pPr marL="1762125" lvl="1" indent="-847725">
              <a:spcBef>
                <a:spcPts val="600"/>
              </a:spcBef>
              <a:spcAft>
                <a:spcPts val="600"/>
              </a:spcAft>
            </a:pPr>
            <a:r>
              <a:rPr lang="en-US" sz="3800">
                <a:solidFill>
                  <a:schemeClr val="tx2"/>
                </a:solidFill>
                <a:latin typeface="Arial"/>
                <a:cs typeface="Times New Roman"/>
              </a:rPr>
              <a:t>Elaborate on how their expertise aligns with goals of the program, specific responsibilities, and reflects content and methodological foci of the training</a:t>
            </a:r>
          </a:p>
          <a:p>
            <a:pPr marL="1762125" lvl="1" indent="-847725">
              <a:spcBef>
                <a:spcPts val="600"/>
              </a:spcBef>
              <a:spcAft>
                <a:spcPts val="600"/>
              </a:spcAft>
            </a:pPr>
            <a:r>
              <a:rPr lang="en-US" sz="3800">
                <a:solidFill>
                  <a:schemeClr val="tx2"/>
                </a:solidFill>
                <a:latin typeface="Arial"/>
                <a:cs typeface="Times New Roman"/>
              </a:rPr>
              <a:t>Discuss how the combined research and training expertise and experience of your team (including non-key personnel and/or visiting scholars) align with and support the content and methodological foci of your training program and the expected training outcomes for your fellows. </a:t>
            </a:r>
          </a:p>
          <a:p>
            <a:pPr marL="1762125" lvl="1" indent="-847725">
              <a:spcBef>
                <a:spcPts val="600"/>
              </a:spcBef>
              <a:spcAft>
                <a:spcPts val="600"/>
              </a:spcAft>
            </a:pPr>
            <a:r>
              <a:rPr lang="en-US" sz="3800">
                <a:solidFill>
                  <a:schemeClr val="tx2"/>
                </a:solidFill>
                <a:latin typeface="Arial"/>
                <a:cs typeface="Times New Roman"/>
              </a:rPr>
              <a:t>Describe collective expertise needed to manage the grant and to supervise research apprenticeships</a:t>
            </a:r>
          </a:p>
          <a:p>
            <a:pPr marL="66675" lvl="1" indent="0">
              <a:spcBef>
                <a:spcPts val="1200"/>
              </a:spcBef>
              <a:buNone/>
            </a:pPr>
            <a:r>
              <a:rPr lang="en-US" sz="3800">
                <a:solidFill>
                  <a:schemeClr val="tx2"/>
                </a:solidFill>
                <a:latin typeface="Arial"/>
                <a:cs typeface="Times New Roman"/>
              </a:rPr>
              <a:t>Note: You must include Letters of Agreement from key personnel in Appendix E.</a:t>
            </a:r>
          </a:p>
        </p:txBody>
      </p:sp>
      <p:sp>
        <p:nvSpPr>
          <p:cNvPr id="4" name="Slide Number Placeholder 3"/>
          <p:cNvSpPr>
            <a:spLocks noGrp="1"/>
          </p:cNvSpPr>
          <p:nvPr>
            <p:ph type="sldNum" sz="quarter" idx="15"/>
          </p:nvPr>
        </p:nvSpPr>
        <p:spPr/>
        <p:txBody>
          <a:bodyPr/>
          <a:lstStyle/>
          <a:p>
            <a:fld id="{3B749A01-A9DC-41D1-AE17-D6083DB014AA}" type="slidenum">
              <a:rPr lang="en-US" smtClean="0"/>
              <a:pPr/>
              <a:t>52</a:t>
            </a:fld>
            <a:endParaRPr lang="en-US"/>
          </a:p>
        </p:txBody>
      </p:sp>
    </p:spTree>
    <p:extLst>
      <p:ext uri="{BB962C8B-B14F-4D97-AF65-F5344CB8AC3E}">
        <p14:creationId xmlns:p14="http://schemas.microsoft.com/office/powerpoint/2010/main" val="250992560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solidFill>
                  <a:schemeClr val="tx2"/>
                </a:solidFill>
              </a:rPr>
              <a:t>Describing Resources</a:t>
            </a:r>
          </a:p>
        </p:txBody>
      </p:sp>
      <p:sp>
        <p:nvSpPr>
          <p:cNvPr id="5" name="TextBox 4">
            <a:extLst>
              <a:ext uri="{FF2B5EF4-FFF2-40B4-BE49-F238E27FC236}">
                <a16:creationId xmlns:a16="http://schemas.microsoft.com/office/drawing/2014/main" id="{3D3490D2-CCCE-6202-A016-9CD42B8700CC}"/>
              </a:ext>
            </a:extLst>
          </p:cNvPr>
          <p:cNvSpPr txBox="1"/>
          <p:nvPr/>
        </p:nvSpPr>
        <p:spPr>
          <a:xfrm>
            <a:off x="757241" y="2381323"/>
            <a:ext cx="17027839" cy="830997"/>
          </a:xfrm>
          <a:prstGeom prst="rect">
            <a:avLst/>
          </a:prstGeom>
          <a:noFill/>
        </p:spPr>
        <p:txBody>
          <a:bodyPr wrap="square">
            <a:spAutoFit/>
          </a:bodyPr>
          <a:lstStyle/>
          <a:p>
            <a:r>
              <a:rPr lang="en-US" b="1">
                <a:solidFill>
                  <a:schemeClr val="bg2">
                    <a:lumMod val="75000"/>
                  </a:schemeClr>
                </a:solidFill>
                <a:latin typeface="Georgia" panose="02040502050405020303" pitchFamily="18" charset="0"/>
              </a:rPr>
              <a:t>Resources and Appendix E, RFA pgs. 20, 24, 48-49</a:t>
            </a:r>
          </a:p>
        </p:txBody>
      </p:sp>
      <p:sp>
        <p:nvSpPr>
          <p:cNvPr id="3" name="Content Placeholder 2"/>
          <p:cNvSpPr>
            <a:spLocks noGrp="1"/>
          </p:cNvSpPr>
          <p:nvPr>
            <p:ph type="body" sz="quarter" idx="14"/>
          </p:nvPr>
        </p:nvSpPr>
        <p:spPr>
          <a:xfrm>
            <a:off x="777870" y="3489767"/>
            <a:ext cx="22847305" cy="9225812"/>
          </a:xfrm>
        </p:spPr>
        <p:txBody>
          <a:bodyPr>
            <a:normAutofit fontScale="70000" lnSpcReduction="20000"/>
          </a:bodyPr>
          <a:lstStyle/>
          <a:p>
            <a:pPr marL="0" indent="0">
              <a:lnSpc>
                <a:spcPct val="120000"/>
              </a:lnSpc>
              <a:spcBef>
                <a:spcPts val="1200"/>
              </a:spcBef>
              <a:spcAft>
                <a:spcPts val="1200"/>
              </a:spcAft>
              <a:buNone/>
            </a:pPr>
            <a:r>
              <a:rPr lang="en-US" sz="5700">
                <a:solidFill>
                  <a:schemeClr val="tx2"/>
                </a:solidFill>
                <a:latin typeface="Arial" panose="020B0604020202020204" pitchFamily="34" charset="0"/>
              </a:rPr>
              <a:t>You </a:t>
            </a:r>
            <a:r>
              <a:rPr lang="en-US" sz="5700" b="1">
                <a:solidFill>
                  <a:schemeClr val="tx2"/>
                </a:solidFill>
                <a:latin typeface="Arial" panose="020B0604020202020204" pitchFamily="34" charset="0"/>
              </a:rPr>
              <a:t>must </a:t>
            </a:r>
            <a:r>
              <a:rPr lang="en-US" sz="5700">
                <a:solidFill>
                  <a:schemeClr val="tx2"/>
                </a:solidFill>
                <a:latin typeface="Arial" panose="020B0604020202020204" pitchFamily="34" charset="0"/>
              </a:rPr>
              <a:t>describe the institutional resources you have access to and how these resources will support the program. Include: </a:t>
            </a:r>
          </a:p>
          <a:p>
            <a:pPr lvl="1">
              <a:lnSpc>
                <a:spcPct val="120000"/>
              </a:lnSpc>
              <a:spcBef>
                <a:spcPts val="600"/>
              </a:spcBef>
              <a:spcAft>
                <a:spcPts val="600"/>
              </a:spcAft>
            </a:pPr>
            <a:r>
              <a:rPr lang="en-US" sz="5100">
                <a:solidFill>
                  <a:schemeClr val="tx2"/>
                </a:solidFill>
                <a:latin typeface="Arial" panose="020B0604020202020204" pitchFamily="34" charset="0"/>
              </a:rPr>
              <a:t>Institutional resources of both the primary applicant institution and any partner or collaborating institutions. </a:t>
            </a:r>
          </a:p>
          <a:p>
            <a:pPr lvl="1">
              <a:lnSpc>
                <a:spcPct val="120000"/>
              </a:lnSpc>
              <a:spcBef>
                <a:spcPts val="600"/>
              </a:spcBef>
              <a:spcAft>
                <a:spcPts val="600"/>
              </a:spcAft>
            </a:pPr>
            <a:r>
              <a:rPr lang="en-US" sz="5100">
                <a:solidFill>
                  <a:schemeClr val="tx2"/>
                </a:solidFill>
                <a:latin typeface="Arial" panose="020B0604020202020204" pitchFamily="34" charset="0"/>
              </a:rPr>
              <a:t>Specific resources fellows will have for conducting research and collaborating with practitioners and policymakers. </a:t>
            </a:r>
          </a:p>
          <a:p>
            <a:pPr lvl="1">
              <a:lnSpc>
                <a:spcPct val="120000"/>
              </a:lnSpc>
              <a:spcBef>
                <a:spcPts val="600"/>
              </a:spcBef>
              <a:spcAft>
                <a:spcPts val="600"/>
              </a:spcAft>
            </a:pPr>
            <a:r>
              <a:rPr lang="en-US" sz="5100">
                <a:solidFill>
                  <a:schemeClr val="tx2"/>
                </a:solidFill>
                <a:latin typeface="Arial" panose="020B0604020202020204" pitchFamily="34" charset="0"/>
              </a:rPr>
              <a:t>Your institution’s (and any partner institution’s) experience supporting early career researchers through training workshops, seminars, and/or discussion groups with senior researchers. </a:t>
            </a:r>
          </a:p>
          <a:p>
            <a:pPr lvl="1">
              <a:lnSpc>
                <a:spcPct val="120000"/>
              </a:lnSpc>
              <a:spcBef>
                <a:spcPts val="600"/>
              </a:spcBef>
              <a:spcAft>
                <a:spcPts val="600"/>
              </a:spcAft>
            </a:pPr>
            <a:r>
              <a:rPr lang="en-US" sz="5100">
                <a:solidFill>
                  <a:schemeClr val="tx2"/>
                </a:solidFill>
                <a:latin typeface="Arial" panose="020B0604020202020204" pitchFamily="34" charset="0"/>
              </a:rPr>
              <a:t>If applicable, how the applying institution will work with partner and collaborating institutions to conduct training activities. </a:t>
            </a:r>
          </a:p>
          <a:p>
            <a:pPr lvl="1">
              <a:lnSpc>
                <a:spcPct val="120000"/>
              </a:lnSpc>
              <a:spcBef>
                <a:spcPts val="600"/>
              </a:spcBef>
              <a:spcAft>
                <a:spcPts val="600"/>
              </a:spcAft>
            </a:pPr>
            <a:r>
              <a:rPr lang="en-US" sz="5100">
                <a:solidFill>
                  <a:schemeClr val="tx2"/>
                </a:solidFill>
                <a:latin typeface="Arial" panose="020B0604020202020204" pitchFamily="34" charset="0"/>
              </a:rPr>
              <a:t>Your institution’s plans for acquiring any resources that are not currently accessible</a:t>
            </a:r>
          </a:p>
          <a:p>
            <a:pPr marL="0" lvl="1" indent="0">
              <a:lnSpc>
                <a:spcPct val="120000"/>
              </a:lnSpc>
              <a:spcBef>
                <a:spcPts val="600"/>
              </a:spcBef>
              <a:spcAft>
                <a:spcPts val="1200"/>
              </a:spcAft>
              <a:buNone/>
            </a:pPr>
            <a:r>
              <a:rPr lang="en-US" sz="5700" b="1">
                <a:solidFill>
                  <a:schemeClr val="tx2"/>
                </a:solidFill>
                <a:latin typeface="Arial" panose="020B0604020202020204" pitchFamily="34" charset="0"/>
              </a:rPr>
              <a:t>Note: </a:t>
            </a:r>
            <a:r>
              <a:rPr lang="en-US" sz="5700">
                <a:solidFill>
                  <a:schemeClr val="tx2"/>
                </a:solidFill>
                <a:latin typeface="Arial" panose="020B0604020202020204" pitchFamily="34" charset="0"/>
              </a:rPr>
              <a:t>You must include Letters of Agreement in Appendix E from the applying institution, all partner institutions, participating departments (colleges, institutes, etc.), and all collaborating institutions</a:t>
            </a:r>
            <a:r>
              <a:rPr lang="en-US" sz="5100">
                <a:solidFill>
                  <a:schemeClr val="tx2"/>
                </a:solidFill>
                <a:latin typeface="Arial" panose="020B0604020202020204" pitchFamily="34" charset="0"/>
              </a:rPr>
              <a:t>. </a:t>
            </a:r>
          </a:p>
          <a:p>
            <a:pPr marL="0" indent="0">
              <a:buNone/>
            </a:pPr>
            <a:endParaRPr lang="en-US" sz="5000">
              <a:solidFill>
                <a:srgbClr val="000000"/>
              </a:solidFill>
              <a:latin typeface="Arial" panose="020B0604020202020204" pitchFamily="34" charset="0"/>
            </a:endParaRPr>
          </a:p>
          <a:p>
            <a:endParaRPr lang="en-US"/>
          </a:p>
        </p:txBody>
      </p:sp>
      <p:sp>
        <p:nvSpPr>
          <p:cNvPr id="4" name="Slide Number Placeholder 3"/>
          <p:cNvSpPr>
            <a:spLocks noGrp="1"/>
          </p:cNvSpPr>
          <p:nvPr>
            <p:ph type="sldNum" sz="quarter" idx="15"/>
          </p:nvPr>
        </p:nvSpPr>
        <p:spPr/>
        <p:txBody>
          <a:bodyPr/>
          <a:lstStyle/>
          <a:p>
            <a:fld id="{3B749A01-A9DC-41D1-AE17-D6083DB014AA}" type="slidenum">
              <a:rPr lang="en-US" smtClean="0"/>
              <a:pPr/>
              <a:t>53</a:t>
            </a:fld>
            <a:endParaRPr lang="en-US"/>
          </a:p>
        </p:txBody>
      </p:sp>
    </p:spTree>
    <p:extLst>
      <p:ext uri="{BB962C8B-B14F-4D97-AF65-F5344CB8AC3E}">
        <p14:creationId xmlns:p14="http://schemas.microsoft.com/office/powerpoint/2010/main" val="223063885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solidFill>
                  <a:schemeClr val="tx2"/>
                </a:solidFill>
              </a:rPr>
              <a:t>Training Program Support Costs</a:t>
            </a:r>
          </a:p>
        </p:txBody>
      </p:sp>
      <p:sp>
        <p:nvSpPr>
          <p:cNvPr id="5" name="TextBox 4">
            <a:extLst>
              <a:ext uri="{FF2B5EF4-FFF2-40B4-BE49-F238E27FC236}">
                <a16:creationId xmlns:a16="http://schemas.microsoft.com/office/drawing/2014/main" id="{8C54D074-9569-F36E-438E-C651B59CF5D7}"/>
              </a:ext>
            </a:extLst>
          </p:cNvPr>
          <p:cNvSpPr txBox="1"/>
          <p:nvPr/>
        </p:nvSpPr>
        <p:spPr>
          <a:xfrm>
            <a:off x="757240" y="2381323"/>
            <a:ext cx="21762517" cy="830997"/>
          </a:xfrm>
          <a:prstGeom prst="rect">
            <a:avLst/>
          </a:prstGeom>
          <a:noFill/>
        </p:spPr>
        <p:txBody>
          <a:bodyPr wrap="square" lIns="91440" tIns="45720" rIns="91440" bIns="45720" anchor="t">
            <a:spAutoFit/>
          </a:bodyPr>
          <a:lstStyle/>
          <a:p>
            <a:r>
              <a:rPr lang="en-US" b="1">
                <a:solidFill>
                  <a:schemeClr val="bg2">
                    <a:lumMod val="75000"/>
                  </a:schemeClr>
                </a:solidFill>
                <a:latin typeface="Georgia"/>
              </a:rPr>
              <a:t>Award Limits and Additional Parameters, RFA pgs. 17, 26-27, 54</a:t>
            </a:r>
          </a:p>
        </p:txBody>
      </p:sp>
      <p:sp>
        <p:nvSpPr>
          <p:cNvPr id="3" name="Content Placeholder 2"/>
          <p:cNvSpPr>
            <a:spLocks noGrp="1"/>
          </p:cNvSpPr>
          <p:nvPr>
            <p:ph type="body" sz="quarter" idx="14"/>
          </p:nvPr>
        </p:nvSpPr>
        <p:spPr>
          <a:xfrm>
            <a:off x="777870" y="3478535"/>
            <a:ext cx="22875530" cy="8973369"/>
          </a:xfrm>
        </p:spPr>
        <p:txBody>
          <a:bodyPr vert="horz" lIns="0" tIns="0" rIns="0" bIns="0" rtlCol="0" anchor="t">
            <a:normAutofit fontScale="85000" lnSpcReduction="20000"/>
          </a:bodyPr>
          <a:lstStyle/>
          <a:p>
            <a:pPr marL="0" indent="0">
              <a:spcBef>
                <a:spcPts val="600"/>
              </a:spcBef>
              <a:spcAft>
                <a:spcPts val="1200"/>
              </a:spcAft>
              <a:buNone/>
            </a:pPr>
            <a:r>
              <a:rPr lang="en-US" sz="5400">
                <a:solidFill>
                  <a:schemeClr val="tx2"/>
                </a:solidFill>
                <a:latin typeface="Arial" panose="020B0604020202020204" pitchFamily="34" charset="0"/>
              </a:rPr>
              <a:t>When developing your training program, keep in mind that you may request up to</a:t>
            </a:r>
            <a:r>
              <a:rPr lang="en-US" sz="5400" b="1">
                <a:solidFill>
                  <a:schemeClr val="bg2">
                    <a:lumMod val="75000"/>
                  </a:schemeClr>
                </a:solidFill>
                <a:latin typeface="Arial" panose="020B0604020202020204" pitchFamily="34" charset="0"/>
              </a:rPr>
              <a:t> $780,000 </a:t>
            </a:r>
            <a:r>
              <a:rPr lang="en-US" sz="5400">
                <a:solidFill>
                  <a:schemeClr val="tx2"/>
                </a:solidFill>
                <a:latin typeface="Arial" panose="020B0604020202020204" pitchFamily="34" charset="0"/>
              </a:rPr>
              <a:t>for training program support, including</a:t>
            </a:r>
          </a:p>
          <a:p>
            <a:pPr lvl="1" indent="-909320">
              <a:spcBef>
                <a:spcPts val="600"/>
              </a:spcBef>
              <a:spcAft>
                <a:spcPts val="1200"/>
              </a:spcAft>
            </a:pPr>
            <a:r>
              <a:rPr lang="en-US" sz="5200" dirty="0">
                <a:solidFill>
                  <a:schemeClr val="tx2"/>
                </a:solidFill>
                <a:latin typeface="Arial"/>
                <a:cs typeface="Times New Roman"/>
              </a:rPr>
              <a:t>Indirect Costs (limited to 8%, see RFA pg. 54)</a:t>
            </a:r>
          </a:p>
          <a:p>
            <a:pPr lvl="1" indent="-909320">
              <a:spcBef>
                <a:spcPts val="600"/>
              </a:spcBef>
              <a:spcAft>
                <a:spcPts val="1200"/>
              </a:spcAft>
            </a:pPr>
            <a:r>
              <a:rPr lang="en-US" sz="5200" dirty="0">
                <a:solidFill>
                  <a:schemeClr val="tx2"/>
                </a:solidFill>
                <a:latin typeface="Arial"/>
                <a:cs typeface="Times New Roman"/>
              </a:rPr>
              <a:t>Travel to Annual PI meeting in DC (required) for the PI and if applicable, a Co-PI from MSI-partner institutions (required) </a:t>
            </a:r>
          </a:p>
          <a:p>
            <a:pPr lvl="1" indent="-909320">
              <a:spcBef>
                <a:spcPts val="600"/>
              </a:spcBef>
              <a:spcAft>
                <a:spcPts val="1200"/>
              </a:spcAft>
            </a:pPr>
            <a:r>
              <a:rPr lang="en-US" sz="5200" dirty="0">
                <a:solidFill>
                  <a:schemeClr val="tx2"/>
                </a:solidFill>
                <a:latin typeface="Arial"/>
                <a:cs typeface="Times New Roman"/>
              </a:rPr>
              <a:t>PI/Co-PI Salary (3 months maximum per year)</a:t>
            </a:r>
          </a:p>
          <a:p>
            <a:pPr lvl="1" indent="-909320">
              <a:spcBef>
                <a:spcPts val="600"/>
              </a:spcBef>
              <a:spcAft>
                <a:spcPts val="1200"/>
              </a:spcAft>
            </a:pPr>
            <a:r>
              <a:rPr lang="en-US" sz="5200" dirty="0">
                <a:solidFill>
                  <a:schemeClr val="tx2"/>
                </a:solidFill>
                <a:latin typeface="Arial"/>
                <a:cs typeface="Times New Roman"/>
              </a:rPr>
              <a:t>Up to $30,000 per year to provide stipends to research mentors ($150,000 total). An individual mentor may receive no more than $2,500 per year ($10,000 total) from grant funds. </a:t>
            </a:r>
          </a:p>
          <a:p>
            <a:pPr lvl="1" indent="-909320">
              <a:spcBef>
                <a:spcPts val="600"/>
              </a:spcBef>
              <a:spcAft>
                <a:spcPts val="1200"/>
              </a:spcAft>
            </a:pPr>
            <a:r>
              <a:rPr lang="en-US" sz="5200" dirty="0">
                <a:solidFill>
                  <a:schemeClr val="tx2"/>
                </a:solidFill>
                <a:latin typeface="Arial"/>
                <a:cs typeface="Times New Roman"/>
              </a:rPr>
              <a:t>Program Coordinator Salary (up to12 months per year). Additional funds can be requested for partnerships.</a:t>
            </a:r>
          </a:p>
          <a:p>
            <a:pPr lvl="1" indent="-909320">
              <a:spcBef>
                <a:spcPts val="600"/>
              </a:spcBef>
              <a:spcAft>
                <a:spcPts val="1200"/>
              </a:spcAft>
            </a:pPr>
            <a:r>
              <a:rPr lang="en-US" sz="5200" dirty="0">
                <a:solidFill>
                  <a:schemeClr val="tx2"/>
                </a:solidFill>
                <a:latin typeface="Arial"/>
                <a:cs typeface="Times New Roman"/>
              </a:rPr>
              <a:t>Up to 1 FTE for a graduate assistant to support implementation of the program and/or to provide peer mentorship to fellows. </a:t>
            </a:r>
          </a:p>
          <a:p>
            <a:pPr lvl="1" indent="-909320">
              <a:spcBef>
                <a:spcPts val="600"/>
              </a:spcBef>
              <a:spcAft>
                <a:spcPts val="1200"/>
              </a:spcAft>
            </a:pPr>
            <a:endParaRPr lang="en-US" sz="4800">
              <a:solidFill>
                <a:schemeClr val="tx2"/>
              </a:solidFill>
              <a:highlight>
                <a:srgbClr val="FFFF00"/>
              </a:highlight>
              <a:latin typeface="Arial" panose="020B0604020202020204" pitchFamily="34" charset="0"/>
            </a:endParaRPr>
          </a:p>
          <a:p>
            <a:pPr marL="0" indent="0">
              <a:buNone/>
            </a:pPr>
            <a:endParaRPr lang="en-US"/>
          </a:p>
          <a:p>
            <a:pPr marL="0" indent="0">
              <a:buNone/>
            </a:pPr>
            <a:endParaRPr lang="en-US"/>
          </a:p>
        </p:txBody>
      </p:sp>
      <p:sp>
        <p:nvSpPr>
          <p:cNvPr id="4" name="Slide Number Placeholder 3"/>
          <p:cNvSpPr>
            <a:spLocks noGrp="1"/>
          </p:cNvSpPr>
          <p:nvPr>
            <p:ph type="sldNum" sz="quarter" idx="15"/>
          </p:nvPr>
        </p:nvSpPr>
        <p:spPr/>
        <p:txBody>
          <a:bodyPr/>
          <a:lstStyle/>
          <a:p>
            <a:fld id="{3B749A01-A9DC-41D1-AE17-D6083DB014AA}" type="slidenum">
              <a:rPr lang="en-US" smtClean="0"/>
              <a:pPr/>
              <a:t>54</a:t>
            </a:fld>
            <a:endParaRPr lang="en-US"/>
          </a:p>
        </p:txBody>
      </p:sp>
    </p:spTree>
    <p:extLst>
      <p:ext uri="{BB962C8B-B14F-4D97-AF65-F5344CB8AC3E}">
        <p14:creationId xmlns:p14="http://schemas.microsoft.com/office/powerpoint/2010/main" val="60664345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t>Training Program Support Costs, cont. </a:t>
            </a:r>
          </a:p>
        </p:txBody>
      </p:sp>
      <p:sp>
        <p:nvSpPr>
          <p:cNvPr id="5" name="TextBox 4">
            <a:extLst>
              <a:ext uri="{FF2B5EF4-FFF2-40B4-BE49-F238E27FC236}">
                <a16:creationId xmlns:a16="http://schemas.microsoft.com/office/drawing/2014/main" id="{AF833620-0CDE-57CA-041B-AA74B8BF2138}"/>
              </a:ext>
            </a:extLst>
          </p:cNvPr>
          <p:cNvSpPr txBox="1"/>
          <p:nvPr/>
        </p:nvSpPr>
        <p:spPr>
          <a:xfrm>
            <a:off x="757241" y="2381323"/>
            <a:ext cx="21322174" cy="830997"/>
          </a:xfrm>
          <a:prstGeom prst="rect">
            <a:avLst/>
          </a:prstGeom>
          <a:noFill/>
        </p:spPr>
        <p:txBody>
          <a:bodyPr wrap="square" lIns="91440" tIns="45720" rIns="91440" bIns="45720" anchor="t">
            <a:spAutoFit/>
          </a:bodyPr>
          <a:lstStyle/>
          <a:p>
            <a:r>
              <a:rPr lang="en-US" b="1">
                <a:solidFill>
                  <a:schemeClr val="bg2">
                    <a:lumMod val="75000"/>
                  </a:schemeClr>
                </a:solidFill>
                <a:latin typeface="Georgia"/>
              </a:rPr>
              <a:t>Additional Parameters, RFA pg. 27</a:t>
            </a:r>
          </a:p>
        </p:txBody>
      </p:sp>
      <p:sp>
        <p:nvSpPr>
          <p:cNvPr id="3" name="Content Placeholder 2"/>
          <p:cNvSpPr>
            <a:spLocks noGrp="1"/>
          </p:cNvSpPr>
          <p:nvPr>
            <p:ph type="body" sz="quarter" idx="14"/>
          </p:nvPr>
        </p:nvSpPr>
        <p:spPr>
          <a:xfrm>
            <a:off x="777870" y="3603085"/>
            <a:ext cx="22847305" cy="7731592"/>
          </a:xfrm>
        </p:spPr>
        <p:txBody>
          <a:bodyPr>
            <a:normAutofit fontScale="92500" lnSpcReduction="20000"/>
          </a:bodyPr>
          <a:lstStyle/>
          <a:p>
            <a:pPr marL="0" indent="0">
              <a:lnSpc>
                <a:spcPct val="110000"/>
              </a:lnSpc>
              <a:spcAft>
                <a:spcPts val="600"/>
              </a:spcAft>
              <a:buNone/>
            </a:pPr>
            <a:r>
              <a:rPr lang="en-US" sz="5400">
                <a:solidFill>
                  <a:schemeClr val="tx2"/>
                </a:solidFill>
                <a:latin typeface="Arial" panose="020B0604020202020204" pitchFamily="34" charset="0"/>
              </a:rPr>
              <a:t>Program support can also include funds for: </a:t>
            </a:r>
          </a:p>
          <a:p>
            <a:pPr lvl="1">
              <a:lnSpc>
                <a:spcPct val="110000"/>
              </a:lnSpc>
              <a:spcBef>
                <a:spcPts val="600"/>
              </a:spcBef>
              <a:spcAft>
                <a:spcPts val="600"/>
              </a:spcAft>
            </a:pPr>
            <a:r>
              <a:rPr lang="en-US" sz="4800">
                <a:solidFill>
                  <a:schemeClr val="tx2"/>
                </a:solidFill>
                <a:latin typeface="Arial" panose="020B0604020202020204" pitchFamily="34" charset="0"/>
              </a:rPr>
              <a:t>Research apprenticeships</a:t>
            </a:r>
          </a:p>
          <a:p>
            <a:pPr lvl="1">
              <a:lnSpc>
                <a:spcPct val="110000"/>
              </a:lnSpc>
              <a:spcBef>
                <a:spcPts val="600"/>
              </a:spcBef>
              <a:spcAft>
                <a:spcPts val="600"/>
              </a:spcAft>
            </a:pPr>
            <a:r>
              <a:rPr lang="en-US" sz="4800">
                <a:solidFill>
                  <a:schemeClr val="tx2"/>
                </a:solidFill>
                <a:latin typeface="Arial" panose="020B0604020202020204" pitchFamily="34" charset="0"/>
              </a:rPr>
              <a:t>Workshops, colloquia, seminars</a:t>
            </a:r>
          </a:p>
          <a:p>
            <a:pPr lvl="1">
              <a:lnSpc>
                <a:spcPct val="110000"/>
              </a:lnSpc>
              <a:spcBef>
                <a:spcPts val="600"/>
              </a:spcBef>
              <a:spcAft>
                <a:spcPts val="600"/>
              </a:spcAft>
            </a:pPr>
            <a:r>
              <a:rPr lang="en-US" sz="4800">
                <a:solidFill>
                  <a:schemeClr val="tx2"/>
                </a:solidFill>
                <a:latin typeface="Arial" panose="020B0604020202020204" pitchFamily="34" charset="0"/>
              </a:rPr>
              <a:t>Professional development activities</a:t>
            </a:r>
          </a:p>
          <a:p>
            <a:pPr lvl="1">
              <a:lnSpc>
                <a:spcPct val="110000"/>
              </a:lnSpc>
              <a:spcBef>
                <a:spcPts val="600"/>
              </a:spcBef>
              <a:spcAft>
                <a:spcPts val="600"/>
              </a:spcAft>
            </a:pPr>
            <a:r>
              <a:rPr lang="en-US" sz="4800">
                <a:solidFill>
                  <a:schemeClr val="tx2"/>
                </a:solidFill>
                <a:latin typeface="Arial" panose="020B0604020202020204" pitchFamily="34" charset="0"/>
              </a:rPr>
              <a:t>Activities designed to guide fellows in ways to secure admission to and financial assistance for enrollment in doctoral programs1</a:t>
            </a:r>
          </a:p>
          <a:p>
            <a:pPr lvl="1">
              <a:lnSpc>
                <a:spcPct val="110000"/>
              </a:lnSpc>
              <a:spcBef>
                <a:spcPts val="600"/>
              </a:spcBef>
              <a:spcAft>
                <a:spcPts val="600"/>
              </a:spcAft>
            </a:pPr>
            <a:r>
              <a:rPr lang="en-US" sz="4800">
                <a:solidFill>
                  <a:schemeClr val="tx2"/>
                </a:solidFill>
                <a:latin typeface="Arial" panose="020B0604020202020204" pitchFamily="34" charset="0"/>
              </a:rPr>
              <a:t>Fellow Recruitment</a:t>
            </a:r>
          </a:p>
          <a:p>
            <a:pPr lvl="1">
              <a:lnSpc>
                <a:spcPct val="110000"/>
              </a:lnSpc>
              <a:spcBef>
                <a:spcPts val="600"/>
              </a:spcBef>
              <a:spcAft>
                <a:spcPts val="600"/>
              </a:spcAft>
            </a:pPr>
            <a:r>
              <a:rPr lang="en-US" sz="4800">
                <a:solidFill>
                  <a:schemeClr val="tx2"/>
                </a:solidFill>
                <a:latin typeface="Arial" panose="020B0604020202020204" pitchFamily="34" charset="0"/>
              </a:rPr>
              <a:t>Tracking of Fellows Progress &amp; Program Success</a:t>
            </a:r>
          </a:p>
          <a:p>
            <a:pPr lvl="1">
              <a:lnSpc>
                <a:spcPct val="110000"/>
              </a:lnSpc>
              <a:spcBef>
                <a:spcPts val="600"/>
              </a:spcBef>
              <a:spcAft>
                <a:spcPts val="600"/>
              </a:spcAft>
            </a:pPr>
            <a:r>
              <a:rPr lang="en-US" sz="4800">
                <a:solidFill>
                  <a:schemeClr val="tx2"/>
                </a:solidFill>
                <a:latin typeface="Arial" panose="020B0604020202020204" pitchFamily="34" charset="0"/>
              </a:rPr>
              <a:t>Training program website</a:t>
            </a:r>
          </a:p>
          <a:p>
            <a:pPr lvl="1">
              <a:lnSpc>
                <a:spcPct val="110000"/>
              </a:lnSpc>
              <a:spcBef>
                <a:spcPts val="600"/>
              </a:spcBef>
              <a:spcAft>
                <a:spcPts val="600"/>
              </a:spcAft>
            </a:pPr>
            <a:r>
              <a:rPr lang="en-US" sz="4800">
                <a:solidFill>
                  <a:schemeClr val="tx2"/>
                </a:solidFill>
                <a:latin typeface="Arial" panose="020B0604020202020204" pitchFamily="34" charset="0"/>
              </a:rPr>
              <a:t>Cooperative activities with other IES-funded training programs </a:t>
            </a:r>
          </a:p>
          <a:p>
            <a:endParaRPr lang="en-US"/>
          </a:p>
          <a:p>
            <a:endParaRPr lang="en-US"/>
          </a:p>
        </p:txBody>
      </p:sp>
      <p:sp>
        <p:nvSpPr>
          <p:cNvPr id="4" name="Slide Number Placeholder 3"/>
          <p:cNvSpPr>
            <a:spLocks noGrp="1"/>
          </p:cNvSpPr>
          <p:nvPr>
            <p:ph type="sldNum" sz="quarter" idx="15"/>
          </p:nvPr>
        </p:nvSpPr>
        <p:spPr/>
        <p:txBody>
          <a:bodyPr/>
          <a:lstStyle/>
          <a:p>
            <a:fld id="{3B749A01-A9DC-41D1-AE17-D6083DB014AA}" type="slidenum">
              <a:rPr lang="en-US" smtClean="0"/>
              <a:pPr/>
              <a:t>55</a:t>
            </a:fld>
            <a:endParaRPr lang="en-US"/>
          </a:p>
        </p:txBody>
      </p:sp>
    </p:spTree>
    <p:extLst>
      <p:ext uri="{BB962C8B-B14F-4D97-AF65-F5344CB8AC3E}">
        <p14:creationId xmlns:p14="http://schemas.microsoft.com/office/powerpoint/2010/main" val="303033400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solidFill>
                  <a:schemeClr val="tx2"/>
                </a:solidFill>
              </a:rPr>
              <a:t>General Restrictions on Use of Funds</a:t>
            </a:r>
          </a:p>
        </p:txBody>
      </p:sp>
      <p:sp>
        <p:nvSpPr>
          <p:cNvPr id="6" name="TextBox 5">
            <a:extLst>
              <a:ext uri="{FF2B5EF4-FFF2-40B4-BE49-F238E27FC236}">
                <a16:creationId xmlns:a16="http://schemas.microsoft.com/office/drawing/2014/main" id="{69B5D4D3-DB26-50B4-49CB-D64525F6E8A3}"/>
              </a:ext>
            </a:extLst>
          </p:cNvPr>
          <p:cNvSpPr txBox="1"/>
          <p:nvPr/>
        </p:nvSpPr>
        <p:spPr>
          <a:xfrm>
            <a:off x="757241" y="2381323"/>
            <a:ext cx="21322174" cy="830997"/>
          </a:xfrm>
          <a:prstGeom prst="rect">
            <a:avLst/>
          </a:prstGeom>
          <a:noFill/>
        </p:spPr>
        <p:txBody>
          <a:bodyPr wrap="square">
            <a:spAutoFit/>
          </a:bodyPr>
          <a:lstStyle/>
          <a:p>
            <a:r>
              <a:rPr lang="en-US" b="1">
                <a:solidFill>
                  <a:schemeClr val="bg2">
                    <a:lumMod val="75000"/>
                  </a:schemeClr>
                </a:solidFill>
                <a:latin typeface="Georgia" panose="02040502050405020303" pitchFamily="18" charset="0"/>
              </a:rPr>
              <a:t>Additional Parameters and Special Considerations, RFA pgs.27, 54</a:t>
            </a:r>
          </a:p>
        </p:txBody>
      </p:sp>
      <p:sp>
        <p:nvSpPr>
          <p:cNvPr id="3" name="Content Placeholder 2"/>
          <p:cNvSpPr>
            <a:spLocks noGrp="1"/>
          </p:cNvSpPr>
          <p:nvPr>
            <p:ph type="body" sz="quarter" idx="14"/>
          </p:nvPr>
        </p:nvSpPr>
        <p:spPr>
          <a:xfrm>
            <a:off x="905540" y="3619646"/>
            <a:ext cx="15133697" cy="7731592"/>
          </a:xfrm>
        </p:spPr>
        <p:txBody>
          <a:bodyPr>
            <a:normAutofit fontScale="92500" lnSpcReduction="10000"/>
          </a:bodyPr>
          <a:lstStyle/>
          <a:p>
            <a:pPr marL="0" indent="0">
              <a:lnSpc>
                <a:spcPct val="110000"/>
              </a:lnSpc>
              <a:buNone/>
            </a:pPr>
            <a:r>
              <a:rPr lang="en-US" sz="5000">
                <a:solidFill>
                  <a:schemeClr val="tx2"/>
                </a:solidFill>
                <a:latin typeface="Arial" panose="020B0604020202020204" pitchFamily="34" charset="0"/>
              </a:rPr>
              <a:t>Grant funds </a:t>
            </a:r>
            <a:r>
              <a:rPr lang="en-US" sz="5000" b="1" u="sng">
                <a:solidFill>
                  <a:schemeClr val="tx2"/>
                </a:solidFill>
                <a:latin typeface="Arial" panose="020B0604020202020204" pitchFamily="34" charset="0"/>
              </a:rPr>
              <a:t>may not </a:t>
            </a:r>
            <a:r>
              <a:rPr lang="en-US" sz="5000">
                <a:solidFill>
                  <a:schemeClr val="tx2"/>
                </a:solidFill>
                <a:latin typeface="Arial" panose="020B0604020202020204" pitchFamily="34" charset="0"/>
              </a:rPr>
              <a:t>be used to support:</a:t>
            </a:r>
          </a:p>
          <a:p>
            <a:pPr>
              <a:lnSpc>
                <a:spcPct val="110000"/>
              </a:lnSpc>
              <a:spcBef>
                <a:spcPts val="1200"/>
              </a:spcBef>
              <a:spcAft>
                <a:spcPts val="600"/>
              </a:spcAft>
            </a:pPr>
            <a:r>
              <a:rPr lang="en-US" sz="5000">
                <a:solidFill>
                  <a:schemeClr val="tx2"/>
                </a:solidFill>
                <a:latin typeface="Arial" panose="020B0604020202020204" pitchFamily="34" charset="0"/>
              </a:rPr>
              <a:t>Faculty research </a:t>
            </a:r>
          </a:p>
          <a:p>
            <a:pPr>
              <a:lnSpc>
                <a:spcPct val="110000"/>
              </a:lnSpc>
              <a:spcAft>
                <a:spcPts val="600"/>
              </a:spcAft>
            </a:pPr>
            <a:r>
              <a:rPr lang="en-US" sz="5000">
                <a:solidFill>
                  <a:schemeClr val="tx2"/>
                </a:solidFill>
                <a:latin typeface="Arial" panose="020B0604020202020204" pitchFamily="34" charset="0"/>
              </a:rPr>
              <a:t>Faculty salaries for purposes outside the limited set of personnel expenditures allowed </a:t>
            </a:r>
          </a:p>
          <a:p>
            <a:pPr>
              <a:lnSpc>
                <a:spcPct val="110000"/>
              </a:lnSpc>
              <a:spcAft>
                <a:spcPts val="600"/>
              </a:spcAft>
            </a:pPr>
            <a:r>
              <a:rPr lang="en-US" sz="5000">
                <a:solidFill>
                  <a:schemeClr val="tx2"/>
                </a:solidFill>
                <a:latin typeface="Arial" panose="020B0604020202020204" pitchFamily="34" charset="0"/>
              </a:rPr>
              <a:t>Facility construction, renovation, or maintenance </a:t>
            </a:r>
          </a:p>
          <a:p>
            <a:pPr>
              <a:lnSpc>
                <a:spcPct val="110000"/>
              </a:lnSpc>
              <a:spcAft>
                <a:spcPts val="600"/>
              </a:spcAft>
            </a:pPr>
            <a:r>
              <a:rPr lang="en-US" sz="5000">
                <a:solidFill>
                  <a:schemeClr val="tx2"/>
                </a:solidFill>
                <a:latin typeface="Arial" panose="020B0604020202020204" pitchFamily="34" charset="0"/>
              </a:rPr>
              <a:t>Laptop computers, tablets, or other hardware for individual fellows (though programs may propose to buy such tools that will be used throughout the lifecycle of the award and by multiple fellows) </a:t>
            </a:r>
          </a:p>
          <a:p>
            <a:pPr>
              <a:lnSpc>
                <a:spcPct val="110000"/>
              </a:lnSpc>
              <a:spcAft>
                <a:spcPts val="600"/>
              </a:spcAft>
            </a:pPr>
            <a:r>
              <a:rPr lang="en-US" sz="5000">
                <a:solidFill>
                  <a:schemeClr val="tx2"/>
                </a:solidFill>
                <a:latin typeface="Arial" panose="020B0604020202020204" pitchFamily="34" charset="0"/>
              </a:rPr>
              <a:t>Food, refreshments, and entertainment</a:t>
            </a:r>
          </a:p>
          <a:p>
            <a:endParaRPr lang="en-US"/>
          </a:p>
        </p:txBody>
      </p:sp>
      <p:grpSp>
        <p:nvGrpSpPr>
          <p:cNvPr id="5" name="Group 4" descr="Image of a dollar sign with a red slash over it. ">
            <a:extLst>
              <a:ext uri="{FF2B5EF4-FFF2-40B4-BE49-F238E27FC236}">
                <a16:creationId xmlns:a16="http://schemas.microsoft.com/office/drawing/2014/main" id="{1BFC969D-B81B-06AC-00E4-532AF850C7C1}"/>
              </a:ext>
            </a:extLst>
          </p:cNvPr>
          <p:cNvGrpSpPr/>
          <p:nvPr/>
        </p:nvGrpSpPr>
        <p:grpSpPr>
          <a:xfrm>
            <a:off x="16219783" y="3805657"/>
            <a:ext cx="5489810" cy="6104685"/>
            <a:chOff x="16155988" y="3195126"/>
            <a:chExt cx="5489810" cy="6104685"/>
          </a:xfrm>
        </p:grpSpPr>
        <p:pic>
          <p:nvPicPr>
            <p:cNvPr id="14339" name="Picture 3" descr="C:\Users\Katina.Stapleton\AppData\Local\Microsoft\Windows\Temporary Internet Files\Content.IE5\8J7LP0T9\MC900441459[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55988" y="3810001"/>
              <a:ext cx="5489810" cy="5489810"/>
            </a:xfrm>
            <a:prstGeom prst="rect">
              <a:avLst/>
            </a:prstGeom>
            <a:noFill/>
            <a:extLst>
              <a:ext uri="{909E8E84-426E-40DD-AFC4-6F175D3DCCD1}">
                <a14:hiddenFill xmlns:a14="http://schemas.microsoft.com/office/drawing/2010/main">
                  <a:solidFill>
                    <a:srgbClr val="FFFFFF"/>
                  </a:solidFill>
                </a14:hiddenFill>
              </a:ext>
            </a:extLst>
          </p:spPr>
        </p:pic>
        <p:pic>
          <p:nvPicPr>
            <p:cNvPr id="14338" name="Picture 2" descr="C:\Users\Katina.Stapleton\AppData\Local\Microsoft\Windows\Temporary Internet Files\Content.IE5\UYVBF5LJ\MC900432538[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55988" y="3195126"/>
              <a:ext cx="5309264" cy="5183329"/>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Slide Number Placeholder 3"/>
          <p:cNvSpPr>
            <a:spLocks noGrp="1"/>
          </p:cNvSpPr>
          <p:nvPr>
            <p:ph type="sldNum" sz="quarter" idx="15"/>
          </p:nvPr>
        </p:nvSpPr>
        <p:spPr/>
        <p:txBody>
          <a:bodyPr/>
          <a:lstStyle/>
          <a:p>
            <a:fld id="{3B749A01-A9DC-41D1-AE17-D6083DB014AA}" type="slidenum">
              <a:rPr lang="en-US" smtClean="0"/>
              <a:pPr/>
              <a:t>56</a:t>
            </a:fld>
            <a:endParaRPr lang="en-US"/>
          </a:p>
        </p:txBody>
      </p:sp>
    </p:spTree>
    <p:extLst>
      <p:ext uri="{BB962C8B-B14F-4D97-AF65-F5344CB8AC3E}">
        <p14:creationId xmlns:p14="http://schemas.microsoft.com/office/powerpoint/2010/main" val="116500104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627D07-2396-1717-66C9-F9293FC34EEF}"/>
              </a:ext>
            </a:extLst>
          </p:cNvPr>
          <p:cNvSpPr>
            <a:spLocks noGrp="1"/>
          </p:cNvSpPr>
          <p:nvPr>
            <p:ph type="ctrTitle"/>
          </p:nvPr>
        </p:nvSpPr>
        <p:spPr>
          <a:xfrm>
            <a:off x="1668240" y="7138445"/>
            <a:ext cx="10072762" cy="4436690"/>
          </a:xfrm>
        </p:spPr>
        <p:txBody>
          <a:bodyPr/>
          <a:lstStyle/>
          <a:p>
            <a:r>
              <a:rPr lang="en-US">
                <a:solidFill>
                  <a:schemeClr val="tx2"/>
                </a:solidFill>
              </a:rPr>
              <a:t>Next Steps</a:t>
            </a:r>
            <a:br>
              <a:rPr lang="en-US">
                <a:solidFill>
                  <a:schemeClr val="tx2"/>
                </a:solidFill>
              </a:rPr>
            </a:br>
            <a:endParaRPr lang="en-US">
              <a:solidFill>
                <a:schemeClr val="tx2"/>
              </a:solidFill>
            </a:endParaRPr>
          </a:p>
        </p:txBody>
      </p:sp>
      <p:sp>
        <p:nvSpPr>
          <p:cNvPr id="3" name="Slide Number Placeholder 2">
            <a:extLst>
              <a:ext uri="{FF2B5EF4-FFF2-40B4-BE49-F238E27FC236}">
                <a16:creationId xmlns:a16="http://schemas.microsoft.com/office/drawing/2014/main" id="{2552BE0F-6F5B-3379-C908-5D4B84E17906}"/>
              </a:ext>
            </a:extLst>
          </p:cNvPr>
          <p:cNvSpPr>
            <a:spLocks noGrp="1"/>
          </p:cNvSpPr>
          <p:nvPr>
            <p:ph type="sldNum" sz="quarter" idx="10"/>
          </p:nvPr>
        </p:nvSpPr>
        <p:spPr/>
        <p:txBody>
          <a:bodyPr/>
          <a:lstStyle/>
          <a:p>
            <a:pPr>
              <a:defRPr/>
            </a:pPr>
            <a:fld id="{13FB683A-6D67-4DD5-927A-9257A48A73FE}" type="slidenum">
              <a:rPr lang="uk-UA" smtClean="0"/>
              <a:pPr>
                <a:defRPr/>
              </a:pPr>
              <a:t>57</a:t>
            </a:fld>
            <a:endParaRPr lang="uk-UA"/>
          </a:p>
        </p:txBody>
      </p:sp>
    </p:spTree>
    <p:extLst>
      <p:ext uri="{BB962C8B-B14F-4D97-AF65-F5344CB8AC3E}">
        <p14:creationId xmlns:p14="http://schemas.microsoft.com/office/powerpoint/2010/main" val="78280870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solidFill>
                  <a:schemeClr val="tx2"/>
                </a:solidFill>
              </a:rPr>
              <a:t>Import Dates and Deadlines</a:t>
            </a:r>
          </a:p>
        </p:txBody>
      </p:sp>
      <p:graphicFrame>
        <p:nvGraphicFramePr>
          <p:cNvPr id="9" name="Content Placeholder 3" descr="A table of important dates for 84.305B">
            <a:extLst>
              <a:ext uri="{FF2B5EF4-FFF2-40B4-BE49-F238E27FC236}">
                <a16:creationId xmlns:a16="http://schemas.microsoft.com/office/drawing/2014/main" id="{6B29B861-5B6C-83D9-224B-13DE8811FDD9}"/>
              </a:ext>
            </a:extLst>
          </p:cNvPr>
          <p:cNvGraphicFramePr>
            <a:graphicFrameLocks/>
          </p:cNvGraphicFramePr>
          <p:nvPr>
            <p:extLst>
              <p:ext uri="{D42A27DB-BD31-4B8C-83A1-F6EECF244321}">
                <p14:modId xmlns:p14="http://schemas.microsoft.com/office/powerpoint/2010/main" val="2509195762"/>
              </p:ext>
            </p:extLst>
          </p:nvPr>
        </p:nvGraphicFramePr>
        <p:xfrm>
          <a:off x="757240" y="3619646"/>
          <a:ext cx="22262779" cy="6949524"/>
        </p:xfrm>
        <a:graphic>
          <a:graphicData uri="http://schemas.openxmlformats.org/drawingml/2006/table">
            <a:tbl>
              <a:tblPr firstRow="1" bandRow="1">
                <a:tableStyleId>{D27102A9-8310-4765-A935-A1911B00CA55}</a:tableStyleId>
              </a:tblPr>
              <a:tblGrid>
                <a:gridCol w="5226913">
                  <a:extLst>
                    <a:ext uri="{9D8B030D-6E8A-4147-A177-3AD203B41FA5}">
                      <a16:colId xmlns:a16="http://schemas.microsoft.com/office/drawing/2014/main" val="20000"/>
                    </a:ext>
                  </a:extLst>
                </a:gridCol>
                <a:gridCol w="5680589">
                  <a:extLst>
                    <a:ext uri="{9D8B030D-6E8A-4147-A177-3AD203B41FA5}">
                      <a16:colId xmlns:a16="http://schemas.microsoft.com/office/drawing/2014/main" val="20001"/>
                    </a:ext>
                  </a:extLst>
                </a:gridCol>
                <a:gridCol w="6532211">
                  <a:extLst>
                    <a:ext uri="{9D8B030D-6E8A-4147-A177-3AD203B41FA5}">
                      <a16:colId xmlns:a16="http://schemas.microsoft.com/office/drawing/2014/main" val="20002"/>
                    </a:ext>
                  </a:extLst>
                </a:gridCol>
                <a:gridCol w="4823066">
                  <a:extLst>
                    <a:ext uri="{9D8B030D-6E8A-4147-A177-3AD203B41FA5}">
                      <a16:colId xmlns:a16="http://schemas.microsoft.com/office/drawing/2014/main" val="20003"/>
                    </a:ext>
                  </a:extLst>
                </a:gridCol>
              </a:tblGrid>
              <a:tr h="3108960">
                <a:tc>
                  <a:txBody>
                    <a:bodyPr/>
                    <a:lstStyle/>
                    <a:p>
                      <a:pPr algn="ctr"/>
                      <a:r>
                        <a:rPr lang="en-US" sz="4800">
                          <a:solidFill>
                            <a:schemeClr val="tx2"/>
                          </a:solidFill>
                        </a:rPr>
                        <a:t>Application Deadline</a:t>
                      </a:r>
                    </a:p>
                    <a:p>
                      <a:pPr algn="ctr"/>
                      <a:r>
                        <a:rPr lang="en-US" sz="4800">
                          <a:solidFill>
                            <a:schemeClr val="tx2"/>
                          </a:solidFill>
                        </a:rPr>
                        <a:t>(Grants.gov)</a:t>
                      </a:r>
                      <a:endParaRPr lang="en-US" sz="4800" b="1">
                        <a:solidFill>
                          <a:schemeClr val="tx2"/>
                        </a:solidFill>
                      </a:endParaRPr>
                    </a:p>
                  </a:txBody>
                  <a:tcPr marL="168374" marR="168374" marT="91440" marB="91440">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c>
                  <a:txBody>
                    <a:bodyPr/>
                    <a:lstStyle/>
                    <a:p>
                      <a:pPr algn="ctr"/>
                      <a:r>
                        <a:rPr lang="en-US" sz="4800">
                          <a:solidFill>
                            <a:schemeClr val="tx2"/>
                          </a:solidFill>
                        </a:rPr>
                        <a:t>Letter of Intent Due Date</a:t>
                      </a:r>
                    </a:p>
                    <a:p>
                      <a:pPr algn="ctr"/>
                      <a:r>
                        <a:rPr lang="en-US" sz="4800">
                          <a:solidFill>
                            <a:schemeClr val="tx2"/>
                          </a:solidFill>
                        </a:rPr>
                        <a:t>(iesreview.ed.gov)</a:t>
                      </a:r>
                      <a:endParaRPr lang="en-US" sz="4800" b="1">
                        <a:solidFill>
                          <a:schemeClr val="tx2"/>
                        </a:solidFill>
                      </a:endParaRPr>
                    </a:p>
                  </a:txBody>
                  <a:tcPr marL="168374" marR="168374" marT="91440" marB="91440">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c>
                  <a:txBody>
                    <a:bodyPr/>
                    <a:lstStyle/>
                    <a:p>
                      <a:pPr algn="ctr"/>
                      <a:r>
                        <a:rPr lang="en-US" sz="4800">
                          <a:solidFill>
                            <a:schemeClr val="tx2"/>
                          </a:solidFill>
                        </a:rPr>
                        <a:t>Application Package Posted</a:t>
                      </a:r>
                    </a:p>
                    <a:p>
                      <a:pPr algn="ctr"/>
                      <a:r>
                        <a:rPr lang="en-US" sz="4800">
                          <a:solidFill>
                            <a:schemeClr val="tx2"/>
                          </a:solidFill>
                        </a:rPr>
                        <a:t>(Grants.gov)</a:t>
                      </a:r>
                      <a:endParaRPr lang="en-US" sz="4800" b="1">
                        <a:solidFill>
                          <a:schemeClr val="tx2"/>
                        </a:solidFill>
                      </a:endParaRPr>
                    </a:p>
                  </a:txBody>
                  <a:tcPr marL="168374" marR="168374" marT="91440" marB="91440">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c>
                  <a:txBody>
                    <a:bodyPr/>
                    <a:lstStyle/>
                    <a:p>
                      <a:pPr algn="ctr"/>
                      <a:r>
                        <a:rPr lang="en-US" sz="4800">
                          <a:solidFill>
                            <a:schemeClr val="tx2"/>
                          </a:solidFill>
                        </a:rPr>
                        <a:t>Start Dates</a:t>
                      </a:r>
                      <a:endParaRPr lang="en-US" sz="4800" b="1">
                        <a:solidFill>
                          <a:schemeClr val="tx2"/>
                        </a:solidFill>
                      </a:endParaRPr>
                    </a:p>
                  </a:txBody>
                  <a:tcPr marL="168374" marR="168374" marT="91440" marB="91440">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extLst>
                  <a:ext uri="{0D108BD9-81ED-4DB2-BD59-A6C34878D82A}">
                    <a16:rowId xmlns:a16="http://schemas.microsoft.com/office/drawing/2014/main" val="10000"/>
                  </a:ext>
                </a:extLst>
              </a:tr>
              <a:tr h="3840564">
                <a:tc>
                  <a:txBody>
                    <a:bodyPr/>
                    <a:lstStyle/>
                    <a:p>
                      <a:pPr algn="ctr"/>
                      <a:r>
                        <a:rPr lang="en-US" sz="4800" b="0">
                          <a:solidFill>
                            <a:schemeClr val="tx2"/>
                          </a:solidFill>
                        </a:rPr>
                        <a:t>11:59:59 Eastern Time on March 7, </a:t>
                      </a:r>
                    </a:p>
                    <a:p>
                      <a:pPr algn="ctr"/>
                      <a:r>
                        <a:rPr lang="en-US" sz="4800" b="0">
                          <a:solidFill>
                            <a:schemeClr val="tx2"/>
                          </a:solidFill>
                        </a:rPr>
                        <a:t>2025</a:t>
                      </a:r>
                    </a:p>
                  </a:txBody>
                  <a:tcPr marL="168374" marR="168374" marT="91440" marB="91440">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c>
                  <a:txBody>
                    <a:bodyPr/>
                    <a:lstStyle/>
                    <a:p>
                      <a:pPr algn="ctr"/>
                      <a:r>
                        <a:rPr lang="en-US" sz="4800" b="0" baseline="0">
                          <a:solidFill>
                            <a:schemeClr val="tx2"/>
                          </a:solidFill>
                        </a:rPr>
                        <a:t>December 12, 2024</a:t>
                      </a:r>
                    </a:p>
                  </a:txBody>
                  <a:tcPr marL="168374" marR="168374" marT="91440" marB="91440">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c>
                  <a:txBody>
                    <a:bodyPr/>
                    <a:lstStyle/>
                    <a:p>
                      <a:pPr algn="ctr"/>
                      <a:r>
                        <a:rPr lang="en-US" sz="4800" b="0">
                          <a:solidFill>
                            <a:schemeClr val="tx2"/>
                          </a:solidFill>
                        </a:rPr>
                        <a:t>November 14, 2024</a:t>
                      </a:r>
                    </a:p>
                  </a:txBody>
                  <a:tcPr marL="168374" marR="168374" marT="91440" marB="91440">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c>
                  <a:txBody>
                    <a:bodyPr/>
                    <a:lstStyle/>
                    <a:p>
                      <a:pPr algn="ctr"/>
                      <a:r>
                        <a:rPr lang="en-US" sz="4800" b="0">
                          <a:solidFill>
                            <a:schemeClr val="tx2"/>
                          </a:solidFill>
                        </a:rPr>
                        <a:t>September 1, 2025</a:t>
                      </a:r>
                    </a:p>
                  </a:txBody>
                  <a:tcPr marL="168374" marR="168374" marT="91440" marB="91440">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4" name="Slide Number Placeholder 3"/>
          <p:cNvSpPr>
            <a:spLocks noGrp="1"/>
          </p:cNvSpPr>
          <p:nvPr>
            <p:ph type="sldNum" sz="quarter" idx="15"/>
          </p:nvPr>
        </p:nvSpPr>
        <p:spPr/>
        <p:txBody>
          <a:bodyPr/>
          <a:lstStyle/>
          <a:p>
            <a:fld id="{3B749A01-A9DC-41D1-AE17-D6083DB014AA}" type="slidenum">
              <a:rPr lang="en-US" smtClean="0"/>
              <a:pPr/>
              <a:t>58</a:t>
            </a:fld>
            <a:endParaRPr lang="en-US"/>
          </a:p>
        </p:txBody>
      </p:sp>
    </p:spTree>
    <p:extLst>
      <p:ext uri="{BB962C8B-B14F-4D97-AF65-F5344CB8AC3E}">
        <p14:creationId xmlns:p14="http://schemas.microsoft.com/office/powerpoint/2010/main" val="246203074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itle 1">
            <a:extLst>
              <a:ext uri="{FF2B5EF4-FFF2-40B4-BE49-F238E27FC236}">
                <a16:creationId xmlns:a16="http://schemas.microsoft.com/office/drawing/2014/main" id="{078E0F90-82B2-45D3-83EE-12319007FB18}"/>
              </a:ext>
            </a:extLst>
          </p:cNvPr>
          <p:cNvSpPr>
            <a:spLocks noGrp="1" noChangeArrowheads="1"/>
          </p:cNvSpPr>
          <p:nvPr>
            <p:ph type="ctrTitle"/>
          </p:nvPr>
        </p:nvSpPr>
        <p:spPr/>
        <p:txBody>
          <a:bodyPr/>
          <a:lstStyle/>
          <a:p>
            <a:pPr eaLnBrk="1" hangingPunct="1"/>
            <a:r>
              <a:rPr lang="en-US" altLang="en-US">
                <a:solidFill>
                  <a:schemeClr val="tx2"/>
                </a:solidFill>
                <a:latin typeface="Georgia" panose="02040502050405020303" pitchFamily="18" charset="0"/>
                <a:cs typeface="Calibri" panose="020F0502020204030204" pitchFamily="34" charset="0"/>
              </a:rPr>
              <a:t>Submitting an LOI</a:t>
            </a:r>
          </a:p>
        </p:txBody>
      </p:sp>
      <p:sp>
        <p:nvSpPr>
          <p:cNvPr id="105476" name="Slide Number Placeholder 3">
            <a:extLst>
              <a:ext uri="{FF2B5EF4-FFF2-40B4-BE49-F238E27FC236}">
                <a16:creationId xmlns:a16="http://schemas.microsoft.com/office/drawing/2014/main" id="{2111A3BF-4E75-4882-83DD-FA72CDAB0574}"/>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Aft>
                <a:spcPts val="2400"/>
              </a:spcAft>
              <a:buClr>
                <a:schemeClr val="tx1"/>
              </a:buClr>
              <a:buSzPct val="80000"/>
              <a:buFont typeface="Wingdings" panose="05000000000000000000" pitchFamily="2" charset="2"/>
              <a:buChar char="§"/>
              <a:defRPr sz="4800">
                <a:solidFill>
                  <a:schemeClr val="tx1"/>
                </a:solidFill>
                <a:latin typeface="Calibri" panose="020F0502020204030204" pitchFamily="34" charset="0"/>
                <a:cs typeface="Calibri" panose="020F0502020204030204" pitchFamily="34" charset="0"/>
              </a:defRPr>
            </a:lvl1pPr>
            <a:lvl2pPr marL="1485900" indent="-571500">
              <a:spcAft>
                <a:spcPts val="2400"/>
              </a:spcAft>
              <a:buClr>
                <a:srgbClr val="193887"/>
              </a:buClr>
              <a:buSzPct val="90000"/>
              <a:buFont typeface="Arial" panose="020B0604020202020204" pitchFamily="34" charset="0"/>
              <a:buChar char="•"/>
              <a:defRPr sz="4400">
                <a:solidFill>
                  <a:schemeClr val="tx1"/>
                </a:solidFill>
                <a:latin typeface="Calibri" panose="020F0502020204030204" pitchFamily="34" charset="0"/>
                <a:cs typeface="Calibri" panose="020F0502020204030204" pitchFamily="34" charset="0"/>
              </a:defRPr>
            </a:lvl2pPr>
            <a:lvl3pPr marL="2286000" indent="-457200">
              <a:spcAft>
                <a:spcPts val="2400"/>
              </a:spcAft>
              <a:buClr>
                <a:schemeClr val="accent2"/>
              </a:buClr>
              <a:buSzPct val="90000"/>
              <a:buFont typeface="Courier New" panose="02070309020205020404" pitchFamily="49" charset="0"/>
              <a:buChar char="o"/>
              <a:defRPr sz="4000">
                <a:solidFill>
                  <a:schemeClr val="tx1"/>
                </a:solidFill>
                <a:latin typeface="Calibri" panose="020F0502020204030204" pitchFamily="34" charset="0"/>
                <a:cs typeface="Calibri" panose="020F0502020204030204" pitchFamily="34" charset="0"/>
              </a:defRPr>
            </a:lvl3pPr>
            <a:lvl4pPr marL="3200400" indent="-457200">
              <a:lnSpc>
                <a:spcPct val="90000"/>
              </a:lnSpc>
              <a:spcBef>
                <a:spcPts val="1000"/>
              </a:spcBef>
              <a:buFont typeface="Arial" panose="020B0604020202020204" pitchFamily="34" charset="0"/>
              <a:buChar char="•"/>
              <a:defRPr>
                <a:solidFill>
                  <a:schemeClr val="tx1"/>
                </a:solidFill>
                <a:latin typeface="Segoe UI" panose="020B0502040204020203" pitchFamily="34" charset="0"/>
                <a:cs typeface="Segoe UI" panose="020B0502040204020203" pitchFamily="34" charset="0"/>
              </a:defRPr>
            </a:lvl4pPr>
            <a:lvl5pPr marL="4114800" indent="-457200">
              <a:lnSpc>
                <a:spcPct val="90000"/>
              </a:lnSpc>
              <a:spcBef>
                <a:spcPts val="1000"/>
              </a:spcBef>
              <a:buFont typeface="Arial" panose="020B0604020202020204" pitchFamily="34" charset="0"/>
              <a:buChar char="•"/>
              <a:defRPr>
                <a:solidFill>
                  <a:schemeClr val="tx1"/>
                </a:solidFill>
                <a:latin typeface="Segoe UI" panose="020B0502040204020203" pitchFamily="34" charset="0"/>
                <a:cs typeface="Segoe UI" panose="020B0502040204020203" pitchFamily="34" charset="0"/>
              </a:defRPr>
            </a:lvl5pPr>
            <a:lvl6pPr marL="5029200" indent="-457200" defTabSz="914400" eaLnBrk="0" fontAlgn="base" hangingPunct="0">
              <a:lnSpc>
                <a:spcPct val="90000"/>
              </a:lnSpc>
              <a:spcBef>
                <a:spcPts val="1000"/>
              </a:spcBef>
              <a:spcAft>
                <a:spcPct val="0"/>
              </a:spcAft>
              <a:buFont typeface="Arial" panose="020B0604020202020204" pitchFamily="34" charset="0"/>
              <a:buChar char="•"/>
              <a:defRPr>
                <a:solidFill>
                  <a:schemeClr val="tx1"/>
                </a:solidFill>
                <a:latin typeface="Segoe UI" panose="020B0502040204020203" pitchFamily="34" charset="0"/>
                <a:cs typeface="Segoe UI" panose="020B0502040204020203" pitchFamily="34" charset="0"/>
              </a:defRPr>
            </a:lvl6pPr>
            <a:lvl7pPr marL="5943600" indent="-457200" defTabSz="914400" eaLnBrk="0" fontAlgn="base" hangingPunct="0">
              <a:lnSpc>
                <a:spcPct val="90000"/>
              </a:lnSpc>
              <a:spcBef>
                <a:spcPts val="1000"/>
              </a:spcBef>
              <a:spcAft>
                <a:spcPct val="0"/>
              </a:spcAft>
              <a:buFont typeface="Arial" panose="020B0604020202020204" pitchFamily="34" charset="0"/>
              <a:buChar char="•"/>
              <a:defRPr>
                <a:solidFill>
                  <a:schemeClr val="tx1"/>
                </a:solidFill>
                <a:latin typeface="Segoe UI" panose="020B0502040204020203" pitchFamily="34" charset="0"/>
                <a:cs typeface="Segoe UI" panose="020B0502040204020203" pitchFamily="34" charset="0"/>
              </a:defRPr>
            </a:lvl7pPr>
            <a:lvl8pPr marL="6858000" indent="-457200" defTabSz="914400" eaLnBrk="0" fontAlgn="base" hangingPunct="0">
              <a:lnSpc>
                <a:spcPct val="90000"/>
              </a:lnSpc>
              <a:spcBef>
                <a:spcPts val="1000"/>
              </a:spcBef>
              <a:spcAft>
                <a:spcPct val="0"/>
              </a:spcAft>
              <a:buFont typeface="Arial" panose="020B0604020202020204" pitchFamily="34" charset="0"/>
              <a:buChar char="•"/>
              <a:defRPr>
                <a:solidFill>
                  <a:schemeClr val="tx1"/>
                </a:solidFill>
                <a:latin typeface="Segoe UI" panose="020B0502040204020203" pitchFamily="34" charset="0"/>
                <a:cs typeface="Segoe UI" panose="020B0502040204020203" pitchFamily="34" charset="0"/>
              </a:defRPr>
            </a:lvl8pPr>
            <a:lvl9pPr marL="7772400" indent="-457200" defTabSz="914400" eaLnBrk="0" fontAlgn="base" hangingPunct="0">
              <a:lnSpc>
                <a:spcPct val="90000"/>
              </a:lnSpc>
              <a:spcBef>
                <a:spcPts val="1000"/>
              </a:spcBef>
              <a:spcAft>
                <a:spcPct val="0"/>
              </a:spcAft>
              <a:buFont typeface="Arial" panose="020B0604020202020204" pitchFamily="34" charset="0"/>
              <a:buChar char="•"/>
              <a:defRPr>
                <a:solidFill>
                  <a:schemeClr val="tx1"/>
                </a:solidFill>
                <a:latin typeface="Segoe UI" panose="020B0502040204020203" pitchFamily="34" charset="0"/>
                <a:cs typeface="Segoe UI" panose="020B0502040204020203" pitchFamily="34" charset="0"/>
              </a:defRPr>
            </a:lvl9pPr>
          </a:lstStyle>
          <a:p>
            <a:pPr fontAlgn="base">
              <a:spcBef>
                <a:spcPct val="0"/>
              </a:spcBef>
              <a:spcAft>
                <a:spcPct val="0"/>
              </a:spcAft>
              <a:buClrTx/>
              <a:buSzTx/>
              <a:buFontTx/>
              <a:buNone/>
            </a:pPr>
            <a:fld id="{16808D86-1900-47D6-BDB5-D53C5B395A2F}" type="slidenum">
              <a:rPr lang="en-US" altLang="en-US" sz="2000">
                <a:latin typeface="Segoe UI" panose="020B0502040204020203" pitchFamily="34" charset="0"/>
                <a:cs typeface="Segoe UI" panose="020B0502040204020203" pitchFamily="34" charset="0"/>
              </a:rPr>
              <a:pPr fontAlgn="base">
                <a:spcBef>
                  <a:spcPct val="0"/>
                </a:spcBef>
                <a:spcAft>
                  <a:spcPct val="0"/>
                </a:spcAft>
                <a:buClrTx/>
                <a:buSzTx/>
                <a:buFontTx/>
                <a:buNone/>
              </a:pPr>
              <a:t>59</a:t>
            </a:fld>
            <a:endParaRPr lang="en-US" altLang="en-US" sz="2000">
              <a:latin typeface="Segoe UI" panose="020B0502040204020203" pitchFamily="34" charset="0"/>
              <a:cs typeface="Segoe UI" panose="020B0502040204020203" pitchFamily="34" charset="0"/>
            </a:endParaRPr>
          </a:p>
        </p:txBody>
      </p:sp>
      <p:sp>
        <p:nvSpPr>
          <p:cNvPr id="105475" name="Content Placeholder 2">
            <a:extLst>
              <a:ext uri="{FF2B5EF4-FFF2-40B4-BE49-F238E27FC236}">
                <a16:creationId xmlns:a16="http://schemas.microsoft.com/office/drawing/2014/main" id="{7D27D5DC-01F8-4942-8251-F5DB834A9D17}"/>
              </a:ext>
            </a:extLst>
          </p:cNvPr>
          <p:cNvSpPr>
            <a:spLocks noGrp="1" noChangeArrowheads="1"/>
          </p:cNvSpPr>
          <p:nvPr>
            <p:ph type="body" sz="quarter" idx="14"/>
          </p:nvPr>
        </p:nvSpPr>
        <p:spPr>
          <a:xfrm>
            <a:off x="757241" y="2992204"/>
            <a:ext cx="22847305" cy="7731592"/>
          </a:xfrm>
        </p:spPr>
        <p:txBody>
          <a:bodyPr>
            <a:normAutofit fontScale="85000" lnSpcReduction="20000"/>
          </a:bodyPr>
          <a:lstStyle/>
          <a:p>
            <a:pPr marL="0" indent="0">
              <a:buNone/>
            </a:pPr>
            <a:r>
              <a:rPr lang="en-US" altLang="en-US" sz="5400">
                <a:solidFill>
                  <a:schemeClr val="tx2"/>
                </a:solidFill>
                <a:latin typeface="+mn-lt"/>
                <a:cs typeface="Calibri" panose="020F0502020204030204" pitchFamily="34" charset="0"/>
              </a:rPr>
              <a:t>LOIs are non-binding, optional documents that tend to be about a page or so long. </a:t>
            </a:r>
            <a:r>
              <a:rPr lang="en-US" sz="5400" b="1">
                <a:solidFill>
                  <a:schemeClr val="tx2"/>
                </a:solidFill>
                <a:latin typeface="+mn-lt"/>
                <a:hlinkClick r:id="rId3">
                  <a:extLst>
                    <a:ext uri="{A12FA001-AC4F-418D-AE19-62706E023703}">
                      <ahyp:hlinkClr xmlns:ahyp="http://schemas.microsoft.com/office/drawing/2018/hyperlinkcolor" val="tx"/>
                    </a:ext>
                  </a:extLst>
                </a:hlinkClick>
              </a:rPr>
              <a:t>https://iesreview.ed.gov/LOI/LOISubmit</a:t>
            </a:r>
            <a:r>
              <a:rPr lang="en-US" sz="5400" b="1">
                <a:solidFill>
                  <a:schemeClr val="tx2"/>
                </a:solidFill>
                <a:latin typeface="+mn-lt"/>
              </a:rPr>
              <a:t> </a:t>
            </a:r>
          </a:p>
          <a:p>
            <a:pPr marL="180976"/>
            <a:endParaRPr lang="en-US" altLang="en-US" sz="5400">
              <a:solidFill>
                <a:schemeClr val="tx2"/>
              </a:solidFill>
              <a:latin typeface="+mn-lt"/>
              <a:cs typeface="Calibri" panose="020F0502020204030204" pitchFamily="34" charset="0"/>
            </a:endParaRPr>
          </a:p>
          <a:p>
            <a:pPr marL="0" indent="0">
              <a:lnSpc>
                <a:spcPct val="120000"/>
              </a:lnSpc>
              <a:spcAft>
                <a:spcPts val="600"/>
              </a:spcAft>
              <a:buNone/>
            </a:pPr>
            <a:r>
              <a:rPr lang="en-US" altLang="en-US" sz="5400">
                <a:solidFill>
                  <a:schemeClr val="tx2"/>
                </a:solidFill>
                <a:latin typeface="+mn-lt"/>
                <a:cs typeface="Calibri" panose="020F0502020204030204" pitchFamily="34" charset="0"/>
              </a:rPr>
              <a:t>LOIs contain seven elements:</a:t>
            </a:r>
          </a:p>
          <a:p>
            <a:pPr marL="1752625" lvl="1">
              <a:lnSpc>
                <a:spcPct val="110000"/>
              </a:lnSpc>
              <a:spcBef>
                <a:spcPts val="600"/>
              </a:spcBef>
              <a:spcAft>
                <a:spcPts val="600"/>
              </a:spcAft>
              <a:buFont typeface="+mj-lt"/>
              <a:buAutoNum type="arabicPeriod"/>
            </a:pPr>
            <a:r>
              <a:rPr lang="en-US" sz="4800">
                <a:solidFill>
                  <a:schemeClr val="tx2"/>
                </a:solidFill>
                <a:latin typeface="+mn-lt"/>
              </a:rPr>
              <a:t>Descriptive title</a:t>
            </a:r>
          </a:p>
          <a:p>
            <a:pPr marL="1752625" lvl="1">
              <a:lnSpc>
                <a:spcPct val="110000"/>
              </a:lnSpc>
              <a:spcBef>
                <a:spcPts val="600"/>
              </a:spcBef>
              <a:spcAft>
                <a:spcPts val="600"/>
              </a:spcAft>
              <a:buFont typeface="+mj-lt"/>
              <a:buAutoNum type="arabicPeriod"/>
            </a:pPr>
            <a:r>
              <a:rPr lang="en-US" sz="4800">
                <a:solidFill>
                  <a:schemeClr val="tx2"/>
                </a:solidFill>
                <a:latin typeface="+mn-lt"/>
              </a:rPr>
              <a:t>Research Training Program topic</a:t>
            </a:r>
          </a:p>
          <a:p>
            <a:pPr marL="1752625" lvl="1">
              <a:lnSpc>
                <a:spcPct val="110000"/>
              </a:lnSpc>
              <a:spcBef>
                <a:spcPts val="600"/>
              </a:spcBef>
              <a:spcAft>
                <a:spcPts val="600"/>
              </a:spcAft>
              <a:buFont typeface="+mj-lt"/>
              <a:buAutoNum type="arabicPeriod"/>
            </a:pPr>
            <a:r>
              <a:rPr lang="en-US" sz="4800">
                <a:solidFill>
                  <a:schemeClr val="tx2"/>
                </a:solidFill>
                <a:latin typeface="+mn-lt"/>
              </a:rPr>
              <a:t>Brief description</a:t>
            </a:r>
          </a:p>
          <a:p>
            <a:pPr marL="1752625" lvl="1">
              <a:lnSpc>
                <a:spcPct val="110000"/>
              </a:lnSpc>
              <a:spcBef>
                <a:spcPts val="600"/>
              </a:spcBef>
              <a:spcAft>
                <a:spcPts val="600"/>
              </a:spcAft>
              <a:buFont typeface="+mj-lt"/>
              <a:buAutoNum type="arabicPeriod"/>
            </a:pPr>
            <a:r>
              <a:rPr lang="en-US" sz="4800">
                <a:solidFill>
                  <a:schemeClr val="tx2"/>
                </a:solidFill>
                <a:latin typeface="+mn-lt"/>
              </a:rPr>
              <a:t>Name and contact information for PI and Co-PIs </a:t>
            </a:r>
          </a:p>
          <a:p>
            <a:pPr marL="1752625" lvl="1">
              <a:lnSpc>
                <a:spcPct val="110000"/>
              </a:lnSpc>
              <a:spcBef>
                <a:spcPts val="600"/>
              </a:spcBef>
              <a:spcAft>
                <a:spcPts val="600"/>
              </a:spcAft>
              <a:buFont typeface="+mj-lt"/>
              <a:buAutoNum type="arabicPeriod"/>
            </a:pPr>
            <a:r>
              <a:rPr lang="en-US" sz="4800">
                <a:solidFill>
                  <a:schemeClr val="tx2"/>
                </a:solidFill>
                <a:latin typeface="+mn-lt"/>
              </a:rPr>
              <a:t>Name and affiliation of other key collaborators</a:t>
            </a:r>
          </a:p>
          <a:p>
            <a:pPr marL="1752625" lvl="1">
              <a:lnSpc>
                <a:spcPct val="110000"/>
              </a:lnSpc>
              <a:spcBef>
                <a:spcPts val="600"/>
              </a:spcBef>
              <a:spcAft>
                <a:spcPts val="600"/>
              </a:spcAft>
              <a:buFont typeface="+mj-lt"/>
              <a:buAutoNum type="arabicPeriod"/>
            </a:pPr>
            <a:r>
              <a:rPr lang="en-US" sz="4800">
                <a:solidFill>
                  <a:schemeClr val="tx2"/>
                </a:solidFill>
                <a:latin typeface="+mn-lt"/>
              </a:rPr>
              <a:t>Duration of the project</a:t>
            </a:r>
          </a:p>
          <a:p>
            <a:pPr marL="1752625" lvl="1">
              <a:lnSpc>
                <a:spcPct val="110000"/>
              </a:lnSpc>
              <a:spcBef>
                <a:spcPts val="600"/>
              </a:spcBef>
              <a:spcAft>
                <a:spcPts val="600"/>
              </a:spcAft>
              <a:buFont typeface="+mj-lt"/>
              <a:buAutoNum type="arabicPeriod"/>
            </a:pPr>
            <a:r>
              <a:rPr lang="en-US" sz="4800">
                <a:solidFill>
                  <a:schemeClr val="tx2"/>
                </a:solidFill>
                <a:latin typeface="+mn-lt"/>
              </a:rPr>
              <a:t>Estimated total budget</a:t>
            </a:r>
          </a:p>
          <a:p>
            <a:pPr marL="180976"/>
            <a:endParaRPr altLang="en-US">
              <a:latin typeface="Calibri" panose="020F0502020204030204" pitchFamily="34" charset="0"/>
              <a:cs typeface="Calibri" panose="020F0502020204030204" pitchFamily="34" charset="0"/>
            </a:endParaRPr>
          </a:p>
        </p:txBody>
      </p:sp>
      <p:sp>
        <p:nvSpPr>
          <p:cNvPr id="2" name="Oval 1">
            <a:extLst>
              <a:ext uri="{FF2B5EF4-FFF2-40B4-BE49-F238E27FC236}">
                <a16:creationId xmlns:a16="http://schemas.microsoft.com/office/drawing/2014/main" id="{A9A02854-BEDE-414F-B248-AAA75D958D8A}"/>
              </a:ext>
            </a:extLst>
          </p:cNvPr>
          <p:cNvSpPr/>
          <p:nvPr/>
        </p:nvSpPr>
        <p:spPr>
          <a:xfrm>
            <a:off x="14002622" y="8457082"/>
            <a:ext cx="9601924" cy="4129310"/>
          </a:xfrm>
          <a:prstGeom prst="ellipse">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a:solidFill>
                  <a:schemeClr val="tx2"/>
                </a:solidFill>
              </a:rPr>
              <a:t>If you miss the </a:t>
            </a:r>
            <a:r>
              <a:rPr lang="en-US" sz="4000" b="1">
                <a:solidFill>
                  <a:schemeClr val="bg2">
                    <a:lumMod val="50000"/>
                  </a:schemeClr>
                </a:solidFill>
              </a:rPr>
              <a:t>Dec. 12</a:t>
            </a:r>
            <a:r>
              <a:rPr lang="en-US" sz="4000" b="1" baseline="30000">
                <a:solidFill>
                  <a:schemeClr val="bg2">
                    <a:lumMod val="50000"/>
                  </a:schemeClr>
                </a:solidFill>
              </a:rPr>
              <a:t>th</a:t>
            </a:r>
            <a:r>
              <a:rPr lang="en-US" sz="4000" b="1">
                <a:solidFill>
                  <a:schemeClr val="bg2">
                    <a:lumMod val="50000"/>
                  </a:schemeClr>
                </a:solidFill>
              </a:rPr>
              <a:t> </a:t>
            </a:r>
            <a:r>
              <a:rPr lang="en-US" sz="4000">
                <a:solidFill>
                  <a:schemeClr val="tx2"/>
                </a:solidFill>
              </a:rPr>
              <a:t>LOI due date, reach out to the program officer to receive feedback on your ideas.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A16C289A-4F1F-5354-ED35-33A3539E3C52}"/>
              </a:ext>
            </a:extLst>
          </p:cNvPr>
          <p:cNvSpPr>
            <a:spLocks noGrp="1"/>
          </p:cNvSpPr>
          <p:nvPr>
            <p:ph type="title"/>
          </p:nvPr>
        </p:nvSpPr>
        <p:spPr/>
        <p:txBody>
          <a:bodyPr>
            <a:normAutofit fontScale="90000"/>
          </a:bodyPr>
          <a:lstStyle/>
          <a:p>
            <a:r>
              <a:rPr lang="en-US">
                <a:solidFill>
                  <a:schemeClr val="tx2"/>
                </a:solidFill>
                <a:cs typeface="Arial"/>
              </a:rPr>
              <a:t>Pathways Grant Awards</a:t>
            </a:r>
          </a:p>
        </p:txBody>
      </p:sp>
      <p:sp>
        <p:nvSpPr>
          <p:cNvPr id="3" name="Content Placeholder 2">
            <a:extLst>
              <a:ext uri="{FF2B5EF4-FFF2-40B4-BE49-F238E27FC236}">
                <a16:creationId xmlns:a16="http://schemas.microsoft.com/office/drawing/2014/main" id="{9EE96C64-5C35-E063-644C-A38D2D85E3DC}"/>
              </a:ext>
            </a:extLst>
          </p:cNvPr>
          <p:cNvSpPr>
            <a:spLocks noGrp="1"/>
          </p:cNvSpPr>
          <p:nvPr>
            <p:ph idx="1"/>
          </p:nvPr>
        </p:nvSpPr>
        <p:spPr>
          <a:xfrm>
            <a:off x="839788" y="2770522"/>
            <a:ext cx="21828826" cy="7761546"/>
          </a:xfrm>
        </p:spPr>
        <p:txBody>
          <a:bodyPr vert="horz" lIns="274320" tIns="137160" rIns="274320" bIns="137160" rtlCol="0" anchor="t">
            <a:noAutofit/>
          </a:bodyPr>
          <a:lstStyle/>
          <a:p>
            <a:pPr marL="857250" indent="-857250">
              <a:spcAft>
                <a:spcPts val="1200"/>
              </a:spcAft>
              <a:buFont typeface="Arial" panose="020B0604020202020204" pitchFamily="34" charset="0"/>
              <a:buChar char="•"/>
            </a:pPr>
            <a:r>
              <a:rPr lang="en-US" sz="7200" dirty="0">
                <a:solidFill>
                  <a:schemeClr val="tx2"/>
                </a:solidFill>
                <a:latin typeface="Arial"/>
                <a:cs typeface="Arial"/>
              </a:rPr>
              <a:t>Five-year grants </a:t>
            </a:r>
          </a:p>
          <a:p>
            <a:pPr marL="857250" indent="-857250">
              <a:spcAft>
                <a:spcPts val="1200"/>
              </a:spcAft>
              <a:buFont typeface="Arial" panose="020B0604020202020204" pitchFamily="34" charset="0"/>
              <a:buChar char="•"/>
            </a:pPr>
            <a:r>
              <a:rPr lang="en-US" sz="7200" dirty="0">
                <a:solidFill>
                  <a:schemeClr val="tx2"/>
                </a:solidFill>
                <a:latin typeface="Arial"/>
                <a:cs typeface="Arial"/>
              </a:rPr>
              <a:t>Awarded to minority-serving institutions (MSIs) and their partners that create education research training programs (eight weeks to 1 year in length) that prepare fellows for doctoral study</a:t>
            </a:r>
            <a:endParaRPr lang="en-US" sz="7200" dirty="0">
              <a:solidFill>
                <a:schemeClr val="tx2"/>
              </a:solidFill>
              <a:cs typeface="Arial"/>
            </a:endParaRPr>
          </a:p>
          <a:p>
            <a:endParaRPr lang="en-US" sz="6000" dirty="0">
              <a:cs typeface="Arial"/>
            </a:endParaRPr>
          </a:p>
        </p:txBody>
      </p:sp>
    </p:spTree>
    <p:extLst>
      <p:ext uri="{BB962C8B-B14F-4D97-AF65-F5344CB8AC3E}">
        <p14:creationId xmlns:p14="http://schemas.microsoft.com/office/powerpoint/2010/main" val="2720887928"/>
      </p:ext>
    </p:extLst>
  </p:cSld>
  <p:clrMapOvr>
    <a:masterClrMapping/>
  </p:clrMapOvr>
  <mc:AlternateContent xmlns:mc="http://schemas.openxmlformats.org/markup-compatibility/2006" xmlns:p14="http://schemas.microsoft.com/office/powerpoint/2010/main">
    <mc:Choice Requires="p14">
      <p:transition spd="slow" p14:dur="2000" advTm="60742"/>
    </mc:Choice>
    <mc:Fallback xmlns="">
      <p:transition spd="slow" advTm="60742"/>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ltLang="en-US" sz="8800">
                <a:solidFill>
                  <a:schemeClr val="tx2"/>
                </a:solidFill>
                <a:latin typeface="Georgia" panose="02040502050405020303" pitchFamily="18" charset="0"/>
                <a:cs typeface="Calibri" panose="020F0502020204030204" pitchFamily="34" charset="0"/>
              </a:rPr>
              <a:t>Working with Program Officers</a:t>
            </a:r>
            <a:endParaRPr lang="en-US">
              <a:solidFill>
                <a:schemeClr val="tx2"/>
              </a:solidFill>
              <a:latin typeface="Georgia" panose="02040502050405020303" pitchFamily="18" charset="0"/>
            </a:endParaRPr>
          </a:p>
        </p:txBody>
      </p:sp>
      <p:sp>
        <p:nvSpPr>
          <p:cNvPr id="3" name="Content Placeholder 2"/>
          <p:cNvSpPr>
            <a:spLocks noGrp="1"/>
          </p:cNvSpPr>
          <p:nvPr>
            <p:ph type="body" sz="quarter" idx="14"/>
          </p:nvPr>
        </p:nvSpPr>
        <p:spPr>
          <a:xfrm>
            <a:off x="757242" y="3071006"/>
            <a:ext cx="18764136" cy="9067654"/>
          </a:xfrm>
        </p:spPr>
        <p:txBody>
          <a:bodyPr>
            <a:normAutofit/>
          </a:bodyPr>
          <a:lstStyle/>
          <a:p>
            <a:pPr marL="0" indent="0">
              <a:buNone/>
              <a:defRPr/>
            </a:pPr>
            <a:r>
              <a:rPr lang="en-US" altLang="en-US" sz="4800" b="1">
                <a:solidFill>
                  <a:schemeClr val="tx2"/>
                </a:solidFill>
                <a:latin typeface="+mn-lt"/>
                <a:cs typeface="Calibri" panose="020F0502020204030204" pitchFamily="34" charset="0"/>
              </a:rPr>
              <a:t>To Contact a program officer:</a:t>
            </a:r>
          </a:p>
          <a:p>
            <a:pPr marL="1133476" lvl="1">
              <a:defRPr/>
            </a:pPr>
            <a:r>
              <a:rPr lang="en-US" altLang="en-US" sz="4800">
                <a:solidFill>
                  <a:schemeClr val="tx2"/>
                </a:solidFill>
                <a:latin typeface="+mn-lt"/>
                <a:cs typeface="Calibri" panose="020F0502020204030204" pitchFamily="34" charset="0"/>
              </a:rPr>
              <a:t>Submit an optional letter of intent</a:t>
            </a:r>
          </a:p>
          <a:p>
            <a:pPr marL="1133476" lvl="1">
              <a:defRPr/>
            </a:pPr>
            <a:r>
              <a:rPr lang="en-US" altLang="en-US" sz="4800">
                <a:solidFill>
                  <a:schemeClr val="tx2"/>
                </a:solidFill>
                <a:latin typeface="+mn-lt"/>
                <a:cs typeface="Calibri" panose="020F0502020204030204" pitchFamily="34" charset="0"/>
              </a:rPr>
              <a:t>Email a synopsis</a:t>
            </a:r>
          </a:p>
          <a:p>
            <a:pPr marL="1133476" lvl="1">
              <a:defRPr/>
            </a:pPr>
            <a:r>
              <a:rPr lang="en-US" altLang="en-US" sz="4800">
                <a:solidFill>
                  <a:schemeClr val="tx2"/>
                </a:solidFill>
                <a:latin typeface="+mn-lt"/>
                <a:cs typeface="Calibri" panose="020F0502020204030204" pitchFamily="34" charset="0"/>
              </a:rPr>
              <a:t>Email short questions </a:t>
            </a:r>
          </a:p>
          <a:p>
            <a:pPr marL="0" indent="0">
              <a:buNone/>
              <a:defRPr/>
            </a:pPr>
            <a:endParaRPr lang="en-US" altLang="en-US" sz="4800">
              <a:solidFill>
                <a:schemeClr val="tx2"/>
              </a:solidFill>
              <a:latin typeface="+mn-lt"/>
              <a:cs typeface="Calibri" panose="020F0502020204030204" pitchFamily="34" charset="0"/>
            </a:endParaRPr>
          </a:p>
          <a:p>
            <a:pPr marL="0" indent="0">
              <a:buNone/>
            </a:pPr>
            <a:r>
              <a:rPr lang="en-US" sz="4800" b="1">
                <a:solidFill>
                  <a:schemeClr val="tx2"/>
                </a:solidFill>
                <a:latin typeface="+mn-lt"/>
              </a:rPr>
              <a:t>Program Officers can:</a:t>
            </a:r>
          </a:p>
          <a:p>
            <a:pPr marL="1143000" lvl="1" indent="-909638"/>
            <a:r>
              <a:rPr lang="en-US" sz="4800">
                <a:solidFill>
                  <a:schemeClr val="tx2"/>
                </a:solidFill>
                <a:latin typeface="+mn-lt"/>
              </a:rPr>
              <a:t>respond to questions </a:t>
            </a:r>
          </a:p>
          <a:p>
            <a:pPr marL="1143000" lvl="1" indent="-909638"/>
            <a:r>
              <a:rPr lang="en-US" sz="4800">
                <a:solidFill>
                  <a:schemeClr val="tx2"/>
                </a:solidFill>
                <a:latin typeface="+mn-lt"/>
              </a:rPr>
              <a:t>discuss LOIs</a:t>
            </a:r>
          </a:p>
          <a:p>
            <a:pPr marL="1143000" lvl="1" indent="-909638"/>
            <a:r>
              <a:rPr lang="en-US" sz="4800">
                <a:solidFill>
                  <a:schemeClr val="tx2"/>
                </a:solidFill>
                <a:latin typeface="+mn-lt"/>
              </a:rPr>
              <a:t>discuss ideas </a:t>
            </a:r>
          </a:p>
          <a:p>
            <a:pPr marL="1143000" lvl="1" indent="-909638"/>
            <a:r>
              <a:rPr lang="en-US" sz="4800">
                <a:solidFill>
                  <a:schemeClr val="tx2"/>
                </a:solidFill>
                <a:latin typeface="+mn-lt"/>
              </a:rPr>
              <a:t>provide feedback on drafts of applications</a:t>
            </a:r>
          </a:p>
          <a:p>
            <a:pPr marL="1143000" lvl="1" indent="-909638"/>
            <a:r>
              <a:rPr lang="en-US" sz="4800">
                <a:solidFill>
                  <a:schemeClr val="tx2"/>
                </a:solidFill>
                <a:latin typeface="+mn-lt"/>
              </a:rPr>
              <a:t>discuss peer reviewer comments and provide feedback on how to respond to reviewers if resubmitting</a:t>
            </a:r>
          </a:p>
          <a:p>
            <a:endParaRPr lang="en-US"/>
          </a:p>
        </p:txBody>
      </p:sp>
      <p:sp>
        <p:nvSpPr>
          <p:cNvPr id="4" name="Slide Number Placeholder 3"/>
          <p:cNvSpPr>
            <a:spLocks noGrp="1"/>
          </p:cNvSpPr>
          <p:nvPr>
            <p:ph type="sldNum" sz="quarter" idx="15"/>
          </p:nvPr>
        </p:nvSpPr>
        <p:spPr>
          <a:xfrm>
            <a:off x="22674263" y="12585700"/>
            <a:ext cx="950912" cy="733425"/>
          </a:xfrm>
          <a:prstGeom prst="rect">
            <a:avLst/>
          </a:prstGeom>
        </p:spPr>
        <p:txBody>
          <a:bodyPr vert="horz" lIns="91440" tIns="45720" rIns="91440" bIns="45720" rtlCol="0" anchor="ctr"/>
          <a:lstStyle>
            <a:defPPr>
              <a:defRPr lang="en-US"/>
            </a:defPPr>
            <a:lvl1pPr algn="r" defTabSz="1219261" rtl="0" eaLnBrk="1" fontAlgn="auto" hangingPunct="1">
              <a:spcBef>
                <a:spcPts val="0"/>
              </a:spcBef>
              <a:spcAft>
                <a:spcPts val="0"/>
              </a:spcAft>
              <a:defRPr lang="en-US" sz="2133" b="0" i="0" kern="1200" smtClean="0">
                <a:solidFill>
                  <a:schemeClr val="accent2"/>
                </a:solidFill>
                <a:latin typeface="Georgia" panose="02040502050405020303" pitchFamily="18" charset="0"/>
                <a:ea typeface="+mn-ea"/>
                <a:cs typeface="Times New Roman" panose="02020603050405020304" pitchFamily="18" charset="0"/>
              </a:defRPr>
            </a:lvl1pPr>
            <a:lvl2pPr marL="1219200" indent="-762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2pPr>
            <a:lvl3pPr marL="2438400" indent="-1524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3pPr>
            <a:lvl4pPr marL="3657600" indent="-2286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4pPr>
            <a:lvl5pPr marL="4876800" indent="-3048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5pPr>
            <a:lvl6pPr marL="2286000" algn="l" defTabSz="914400" rtl="0" eaLnBrk="1" latinLnBrk="0" hangingPunct="1">
              <a:defRPr sz="4800" kern="1200">
                <a:solidFill>
                  <a:schemeClr val="tx1"/>
                </a:solidFill>
                <a:latin typeface="Arial" panose="020B0604020202020204" pitchFamily="34" charset="0"/>
                <a:ea typeface="+mn-ea"/>
                <a:cs typeface="+mn-cs"/>
              </a:defRPr>
            </a:lvl6pPr>
            <a:lvl7pPr marL="2743200" algn="l" defTabSz="914400" rtl="0" eaLnBrk="1" latinLnBrk="0" hangingPunct="1">
              <a:defRPr sz="4800" kern="1200">
                <a:solidFill>
                  <a:schemeClr val="tx1"/>
                </a:solidFill>
                <a:latin typeface="Arial" panose="020B0604020202020204" pitchFamily="34" charset="0"/>
                <a:ea typeface="+mn-ea"/>
                <a:cs typeface="+mn-cs"/>
              </a:defRPr>
            </a:lvl7pPr>
            <a:lvl8pPr marL="3200400" algn="l" defTabSz="914400" rtl="0" eaLnBrk="1" latinLnBrk="0" hangingPunct="1">
              <a:defRPr sz="4800" kern="1200">
                <a:solidFill>
                  <a:schemeClr val="tx1"/>
                </a:solidFill>
                <a:latin typeface="Arial" panose="020B0604020202020204" pitchFamily="34" charset="0"/>
                <a:ea typeface="+mn-ea"/>
                <a:cs typeface="+mn-cs"/>
              </a:defRPr>
            </a:lvl8pPr>
            <a:lvl9pPr marL="3657600" algn="l" defTabSz="914400" rtl="0" eaLnBrk="1" latinLnBrk="0" hangingPunct="1">
              <a:defRPr sz="4800" kern="1200">
                <a:solidFill>
                  <a:schemeClr val="tx1"/>
                </a:solidFill>
                <a:latin typeface="Arial" panose="020B0604020202020204" pitchFamily="34" charset="0"/>
                <a:ea typeface="+mn-ea"/>
                <a:cs typeface="+mn-cs"/>
              </a:defRPr>
            </a:lvl9pPr>
          </a:lstStyle>
          <a:p>
            <a:pPr>
              <a:defRPr/>
            </a:pPr>
            <a:fld id="{F02C0317-50B1-4AC2-8092-0D23262420E4}" type="slidenum">
              <a:rPr lang="uk-UA" smtClean="0"/>
              <a:pPr>
                <a:defRPr/>
              </a:pPr>
              <a:t>60</a:t>
            </a:fld>
            <a:endParaRPr lang="en-US"/>
          </a:p>
        </p:txBody>
      </p:sp>
    </p:spTree>
    <p:extLst>
      <p:ext uri="{BB962C8B-B14F-4D97-AF65-F5344CB8AC3E}">
        <p14:creationId xmlns:p14="http://schemas.microsoft.com/office/powerpoint/2010/main" val="317302021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3744060-99E0-66B1-5F47-E725191EC326}"/>
              </a:ext>
            </a:extLst>
          </p:cNvPr>
          <p:cNvSpPr>
            <a:spLocks noGrp="1"/>
          </p:cNvSpPr>
          <p:nvPr>
            <p:ph type="ctrTitle"/>
          </p:nvPr>
        </p:nvSpPr>
        <p:spPr>
          <a:xfrm>
            <a:off x="762000" y="2303487"/>
            <a:ext cx="6249987" cy="3792514"/>
          </a:xfrm>
        </p:spPr>
        <p:txBody>
          <a:bodyPr anchor="t">
            <a:normAutofit fontScale="90000"/>
          </a:bodyPr>
          <a:lstStyle/>
          <a:p>
            <a:pPr>
              <a:lnSpc>
                <a:spcPct val="90000"/>
              </a:lnSpc>
              <a:spcBef>
                <a:spcPts val="0"/>
              </a:spcBef>
              <a:spcAft>
                <a:spcPts val="3000"/>
              </a:spcAft>
            </a:pPr>
            <a:r>
              <a:rPr lang="en-US" altLang="en-US" sz="7300">
                <a:solidFill>
                  <a:schemeClr val="tx2"/>
                </a:solidFill>
                <a:latin typeface="Georgia" panose="02040502050405020303" pitchFamily="18" charset="0"/>
              </a:rPr>
              <a:t>For Questions and More Information</a:t>
            </a:r>
            <a:br>
              <a:rPr lang="en-US" sz="3500"/>
            </a:br>
            <a:br>
              <a:rPr lang="en-US" sz="3500"/>
            </a:br>
            <a:br>
              <a:rPr lang="en-US" sz="3500"/>
            </a:br>
            <a:br>
              <a:rPr lang="en-US" sz="3500"/>
            </a:br>
            <a:br>
              <a:rPr lang="en-US" sz="3500"/>
            </a:br>
            <a:endParaRPr lang="en-US" sz="3500"/>
          </a:p>
        </p:txBody>
      </p:sp>
      <p:sp>
        <p:nvSpPr>
          <p:cNvPr id="9" name="Text Placeholder 8">
            <a:extLst>
              <a:ext uri="{FF2B5EF4-FFF2-40B4-BE49-F238E27FC236}">
                <a16:creationId xmlns:a16="http://schemas.microsoft.com/office/drawing/2014/main" id="{4DFB45B7-5292-1CCB-1649-EB336A5C02AA}"/>
              </a:ext>
            </a:extLst>
          </p:cNvPr>
          <p:cNvSpPr>
            <a:spLocks noGrp="1"/>
          </p:cNvSpPr>
          <p:nvPr>
            <p:ph type="body" sz="quarter" idx="15"/>
          </p:nvPr>
        </p:nvSpPr>
        <p:spPr>
          <a:xfrm>
            <a:off x="762000" y="7467592"/>
            <a:ext cx="6249987" cy="4625940"/>
          </a:xfrm>
        </p:spPr>
        <p:txBody>
          <a:bodyPr vert="horz" lIns="0" tIns="0" rIns="0" bIns="0" rtlCol="0" anchor="t">
            <a:normAutofit/>
          </a:bodyPr>
          <a:lstStyle/>
          <a:p>
            <a:pPr>
              <a:spcAft>
                <a:spcPts val="600"/>
              </a:spcAft>
            </a:pPr>
            <a:r>
              <a:rPr lang="sv-SE" sz="4400" b="1" dirty="0">
                <a:solidFill>
                  <a:srgbClr val="003DA5"/>
                </a:solidFill>
                <a:latin typeface="Times"/>
                <a:cs typeface="Times"/>
                <a:hlinkClick r:id="rId3">
                  <a:extLst>
                    <a:ext uri="{A12FA001-AC4F-418D-AE19-62706E023703}">
                      <ahyp:hlinkClr xmlns:ahyp="http://schemas.microsoft.com/office/drawing/2018/hyperlinkcolor" val="tx"/>
                    </a:ext>
                  </a:extLst>
                </a:hlinkClick>
              </a:rPr>
              <a:t>https://ies.ed.gov/funding</a:t>
            </a:r>
            <a:endParaRPr lang="sv-SE" sz="4400" b="1">
              <a:solidFill>
                <a:srgbClr val="003DA5"/>
              </a:solidFill>
              <a:latin typeface="Times"/>
              <a:cs typeface="Times"/>
            </a:endParaRPr>
          </a:p>
          <a:p>
            <a:pPr>
              <a:spcAft>
                <a:spcPts val="600"/>
              </a:spcAft>
            </a:pPr>
            <a:endParaRPr lang="sv-SE" sz="4400" b="1" dirty="0"/>
          </a:p>
          <a:p>
            <a:pPr>
              <a:spcAft>
                <a:spcPts val="600"/>
              </a:spcAft>
            </a:pPr>
            <a:r>
              <a:rPr lang="sv-SE" sz="4400" b="1" dirty="0">
                <a:solidFill>
                  <a:schemeClr val="tx2">
                    <a:lumMod val="75000"/>
                  </a:schemeClr>
                </a:solidFill>
                <a:latin typeface="Times"/>
                <a:cs typeface="Times"/>
              </a:rPr>
              <a:t>Dr. Katina Stapleton</a:t>
            </a:r>
          </a:p>
          <a:p>
            <a:pPr>
              <a:spcAft>
                <a:spcPts val="600"/>
              </a:spcAft>
            </a:pPr>
            <a:r>
              <a:rPr lang="sv-SE" sz="4400" dirty="0">
                <a:solidFill>
                  <a:srgbClr val="003DA5"/>
                </a:solidFill>
                <a:latin typeface="Times"/>
                <a:cs typeface="Times"/>
                <a:hlinkClick r:id="rId4">
                  <a:extLst>
                    <a:ext uri="{A12FA001-AC4F-418D-AE19-62706E023703}">
                      <ahyp:hlinkClr xmlns:ahyp="http://schemas.microsoft.com/office/drawing/2018/hyperlinkcolor" val="tx"/>
                    </a:ext>
                  </a:extLst>
                </a:hlinkClick>
              </a:rPr>
              <a:t>Katina.Stapleton@ed.gov</a:t>
            </a:r>
            <a:endParaRPr lang="sv-SE" sz="4400" dirty="0">
              <a:solidFill>
                <a:srgbClr val="003DA5"/>
              </a:solidFill>
              <a:latin typeface="Times"/>
              <a:cs typeface="Times"/>
            </a:endParaRPr>
          </a:p>
          <a:p>
            <a:pPr>
              <a:spcAft>
                <a:spcPts val="600"/>
              </a:spcAft>
            </a:pPr>
            <a:endParaRPr lang="sv-SE"/>
          </a:p>
          <a:p>
            <a:pPr>
              <a:spcAft>
                <a:spcPts val="600"/>
              </a:spcAft>
            </a:pPr>
            <a:endParaRPr lang="en-US" dirty="0">
              <a:solidFill>
                <a:srgbClr val="003DA5"/>
              </a:solidFill>
            </a:endParaRPr>
          </a:p>
          <a:p>
            <a:pPr>
              <a:spcAft>
                <a:spcPts val="600"/>
              </a:spcAft>
            </a:pPr>
            <a:endParaRPr lang="en-US"/>
          </a:p>
        </p:txBody>
      </p:sp>
      <p:pic>
        <p:nvPicPr>
          <p:cNvPr id="7" name="Picture 6">
            <a:extLst>
              <a:ext uri="{FF2B5EF4-FFF2-40B4-BE49-F238E27FC236}">
                <a16:creationId xmlns:a16="http://schemas.microsoft.com/office/drawing/2014/main" id="{E84A9E5E-F835-090D-1801-596CDCF886CB}"/>
              </a:ext>
              <a:ext uri="{C183D7F6-B498-43B3-948B-1728B52AA6E4}">
                <adec:decorative xmlns:adec="http://schemas.microsoft.com/office/drawing/2017/decorative" val="1"/>
              </a:ext>
            </a:extLst>
          </p:cNvPr>
          <p:cNvPicPr>
            <a:picLocks noChangeAspect="1"/>
          </p:cNvPicPr>
          <p:nvPr/>
        </p:nvPicPr>
        <p:blipFill rotWithShape="1">
          <a:blip r:embed="rId5"/>
          <a:srcRect l="15436" r="17060"/>
          <a:stretch/>
        </p:blipFill>
        <p:spPr>
          <a:xfrm>
            <a:off x="7987552" y="50449"/>
            <a:ext cx="16399623" cy="13665543"/>
          </a:xfrm>
          <a:prstGeom prst="rect">
            <a:avLst/>
          </a:prstGeom>
          <a:noFill/>
        </p:spPr>
      </p:pic>
      <p:sp>
        <p:nvSpPr>
          <p:cNvPr id="5" name="Slide Number Placeholder 4">
            <a:extLst>
              <a:ext uri="{FF2B5EF4-FFF2-40B4-BE49-F238E27FC236}">
                <a16:creationId xmlns:a16="http://schemas.microsoft.com/office/drawing/2014/main" id="{20DE353E-668B-EC7C-9B55-C1956AB8BC4E}"/>
              </a:ext>
            </a:extLst>
          </p:cNvPr>
          <p:cNvSpPr>
            <a:spLocks noGrp="1"/>
          </p:cNvSpPr>
          <p:nvPr>
            <p:ph type="sldNum" sz="quarter" idx="12"/>
          </p:nvPr>
        </p:nvSpPr>
        <p:spPr>
          <a:xfrm>
            <a:off x="22674363" y="12586392"/>
            <a:ext cx="950812" cy="732365"/>
          </a:xfrm>
        </p:spPr>
        <p:txBody>
          <a:bodyPr anchor="ctr">
            <a:normAutofit/>
          </a:bodyPr>
          <a:lstStyle/>
          <a:p>
            <a:pPr>
              <a:spcAft>
                <a:spcPts val="600"/>
              </a:spcAft>
              <a:defRPr/>
            </a:pPr>
            <a:fld id="{FF245DD3-F365-488D-B840-4E7B39126503}" type="slidenum">
              <a:rPr lang="uk-UA" smtClean="0"/>
              <a:pPr>
                <a:spcAft>
                  <a:spcPts val="600"/>
                </a:spcAft>
                <a:defRPr/>
              </a:pPr>
              <a:t>61</a:t>
            </a:fld>
            <a:endParaRPr lang="uk-UA"/>
          </a:p>
        </p:txBody>
      </p:sp>
    </p:spTree>
    <p:extLst>
      <p:ext uri="{BB962C8B-B14F-4D97-AF65-F5344CB8AC3E}">
        <p14:creationId xmlns:p14="http://schemas.microsoft.com/office/powerpoint/2010/main" val="39919640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C687819-F0D4-DFCB-6688-C407F1A063CA}"/>
              </a:ext>
            </a:extLst>
          </p:cNvPr>
          <p:cNvSpPr>
            <a:spLocks noGrp="1"/>
          </p:cNvSpPr>
          <p:nvPr>
            <p:ph type="title"/>
          </p:nvPr>
        </p:nvSpPr>
        <p:spPr/>
        <p:txBody>
          <a:bodyPr>
            <a:normAutofit fontScale="90000"/>
          </a:bodyPr>
          <a:lstStyle/>
          <a:p>
            <a:r>
              <a:rPr lang="en-US">
                <a:solidFill>
                  <a:schemeClr val="tx2"/>
                </a:solidFill>
              </a:rPr>
              <a:t>Pathways Programs</a:t>
            </a:r>
          </a:p>
        </p:txBody>
      </p:sp>
      <p:sp>
        <p:nvSpPr>
          <p:cNvPr id="6" name="Content Placeholder 5">
            <a:extLst>
              <a:ext uri="{FF2B5EF4-FFF2-40B4-BE49-F238E27FC236}">
                <a16:creationId xmlns:a16="http://schemas.microsoft.com/office/drawing/2014/main" id="{F3C25270-072A-1A21-D97A-2A63887DE033}"/>
              </a:ext>
            </a:extLst>
          </p:cNvPr>
          <p:cNvSpPr>
            <a:spLocks noGrp="1"/>
          </p:cNvSpPr>
          <p:nvPr>
            <p:ph idx="1"/>
          </p:nvPr>
        </p:nvSpPr>
        <p:spPr>
          <a:xfrm>
            <a:off x="958006" y="2371657"/>
            <a:ext cx="20050310" cy="1619250"/>
          </a:xfrm>
        </p:spPr>
        <p:txBody>
          <a:bodyPr>
            <a:normAutofit/>
          </a:bodyPr>
          <a:lstStyle/>
          <a:p>
            <a:pPr>
              <a:spcBef>
                <a:spcPts val="600"/>
              </a:spcBef>
              <a:spcAft>
                <a:spcPts val="600"/>
              </a:spcAft>
            </a:pPr>
            <a:r>
              <a:rPr lang="en-US" sz="5400">
                <a:solidFill>
                  <a:schemeClr val="tx2"/>
                </a:solidFill>
                <a:latin typeface="+mn-lt"/>
              </a:rPr>
              <a:t>Help undergraduate, postbaccalaureate, and master’s students </a:t>
            </a:r>
          </a:p>
          <a:p>
            <a:endParaRPr lang="en-US"/>
          </a:p>
        </p:txBody>
      </p:sp>
      <p:grpSp>
        <p:nvGrpSpPr>
          <p:cNvPr id="4" name="Group 3">
            <a:extLst>
              <a:ext uri="{FF2B5EF4-FFF2-40B4-BE49-F238E27FC236}">
                <a16:creationId xmlns:a16="http://schemas.microsoft.com/office/drawing/2014/main" id="{2536C004-0FFE-3A23-8A77-7D64EBE9429C}"/>
              </a:ext>
            </a:extLst>
          </p:cNvPr>
          <p:cNvGrpSpPr/>
          <p:nvPr/>
        </p:nvGrpSpPr>
        <p:grpSpPr>
          <a:xfrm>
            <a:off x="8653404" y="3782927"/>
            <a:ext cx="14106542" cy="8116874"/>
            <a:chOff x="716038" y="777322"/>
            <a:chExt cx="5418667" cy="3612444"/>
          </a:xfrm>
        </p:grpSpPr>
        <p:graphicFrame>
          <p:nvGraphicFramePr>
            <p:cNvPr id="5" name="Diagram 4" descr="cartoon of Latina considering career options: biochemist, education researcher, data scientist">
              <a:extLst>
                <a:ext uri="{FF2B5EF4-FFF2-40B4-BE49-F238E27FC236}">
                  <a16:creationId xmlns:a16="http://schemas.microsoft.com/office/drawing/2014/main" id="{BCC8CB5B-C063-6082-4716-7EDCB3A5C55C}"/>
                </a:ext>
              </a:extLst>
            </p:cNvPr>
            <p:cNvGraphicFramePr/>
            <p:nvPr>
              <p:extLst>
                <p:ext uri="{D42A27DB-BD31-4B8C-83A1-F6EECF244321}">
                  <p14:modId xmlns:p14="http://schemas.microsoft.com/office/powerpoint/2010/main" val="2874399017"/>
                </p:ext>
              </p:extLst>
            </p:nvPr>
          </p:nvGraphicFramePr>
          <p:xfrm>
            <a:off x="716038" y="777322"/>
            <a:ext cx="5418667" cy="36124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Oval 6">
              <a:extLst>
                <a:ext uri="{FF2B5EF4-FFF2-40B4-BE49-F238E27FC236}">
                  <a16:creationId xmlns:a16="http://schemas.microsoft.com/office/drawing/2014/main" id="{8CEE262B-4B3E-94E5-26A9-6555CAA85B02}"/>
                </a:ext>
                <a:ext uri="{C183D7F6-B498-43B3-948B-1728B52AA6E4}">
                  <adec:decorative xmlns:adec="http://schemas.microsoft.com/office/drawing/2017/decorative" val="1"/>
                </a:ext>
              </a:extLst>
            </p:cNvPr>
            <p:cNvSpPr/>
            <p:nvPr/>
          </p:nvSpPr>
          <p:spPr>
            <a:xfrm>
              <a:off x="4532221" y="1244153"/>
              <a:ext cx="529897" cy="88053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descr="Flask outline">
              <a:extLst>
                <a:ext uri="{FF2B5EF4-FFF2-40B4-BE49-F238E27FC236}">
                  <a16:creationId xmlns:a16="http://schemas.microsoft.com/office/drawing/2014/main" id="{233618F4-7FDE-DFF2-59D0-336897448963}"/>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63362" y="990966"/>
              <a:ext cx="1098499" cy="1098499"/>
            </a:xfrm>
            <a:prstGeom prst="rect">
              <a:avLst/>
            </a:prstGeom>
          </p:spPr>
        </p:pic>
        <p:sp>
          <p:nvSpPr>
            <p:cNvPr id="9" name="Oval 8">
              <a:extLst>
                <a:ext uri="{FF2B5EF4-FFF2-40B4-BE49-F238E27FC236}">
                  <a16:creationId xmlns:a16="http://schemas.microsoft.com/office/drawing/2014/main" id="{80D45E1E-1CD1-C098-488A-9F651DA08DEC}"/>
                </a:ext>
                <a:ext uri="{C183D7F6-B498-43B3-948B-1728B52AA6E4}">
                  <adec:decorative xmlns:adec="http://schemas.microsoft.com/office/drawing/2017/decorative" val="1"/>
                </a:ext>
              </a:extLst>
            </p:cNvPr>
            <p:cNvSpPr/>
            <p:nvPr/>
          </p:nvSpPr>
          <p:spPr>
            <a:xfrm>
              <a:off x="3989531" y="2124686"/>
              <a:ext cx="827986" cy="88053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3E7707AA-B61A-30CA-14F7-F7BAB9D15085}"/>
                </a:ext>
                <a:ext uri="{C183D7F6-B498-43B3-948B-1728B52AA6E4}">
                  <adec:decorative xmlns:adec="http://schemas.microsoft.com/office/drawing/2017/decorative" val="1"/>
                </a:ext>
              </a:extLst>
            </p:cNvPr>
            <p:cNvSpPr/>
            <p:nvPr/>
          </p:nvSpPr>
          <p:spPr>
            <a:xfrm>
              <a:off x="4278173" y="3084168"/>
              <a:ext cx="914400" cy="914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0" descr="Books on shelf outline">
              <a:extLst>
                <a:ext uri="{FF2B5EF4-FFF2-40B4-BE49-F238E27FC236}">
                  <a16:creationId xmlns:a16="http://schemas.microsoft.com/office/drawing/2014/main" id="{51FF706D-A5E5-AF0F-5C3B-9600B5533715}"/>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4002275" y="2159907"/>
              <a:ext cx="914400" cy="914400"/>
            </a:xfrm>
            <a:prstGeom prst="rect">
              <a:avLst/>
            </a:prstGeom>
          </p:spPr>
        </p:pic>
        <p:pic>
          <p:nvPicPr>
            <p:cNvPr id="12" name="Graphic 11" descr="Business Growth with solid fill">
              <a:extLst>
                <a:ext uri="{FF2B5EF4-FFF2-40B4-BE49-F238E27FC236}">
                  <a16:creationId xmlns:a16="http://schemas.microsoft.com/office/drawing/2014/main" id="{44954BA8-A2BB-1963-181C-4940C6552EA3}"/>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300714" y="3074307"/>
              <a:ext cx="869318" cy="869318"/>
            </a:xfrm>
            <a:prstGeom prst="rect">
              <a:avLst/>
            </a:prstGeom>
          </p:spPr>
        </p:pic>
      </p:grpSp>
      <p:sp>
        <p:nvSpPr>
          <p:cNvPr id="15" name="TextBox 14">
            <a:extLst>
              <a:ext uri="{FF2B5EF4-FFF2-40B4-BE49-F238E27FC236}">
                <a16:creationId xmlns:a16="http://schemas.microsoft.com/office/drawing/2014/main" id="{EBC51D86-016B-1C39-12DF-73AB84A35401}"/>
              </a:ext>
            </a:extLst>
          </p:cNvPr>
          <p:cNvSpPr txBox="1"/>
          <p:nvPr/>
        </p:nvSpPr>
        <p:spPr>
          <a:xfrm>
            <a:off x="888575" y="4262968"/>
            <a:ext cx="8006148" cy="4832092"/>
          </a:xfrm>
          <a:prstGeom prst="rect">
            <a:avLst/>
          </a:prstGeom>
          <a:noFill/>
        </p:spPr>
        <p:txBody>
          <a:bodyPr wrap="square" rtlCol="0">
            <a:spAutoFit/>
          </a:bodyPr>
          <a:lstStyle/>
          <a:p>
            <a:pPr marL="685800" indent="-685800">
              <a:spcBef>
                <a:spcPts val="600"/>
              </a:spcBef>
              <a:spcAft>
                <a:spcPts val="600"/>
              </a:spcAft>
              <a:buFont typeface="Arial" panose="020B0604020202020204" pitchFamily="34" charset="0"/>
              <a:buChar char="•"/>
            </a:pPr>
            <a:r>
              <a:rPr lang="en-US" sz="4800">
                <a:solidFill>
                  <a:schemeClr val="tx2"/>
                </a:solidFill>
                <a:latin typeface="+mn-lt"/>
              </a:rPr>
              <a:t>Discover education research career Paths</a:t>
            </a:r>
          </a:p>
          <a:p>
            <a:pPr marL="685800" indent="-685800">
              <a:spcBef>
                <a:spcPts val="600"/>
              </a:spcBef>
              <a:spcAft>
                <a:spcPts val="600"/>
              </a:spcAft>
              <a:buFont typeface="Arial" panose="020B0604020202020204" pitchFamily="34" charset="0"/>
              <a:buChar char="•"/>
            </a:pPr>
            <a:r>
              <a:rPr lang="en-US" sz="4800">
                <a:solidFill>
                  <a:schemeClr val="tx2"/>
                </a:solidFill>
                <a:latin typeface="+mn-lt"/>
              </a:rPr>
              <a:t>Gain content expertise and research skills</a:t>
            </a:r>
          </a:p>
          <a:p>
            <a:pPr marL="685800" indent="-685800">
              <a:spcBef>
                <a:spcPts val="600"/>
              </a:spcBef>
              <a:spcAft>
                <a:spcPts val="600"/>
              </a:spcAft>
              <a:buFont typeface="Arial" panose="020B0604020202020204" pitchFamily="34" charset="0"/>
              <a:buChar char="•"/>
            </a:pPr>
            <a:r>
              <a:rPr lang="en-US" sz="4800">
                <a:solidFill>
                  <a:schemeClr val="tx2"/>
                </a:solidFill>
                <a:latin typeface="+mn-lt"/>
              </a:rPr>
              <a:t>Prepare for graduate </a:t>
            </a:r>
            <a:r>
              <a:rPr lang="en-US">
                <a:solidFill>
                  <a:schemeClr val="tx2"/>
                </a:solidFill>
                <a:latin typeface="+mn-lt"/>
              </a:rPr>
              <a:t>s</a:t>
            </a:r>
            <a:r>
              <a:rPr lang="en-US" sz="4800">
                <a:solidFill>
                  <a:schemeClr val="tx2"/>
                </a:solidFill>
                <a:latin typeface="+mn-lt"/>
              </a:rPr>
              <a:t>chool</a:t>
            </a:r>
          </a:p>
        </p:txBody>
      </p:sp>
    </p:spTree>
    <p:extLst>
      <p:ext uri="{BB962C8B-B14F-4D97-AF65-F5344CB8AC3E}">
        <p14:creationId xmlns:p14="http://schemas.microsoft.com/office/powerpoint/2010/main" val="37702649"/>
      </p:ext>
    </p:extLst>
  </p:cSld>
  <p:clrMapOvr>
    <a:masterClrMapping/>
  </p:clrMapOvr>
  <mc:AlternateContent xmlns:mc="http://schemas.openxmlformats.org/markup-compatibility/2006" xmlns:p14="http://schemas.microsoft.com/office/powerpoint/2010/main">
    <mc:Choice Requires="p14">
      <p:transition spd="slow" p14:dur="2000" advTm="19955"/>
    </mc:Choice>
    <mc:Fallback xmlns="">
      <p:transition spd="slow" advTm="19955"/>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DC65D6-9ED2-1602-8855-C50BD7172FBC}"/>
              </a:ext>
            </a:extLst>
          </p:cNvPr>
          <p:cNvSpPr>
            <a:spLocks noGrp="1"/>
          </p:cNvSpPr>
          <p:nvPr>
            <p:ph type="title"/>
          </p:nvPr>
        </p:nvSpPr>
        <p:spPr>
          <a:xfrm>
            <a:off x="1356258" y="823712"/>
            <a:ext cx="18206313" cy="2641599"/>
          </a:xfrm>
        </p:spPr>
        <p:txBody>
          <a:bodyPr>
            <a:noAutofit/>
          </a:bodyPr>
          <a:lstStyle/>
          <a:p>
            <a:pPr>
              <a:spcAft>
                <a:spcPts val="1800"/>
              </a:spcAft>
            </a:pPr>
            <a:r>
              <a:rPr lang="en-US">
                <a:solidFill>
                  <a:schemeClr val="tx2"/>
                </a:solidFill>
              </a:rPr>
              <a:t>Pathways Programs Start With Discovery</a:t>
            </a:r>
          </a:p>
        </p:txBody>
      </p:sp>
      <p:sp>
        <p:nvSpPr>
          <p:cNvPr id="3" name="Content Placeholder 2">
            <a:extLst>
              <a:ext uri="{FF2B5EF4-FFF2-40B4-BE49-F238E27FC236}">
                <a16:creationId xmlns:a16="http://schemas.microsoft.com/office/drawing/2014/main" id="{A0E910F9-220B-887B-9908-62BD95336984}"/>
              </a:ext>
            </a:extLst>
          </p:cNvPr>
          <p:cNvSpPr>
            <a:spLocks noGrp="1"/>
          </p:cNvSpPr>
          <p:nvPr>
            <p:ph idx="1"/>
          </p:nvPr>
        </p:nvSpPr>
        <p:spPr>
          <a:xfrm>
            <a:off x="1356258" y="4745661"/>
            <a:ext cx="17368758" cy="7761546"/>
          </a:xfrm>
        </p:spPr>
        <p:txBody>
          <a:bodyPr>
            <a:normAutofit/>
          </a:bodyPr>
          <a:lstStyle/>
          <a:p>
            <a:pPr marL="857250" indent="-857250">
              <a:spcBef>
                <a:spcPts val="600"/>
              </a:spcBef>
              <a:spcAft>
                <a:spcPts val="600"/>
              </a:spcAft>
              <a:buFont typeface="Arial" panose="020B0604020202020204" pitchFamily="34" charset="0"/>
              <a:buChar char="•"/>
            </a:pPr>
            <a:r>
              <a:rPr lang="en-US" sz="5400" i="1">
                <a:solidFill>
                  <a:schemeClr val="tx2"/>
                </a:solidFill>
                <a:latin typeface="+mn-lt"/>
              </a:rPr>
              <a:t>What are the Education Sciences?</a:t>
            </a:r>
          </a:p>
          <a:p>
            <a:pPr marL="857250" indent="-857250">
              <a:spcBef>
                <a:spcPts val="600"/>
              </a:spcBef>
              <a:spcAft>
                <a:spcPts val="600"/>
              </a:spcAft>
              <a:buFont typeface="Arial" panose="020B0604020202020204" pitchFamily="34" charset="0"/>
              <a:buChar char="•"/>
            </a:pPr>
            <a:r>
              <a:rPr lang="en-US" sz="5400" i="1">
                <a:solidFill>
                  <a:schemeClr val="tx2"/>
                </a:solidFill>
                <a:latin typeface="+mn-lt"/>
              </a:rPr>
              <a:t>How Can I Become an Education Scientist?</a:t>
            </a:r>
          </a:p>
          <a:p>
            <a:pPr marL="857250" indent="-857250">
              <a:spcBef>
                <a:spcPts val="600"/>
              </a:spcBef>
              <a:spcAft>
                <a:spcPts val="600"/>
              </a:spcAft>
              <a:buFont typeface="Arial" panose="020B0604020202020204" pitchFamily="34" charset="0"/>
              <a:buChar char="•"/>
            </a:pPr>
            <a:r>
              <a:rPr lang="en-US" sz="5400" i="1">
                <a:solidFill>
                  <a:schemeClr val="tx2"/>
                </a:solidFill>
                <a:latin typeface="+mn-lt"/>
              </a:rPr>
              <a:t>What are Potential Education Science Careers?</a:t>
            </a:r>
          </a:p>
          <a:p>
            <a:pPr marL="857250" indent="-857250">
              <a:spcBef>
                <a:spcPts val="600"/>
              </a:spcBef>
              <a:spcAft>
                <a:spcPts val="600"/>
              </a:spcAft>
              <a:buFont typeface="Arial" panose="020B0604020202020204" pitchFamily="34" charset="0"/>
              <a:buChar char="•"/>
            </a:pPr>
            <a:r>
              <a:rPr lang="en-US" sz="5400" i="1">
                <a:solidFill>
                  <a:schemeClr val="tx2"/>
                </a:solidFill>
                <a:latin typeface="+mn-lt"/>
              </a:rPr>
              <a:t>Why Should I Become an Education Scientist?</a:t>
            </a:r>
          </a:p>
          <a:p>
            <a:pPr marL="857250" indent="-857250">
              <a:spcBef>
                <a:spcPts val="600"/>
              </a:spcBef>
              <a:spcAft>
                <a:spcPts val="600"/>
              </a:spcAft>
              <a:buFont typeface="Arial" panose="020B0604020202020204" pitchFamily="34" charset="0"/>
              <a:buChar char="•"/>
            </a:pPr>
            <a:r>
              <a:rPr lang="en-US" sz="5400" i="1">
                <a:solidFill>
                  <a:schemeClr val="tx2"/>
                </a:solidFill>
                <a:latin typeface="+mn-lt"/>
              </a:rPr>
              <a:t>What Kinds of Education Research Do I Want to Conduct?</a:t>
            </a:r>
          </a:p>
          <a:p>
            <a:endParaRPr lang="en-US" sz="6000" i="1"/>
          </a:p>
        </p:txBody>
      </p:sp>
      <p:pic>
        <p:nvPicPr>
          <p:cNvPr id="7" name="Graphic 6" descr="Question mark with solid fill">
            <a:extLst>
              <a:ext uri="{FF2B5EF4-FFF2-40B4-BE49-F238E27FC236}">
                <a16:creationId xmlns:a16="http://schemas.microsoft.com/office/drawing/2014/main" id="{85DB060E-9B91-2E23-5261-42D23C378F6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6535924" y="3138730"/>
            <a:ext cx="7438539" cy="7438539"/>
          </a:xfrm>
          <a:prstGeom prst="rect">
            <a:avLst/>
          </a:prstGeom>
        </p:spPr>
      </p:pic>
    </p:spTree>
    <p:extLst>
      <p:ext uri="{BB962C8B-B14F-4D97-AF65-F5344CB8AC3E}">
        <p14:creationId xmlns:p14="http://schemas.microsoft.com/office/powerpoint/2010/main" val="2193852787"/>
      </p:ext>
    </p:extLst>
  </p:cSld>
  <p:clrMapOvr>
    <a:masterClrMapping/>
  </p:clrMapOvr>
  <mc:AlternateContent xmlns:mc="http://schemas.openxmlformats.org/markup-compatibility/2006" xmlns:p14="http://schemas.microsoft.com/office/powerpoint/2010/main">
    <mc:Choice Requires="p14">
      <p:transition spd="slow" p14:dur="2000" advTm="28492"/>
    </mc:Choice>
    <mc:Fallback xmlns="">
      <p:transition spd="slow" advTm="28492"/>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8164AC02-8BD3-B2B5-1060-F49F04BADC1A}"/>
              </a:ext>
            </a:extLst>
          </p:cNvPr>
          <p:cNvSpPr>
            <a:spLocks noGrp="1"/>
          </p:cNvSpPr>
          <p:nvPr>
            <p:ph type="title"/>
          </p:nvPr>
        </p:nvSpPr>
        <p:spPr/>
        <p:txBody>
          <a:bodyPr>
            <a:normAutofit fontScale="90000"/>
          </a:bodyPr>
          <a:lstStyle/>
          <a:p>
            <a:r>
              <a:rPr lang="en-US">
                <a:solidFill>
                  <a:schemeClr val="tx2"/>
                </a:solidFill>
              </a:rPr>
              <a:t>Key Pathways Components</a:t>
            </a:r>
          </a:p>
        </p:txBody>
      </p:sp>
      <p:sp>
        <p:nvSpPr>
          <p:cNvPr id="2" name="Content Placeholder 4">
            <a:extLst>
              <a:ext uri="{FF2B5EF4-FFF2-40B4-BE49-F238E27FC236}">
                <a16:creationId xmlns:a16="http://schemas.microsoft.com/office/drawing/2014/main" id="{532C636C-511C-EAD2-E5A3-0BC3135C1EE7}"/>
              </a:ext>
            </a:extLst>
          </p:cNvPr>
          <p:cNvSpPr>
            <a:spLocks noGrp="1"/>
          </p:cNvSpPr>
          <p:nvPr>
            <p:ph idx="1"/>
          </p:nvPr>
        </p:nvSpPr>
        <p:spPr>
          <a:xfrm>
            <a:off x="994753" y="2667164"/>
            <a:ext cx="18206313" cy="9361770"/>
          </a:xfrm>
        </p:spPr>
        <p:txBody>
          <a:bodyPr vert="horz" lIns="0" tIns="0" rIns="0" bIns="0" rtlCol="0" anchor="t">
            <a:normAutofit/>
          </a:bodyPr>
          <a:lstStyle/>
          <a:p>
            <a:r>
              <a:rPr lang="en-US" sz="5400" b="1">
                <a:solidFill>
                  <a:schemeClr val="tx2"/>
                </a:solidFill>
                <a:latin typeface="+mn-lt"/>
                <a:cs typeface="Times New Roman"/>
              </a:rPr>
              <a:t>8 weeks to 1-Year of Training that includes:</a:t>
            </a:r>
          </a:p>
          <a:p>
            <a:pPr marL="685800" indent="-685800">
              <a:buFont typeface="Arial" panose="020B0604020202020204" pitchFamily="34" charset="0"/>
              <a:buChar char="•"/>
            </a:pPr>
            <a:r>
              <a:rPr lang="en-US" sz="5400">
                <a:solidFill>
                  <a:schemeClr val="tx2"/>
                </a:solidFill>
                <a:latin typeface="+mn-lt"/>
                <a:cs typeface="Times New Roman"/>
              </a:rPr>
              <a:t>Education Research Theme</a:t>
            </a:r>
          </a:p>
          <a:p>
            <a:pPr marL="685800" indent="-685800">
              <a:buFont typeface="Arial" panose="020B0604020202020204" pitchFamily="34" charset="0"/>
              <a:buChar char="•"/>
            </a:pPr>
            <a:r>
              <a:rPr lang="en-US" sz="5400">
                <a:solidFill>
                  <a:schemeClr val="tx2"/>
                </a:solidFill>
                <a:latin typeface="+mn-lt"/>
                <a:cs typeface="Times New Roman"/>
              </a:rPr>
              <a:t>Mentored Research Apprenticeships</a:t>
            </a:r>
          </a:p>
          <a:p>
            <a:pPr marL="685800" indent="-685800">
              <a:buFont typeface="Arial" panose="020B0604020202020204" pitchFamily="34" charset="0"/>
              <a:buChar char="•"/>
            </a:pPr>
            <a:r>
              <a:rPr lang="en-US" sz="5400">
                <a:solidFill>
                  <a:schemeClr val="tx2"/>
                </a:solidFill>
                <a:latin typeface="+mn-lt"/>
                <a:cs typeface="Times New Roman"/>
              </a:rPr>
              <a:t>Training in Research Methodology</a:t>
            </a:r>
          </a:p>
          <a:p>
            <a:pPr marL="685800" indent="-685800">
              <a:buFont typeface="Arial" panose="020B0604020202020204" pitchFamily="34" charset="0"/>
              <a:buChar char="•"/>
            </a:pPr>
            <a:r>
              <a:rPr lang="en-US" sz="5400">
                <a:solidFill>
                  <a:schemeClr val="tx2"/>
                </a:solidFill>
                <a:latin typeface="+mn-lt"/>
                <a:cs typeface="Times New Roman"/>
              </a:rPr>
              <a:t>Career Development</a:t>
            </a:r>
          </a:p>
        </p:txBody>
      </p:sp>
    </p:spTree>
    <p:extLst>
      <p:ext uri="{BB962C8B-B14F-4D97-AF65-F5344CB8AC3E}">
        <p14:creationId xmlns:p14="http://schemas.microsoft.com/office/powerpoint/2010/main" val="2323715979"/>
      </p:ext>
    </p:extLst>
  </p:cSld>
  <p:clrMapOvr>
    <a:masterClrMapping/>
  </p:clrMapOvr>
  <mc:AlternateContent xmlns:mc="http://schemas.openxmlformats.org/markup-compatibility/2006" xmlns:p14="http://schemas.microsoft.com/office/powerpoint/2010/main">
    <mc:Choice Requires="p14">
      <p:transition spd="slow" p14:dur="2000" advTm="61960"/>
    </mc:Choice>
    <mc:Fallback xmlns="">
      <p:transition spd="slow" advTm="61960"/>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_Custom Design">
  <a:themeElements>
    <a:clrScheme name="Custom 4">
      <a:dk1>
        <a:sysClr val="windowText" lastClr="000000"/>
      </a:dk1>
      <a:lt1>
        <a:sysClr val="window" lastClr="FFFFFF"/>
      </a:lt1>
      <a:dk2>
        <a:srgbClr val="576F7F"/>
      </a:dk2>
      <a:lt2>
        <a:srgbClr val="FBB03B"/>
      </a:lt2>
      <a:accent1>
        <a:srgbClr val="971B2F"/>
      </a:accent1>
      <a:accent2>
        <a:srgbClr val="071D49"/>
      </a:accent2>
      <a:accent3>
        <a:srgbClr val="D5CB9F"/>
      </a:accent3>
      <a:accent4>
        <a:srgbClr val="489FDF"/>
      </a:accent4>
      <a:accent5>
        <a:srgbClr val="B4875E"/>
      </a:accent5>
      <a:accent6>
        <a:srgbClr val="009A44"/>
      </a:accent6>
      <a:hlink>
        <a:srgbClr val="003DA5"/>
      </a:hlink>
      <a:folHlink>
        <a:srgbClr val="84329B"/>
      </a:folHlink>
    </a:clrScheme>
    <a:fontScheme name="Publico">
      <a:majorFont>
        <a:latin typeface="Publico Text Semibold"/>
        <a:ea typeface=""/>
        <a:cs typeface=""/>
      </a:majorFont>
      <a:minorFont>
        <a:latin typeface="Publico T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6_Custom Design">
  <a:themeElements>
    <a:clrScheme name="Custom 1">
      <a:dk1>
        <a:srgbClr val="000000"/>
      </a:dk1>
      <a:lt1>
        <a:srgbClr val="FFFFFF"/>
      </a:lt1>
      <a:dk2>
        <a:srgbClr val="576F7F"/>
      </a:dk2>
      <a:lt2>
        <a:srgbClr val="FBB03B"/>
      </a:lt2>
      <a:accent1>
        <a:srgbClr val="971B2F"/>
      </a:accent1>
      <a:accent2>
        <a:srgbClr val="071D49"/>
      </a:accent2>
      <a:accent3>
        <a:srgbClr val="D5CB9F"/>
      </a:accent3>
      <a:accent4>
        <a:srgbClr val="489FDF"/>
      </a:accent4>
      <a:accent5>
        <a:srgbClr val="B4875E"/>
      </a:accent5>
      <a:accent6>
        <a:srgbClr val="009A44"/>
      </a:accent6>
      <a:hlink>
        <a:srgbClr val="003DA5"/>
      </a:hlink>
      <a:folHlink>
        <a:srgbClr val="84329B"/>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ES_PPT_Template_2023" id="{91E0F630-60A2-3E47-89C1-F93800C03F82}" vid="{768B1763-52C4-D34D-AEF2-3F5232753C93}"/>
    </a:ext>
  </a:extLst>
</a:theme>
</file>

<file path=ppt/theme/theme3.xml><?xml version="1.0" encoding="utf-8"?>
<a:theme xmlns:a="http://schemas.openxmlformats.org/drawingml/2006/main" name="2_Custom Design">
  <a:themeElements>
    <a:clrScheme name="Custom 1">
      <a:dk1>
        <a:srgbClr val="000000"/>
      </a:dk1>
      <a:lt1>
        <a:srgbClr val="FFFFFF"/>
      </a:lt1>
      <a:dk2>
        <a:srgbClr val="576F7F"/>
      </a:dk2>
      <a:lt2>
        <a:srgbClr val="FBB03B"/>
      </a:lt2>
      <a:accent1>
        <a:srgbClr val="971B2F"/>
      </a:accent1>
      <a:accent2>
        <a:srgbClr val="071D49"/>
      </a:accent2>
      <a:accent3>
        <a:srgbClr val="D5CB9F"/>
      </a:accent3>
      <a:accent4>
        <a:srgbClr val="489FDF"/>
      </a:accent4>
      <a:accent5>
        <a:srgbClr val="B4875E"/>
      </a:accent5>
      <a:accent6>
        <a:srgbClr val="009A44"/>
      </a:accent6>
      <a:hlink>
        <a:srgbClr val="003DA5"/>
      </a:hlink>
      <a:folHlink>
        <a:srgbClr val="84329B"/>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ES_PPT_3 " id="{6D74CE95-DE98-4D90-BEDF-23D682FC4DFB}" vid="{8E52659A-5222-4A60-9DF8-31C033BE44A7}"/>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4342</TotalTime>
  <Words>4872</Words>
  <Application>Microsoft Office PowerPoint</Application>
  <PresentationFormat>Custom</PresentationFormat>
  <Paragraphs>523</Paragraphs>
  <Slides>61</Slides>
  <Notes>61</Notes>
  <HiddenSlides>1</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61</vt:i4>
      </vt:variant>
    </vt:vector>
  </HeadingPairs>
  <TitlesOfParts>
    <vt:vector size="74" baseType="lpstr">
      <vt:lpstr>Arial</vt:lpstr>
      <vt:lpstr>Calibri</vt:lpstr>
      <vt:lpstr>Courier New</vt:lpstr>
      <vt:lpstr>Georgia</vt:lpstr>
      <vt:lpstr>Publico Text</vt:lpstr>
      <vt:lpstr>Segoe UI</vt:lpstr>
      <vt:lpstr>Segoe UI Semibold</vt:lpstr>
      <vt:lpstr>Times</vt:lpstr>
      <vt:lpstr>Times New Roman</vt:lpstr>
      <vt:lpstr>Verdana</vt:lpstr>
      <vt:lpstr>1_Custom Design</vt:lpstr>
      <vt:lpstr>6_Custom Design</vt:lpstr>
      <vt:lpstr>2_Custom Design</vt:lpstr>
      <vt:lpstr>Pathways to the Education Sciences Program Overview</vt:lpstr>
      <vt:lpstr>Agenda</vt:lpstr>
      <vt:lpstr>National Center for Education Research Institute of Education Sciences, U.S. Department of Education Established by the Education Sciences Reform Act, Sec. 131</vt:lpstr>
      <vt:lpstr>IES Research Training Programs Building the education science workforce of the future </vt:lpstr>
      <vt:lpstr>Pathways to the  Education Sciences Research Training Grants </vt:lpstr>
      <vt:lpstr>Pathways Grant Awards</vt:lpstr>
      <vt:lpstr>Pathways Programs</vt:lpstr>
      <vt:lpstr>Pathways Programs Start With Discovery</vt:lpstr>
      <vt:lpstr>Key Pathways Components</vt:lpstr>
      <vt:lpstr>NCER Investment in Pathways Training</vt:lpstr>
      <vt:lpstr>Current Pathways Programs</vt:lpstr>
      <vt:lpstr>FY 2025 Next Gen of Pathways Programs</vt:lpstr>
      <vt:lpstr>Getting Started</vt:lpstr>
      <vt:lpstr>General Requirements</vt:lpstr>
      <vt:lpstr>Requirements vs. Recommendations</vt:lpstr>
      <vt:lpstr>FY 2025 Pathways Training Grant Awards</vt:lpstr>
      <vt:lpstr>Pathways Application Requirements</vt:lpstr>
      <vt:lpstr>Eligible Applicants</vt:lpstr>
      <vt:lpstr>Eligibility Requirements for MSIs</vt:lpstr>
      <vt:lpstr>MSI Certification</vt:lpstr>
      <vt:lpstr>Eligibility Requirements for Partner Institutions</vt:lpstr>
      <vt:lpstr>Collaborating Institutions</vt:lpstr>
      <vt:lpstr>Key Personnel Requirements</vt:lpstr>
      <vt:lpstr>Research Setting Requirements</vt:lpstr>
      <vt:lpstr>Your Application Should Tell a Compelling Story</vt:lpstr>
      <vt:lpstr>Significance</vt:lpstr>
      <vt:lpstr>Pathways Program Requirements </vt:lpstr>
      <vt:lpstr> Describing your Pathways Program</vt:lpstr>
      <vt:lpstr>What is Your Proposed Focus and Framework?</vt:lpstr>
      <vt:lpstr>Education Research Theme/Focus Requirements</vt:lpstr>
      <vt:lpstr>What is Your Conceptual Framework?</vt:lpstr>
      <vt:lpstr>Training Program Design FAQ</vt:lpstr>
      <vt:lpstr>Research Training Plan</vt:lpstr>
      <vt:lpstr>Research Training Plan Components</vt:lpstr>
      <vt:lpstr>Fellowship and Cohort Requirements</vt:lpstr>
      <vt:lpstr>Fellow Recruitment</vt:lpstr>
      <vt:lpstr>Fellow Requirements</vt:lpstr>
      <vt:lpstr>Timing of Requirement</vt:lpstr>
      <vt:lpstr>Letters of Agreement for Fellows</vt:lpstr>
      <vt:lpstr>Direct Support for Fellows</vt:lpstr>
      <vt:lpstr>Direct Support Restrictions</vt:lpstr>
      <vt:lpstr>Financial Support FAQ</vt:lpstr>
      <vt:lpstr>Research Training Program Components</vt:lpstr>
      <vt:lpstr>Describing Mentoring </vt:lpstr>
      <vt:lpstr>Describing Research Apprenticeships</vt:lpstr>
      <vt:lpstr>Types of Research Apprenticeships</vt:lpstr>
      <vt:lpstr>Other Training Activities</vt:lpstr>
      <vt:lpstr>Career Development and Advising Activities, </vt:lpstr>
      <vt:lpstr>Tracking Fellows’ Progress &amp; Program Success</vt:lpstr>
      <vt:lpstr>Personnel and Resources </vt:lpstr>
      <vt:lpstr>Key Personnel Requirements</vt:lpstr>
      <vt:lpstr>Describing Key Personnel</vt:lpstr>
      <vt:lpstr>Describing Resources</vt:lpstr>
      <vt:lpstr>Training Program Support Costs</vt:lpstr>
      <vt:lpstr>Training Program Support Costs, cont. </vt:lpstr>
      <vt:lpstr>General Restrictions on Use of Funds</vt:lpstr>
      <vt:lpstr>Next Steps </vt:lpstr>
      <vt:lpstr>Import Dates and Deadlines</vt:lpstr>
      <vt:lpstr>Submitting an LOI</vt:lpstr>
      <vt:lpstr>Working with Program Officers</vt:lpstr>
      <vt:lpstr>For Questions and More Information     </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CGH</dc:creator>
  <cp:keywords/>
  <dc:description/>
  <cp:lastModifiedBy>Stapleton, Katina</cp:lastModifiedBy>
  <cp:revision>12</cp:revision>
  <cp:lastPrinted>2023-05-23T14:25:35Z</cp:lastPrinted>
  <dcterms:created xsi:type="dcterms:W3CDTF">2015-09-22T16:23:20Z</dcterms:created>
  <dcterms:modified xsi:type="dcterms:W3CDTF">2024-12-16T15:18:06Z</dcterms:modified>
  <cp:category/>
</cp:coreProperties>
</file>