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81" r:id="rId1"/>
    <p:sldMasterId id="2147484403" r:id="rId2"/>
    <p:sldMasterId id="2147484450" r:id="rId3"/>
  </p:sldMasterIdLst>
  <p:notesMasterIdLst>
    <p:notesMasterId r:id="rId60"/>
  </p:notesMasterIdLst>
  <p:handoutMasterIdLst>
    <p:handoutMasterId r:id="rId61"/>
  </p:handoutMasterIdLst>
  <p:sldIdLst>
    <p:sldId id="1887" r:id="rId4"/>
    <p:sldId id="1709" r:id="rId5"/>
    <p:sldId id="311" r:id="rId6"/>
    <p:sldId id="333" r:id="rId7"/>
    <p:sldId id="4558" r:id="rId8"/>
    <p:sldId id="4564" r:id="rId9"/>
    <p:sldId id="4562" r:id="rId10"/>
    <p:sldId id="4563" r:id="rId11"/>
    <p:sldId id="4568" r:id="rId12"/>
    <p:sldId id="4593" r:id="rId13"/>
    <p:sldId id="1038" r:id="rId14"/>
    <p:sldId id="4591" r:id="rId15"/>
    <p:sldId id="4566" r:id="rId16"/>
    <p:sldId id="4567" r:id="rId17"/>
    <p:sldId id="4573" r:id="rId18"/>
    <p:sldId id="4623" r:id="rId19"/>
    <p:sldId id="4592" r:id="rId20"/>
    <p:sldId id="4624" r:id="rId21"/>
    <p:sldId id="4569" r:id="rId22"/>
    <p:sldId id="4571" r:id="rId23"/>
    <p:sldId id="4580" r:id="rId24"/>
    <p:sldId id="4595" r:id="rId25"/>
    <p:sldId id="4598" r:id="rId26"/>
    <p:sldId id="4596" r:id="rId27"/>
    <p:sldId id="4597" r:id="rId28"/>
    <p:sldId id="4599" r:id="rId29"/>
    <p:sldId id="4584" r:id="rId30"/>
    <p:sldId id="4600" r:id="rId31"/>
    <p:sldId id="4602" r:id="rId32"/>
    <p:sldId id="4604" r:id="rId33"/>
    <p:sldId id="4605" r:id="rId34"/>
    <p:sldId id="4606" r:id="rId35"/>
    <p:sldId id="4625" r:id="rId36"/>
    <p:sldId id="349" r:id="rId37"/>
    <p:sldId id="4609" r:id="rId38"/>
    <p:sldId id="4621" r:id="rId39"/>
    <p:sldId id="351" r:id="rId40"/>
    <p:sldId id="301" r:id="rId41"/>
    <p:sldId id="4610" r:id="rId42"/>
    <p:sldId id="352" r:id="rId43"/>
    <p:sldId id="353" r:id="rId44"/>
    <p:sldId id="4622" r:id="rId45"/>
    <p:sldId id="354" r:id="rId46"/>
    <p:sldId id="276" r:id="rId47"/>
    <p:sldId id="306" r:id="rId48"/>
    <p:sldId id="4616" r:id="rId49"/>
    <p:sldId id="4612" r:id="rId50"/>
    <p:sldId id="4614" r:id="rId51"/>
    <p:sldId id="363" r:id="rId52"/>
    <p:sldId id="4615" r:id="rId53"/>
    <p:sldId id="365" r:id="rId54"/>
    <p:sldId id="4618" r:id="rId55"/>
    <p:sldId id="4619" r:id="rId56"/>
    <p:sldId id="945" r:id="rId57"/>
    <p:sldId id="4620" r:id="rId58"/>
    <p:sldId id="1888" r:id="rId59"/>
  </p:sldIdLst>
  <p:sldSz cx="24387175" cy="13716000"/>
  <p:notesSz cx="7010400" cy="9296400"/>
  <p:defaultTextStyle>
    <a:defPPr>
      <a:defRPr lang="en-US"/>
    </a:defPPr>
    <a:lvl1pPr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1pPr>
    <a:lvl2pPr marL="1219200" indent="-762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2pPr>
    <a:lvl3pPr marL="2438400" indent="-1524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3pPr>
    <a:lvl4pPr marL="3657600" indent="-2286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4pPr>
    <a:lvl5pPr marL="4876800" indent="-3048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5pPr>
    <a:lvl6pPr marL="2286000" algn="l" defTabSz="914400" rtl="0" eaLnBrk="1" latinLnBrk="0" hangingPunct="1">
      <a:defRPr sz="4800" kern="1200">
        <a:solidFill>
          <a:schemeClr val="tx1"/>
        </a:solidFill>
        <a:latin typeface="Arial" panose="020B0604020202020204" pitchFamily="34" charset="0"/>
        <a:ea typeface="+mn-ea"/>
        <a:cs typeface="+mn-cs"/>
      </a:defRPr>
    </a:lvl6pPr>
    <a:lvl7pPr marL="2743200" algn="l" defTabSz="914400" rtl="0" eaLnBrk="1" latinLnBrk="0" hangingPunct="1">
      <a:defRPr sz="4800" kern="1200">
        <a:solidFill>
          <a:schemeClr val="tx1"/>
        </a:solidFill>
        <a:latin typeface="Arial" panose="020B0604020202020204" pitchFamily="34" charset="0"/>
        <a:ea typeface="+mn-ea"/>
        <a:cs typeface="+mn-cs"/>
      </a:defRPr>
    </a:lvl7pPr>
    <a:lvl8pPr marL="3200400" algn="l" defTabSz="914400" rtl="0" eaLnBrk="1" latinLnBrk="0" hangingPunct="1">
      <a:defRPr sz="4800" kern="1200">
        <a:solidFill>
          <a:schemeClr val="tx1"/>
        </a:solidFill>
        <a:latin typeface="Arial" panose="020B0604020202020204" pitchFamily="34" charset="0"/>
        <a:ea typeface="+mn-ea"/>
        <a:cs typeface="+mn-cs"/>
      </a:defRPr>
    </a:lvl8pPr>
    <a:lvl9pPr marL="3657600" algn="l" defTabSz="914400" rtl="0" eaLnBrk="1" latinLnBrk="0" hangingPunct="1">
      <a:defRPr sz="4800"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Title slide options" id="{271E5BD0-32EE-484A-AFB2-9EA641BF81DD}">
          <p14:sldIdLst>
            <p14:sldId id="1887"/>
            <p14:sldId id="1709"/>
            <p14:sldId id="311"/>
            <p14:sldId id="333"/>
            <p14:sldId id="4558"/>
            <p14:sldId id="4564"/>
            <p14:sldId id="4562"/>
            <p14:sldId id="4563"/>
            <p14:sldId id="4568"/>
            <p14:sldId id="4593"/>
            <p14:sldId id="1038"/>
            <p14:sldId id="4591"/>
            <p14:sldId id="4566"/>
            <p14:sldId id="4567"/>
            <p14:sldId id="4573"/>
            <p14:sldId id="4623"/>
            <p14:sldId id="4592"/>
            <p14:sldId id="4624"/>
            <p14:sldId id="4569"/>
            <p14:sldId id="4571"/>
            <p14:sldId id="4580"/>
            <p14:sldId id="4595"/>
            <p14:sldId id="4598"/>
            <p14:sldId id="4596"/>
            <p14:sldId id="4597"/>
            <p14:sldId id="4599"/>
            <p14:sldId id="4584"/>
            <p14:sldId id="4600"/>
            <p14:sldId id="4602"/>
            <p14:sldId id="4604"/>
            <p14:sldId id="4605"/>
            <p14:sldId id="4606"/>
            <p14:sldId id="4625"/>
            <p14:sldId id="349"/>
            <p14:sldId id="4609"/>
            <p14:sldId id="4621"/>
            <p14:sldId id="351"/>
            <p14:sldId id="301"/>
            <p14:sldId id="4610"/>
            <p14:sldId id="352"/>
            <p14:sldId id="353"/>
            <p14:sldId id="4622"/>
            <p14:sldId id="354"/>
            <p14:sldId id="276"/>
            <p14:sldId id="306"/>
            <p14:sldId id="4616"/>
            <p14:sldId id="4612"/>
            <p14:sldId id="4614"/>
            <p14:sldId id="363"/>
            <p14:sldId id="4615"/>
            <p14:sldId id="365"/>
            <p14:sldId id="4618"/>
            <p14:sldId id="4619"/>
            <p14:sldId id="945"/>
            <p14:sldId id="4620"/>
            <p14:sldId id="1888"/>
          </p14:sldIdLst>
        </p14:section>
      </p14:sectionLst>
    </p:ext>
    <p:ext uri="{EFAFB233-063F-42B5-8137-9DF3F51BA10A}">
      <p15:sldGuideLst xmlns:p15="http://schemas.microsoft.com/office/powerpoint/2012/main">
        <p15:guide id="1" orient="horz" pos="4320" userDrawn="1">
          <p15:clr>
            <a:srgbClr val="A4A3A4"/>
          </p15:clr>
        </p15:guide>
        <p15:guide id="2" pos="7681"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317D514-CE6A-3B0B-A2BD-A70FFF1A62ED}" name="Taylor, Katherine" initials="TK" userId="S::katherine.taylor@ed.gov::dad78578-6674-4070-a89f-65b7d9a892d4" providerId="AD"/>
  <p188:author id="{8F99671E-CDEE-194E-75C7-404C0F5D74A6}" name="Schellinger, Jennifer" initials="SJ" userId="S::jennifer.schellinger@ed.gov::dec115cb-ac41-4103-9955-2242934d0c99" providerId="AD"/>
  <p188:author id="{C43DF21F-3BC7-5A9A-AB16-B5343E212388}" name="Stapleton, Katina" initials="SK" userId="S::katina.stapleton@ed.gov::dc6b94da-2ebe-4f1d-bc05-58de6c9f7059" providerId="AD"/>
  <p188:author id="{2DB7BA25-7380-4D67-E19D-FD7853F0484E}" name="Kim, Helyn" initials="KH" userId="S::Helyn.Kim@ed.gov::ecca271c-6d90-41d2-b1de-1699dd814710" providerId="AD"/>
  <p188:author id="{83015B43-F913-0497-8794-F8A15E96306E}" name="Namy, Laura" initials="NL" userId="S::laura.namy@ed.gov::94cf2d81-7f08-4be4-b49d-38b20cef7e09" providerId="AD"/>
  <p188:author id="{70BBBA57-782F-B00C-0F2A-20016D4B0D67}" name="Taylor, Katherine" initials="TK" userId="S::Katherine.Taylor@ed.gov::dad78578-6674-4070-a89f-65b7d9a892d4" providerId="AD"/>
  <p188:author id="{FF7FEB91-A3ED-466E-C5F1-C60F4BE543A6}" name="Albro, Elizabeth" initials="AE" userId="S::elizabeth.albro@ed.gov::c289ba0d-2f51-41ce-a447-0ef32619a5dd" providerId="AD"/>
  <p188:author id="{5868A7C2-35E4-EC1B-E591-9CC8673658F5}" name="Stapleton, Katina" initials="KS" userId="S::Katina.Stapleton@ed.gov::dc6b94da-2ebe-4f1d-bc05-58de6c9f7059" providerId="AD"/>
  <p188:author id="{3010BCD6-2921-B112-5237-3C222E7E04CF}" name="Doolittle, Emily" initials="DE" userId="S::Emily.Doolittle@ed.gov::8f1e1895-a57e-4937-8ba0-1741c493e4b5" providerId="AD"/>
  <p188:author id="{59D656E4-BB72-58FD-9175-39B3F32820D7}" name="Schellinger, Jennifer" initials="JS" userId="S::Jennifer.Schellinger@ed.gov::dec115cb-ac41-4103-9955-2242934d0c99" providerId="AD"/>
  <p188:author id="{04BFCEF6-1BB6-AA04-4E44-3F9D3E3130E1}" name="Kim, Helyn" initials="KH" userId="S::helyn.kim@ed.gov::ecca271c-6d90-41d2-b1de-1699dd814710"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DA5"/>
    <a:srgbClr val="447B89"/>
    <a:srgbClr val="3F9C74"/>
    <a:srgbClr val="576F7F"/>
    <a:srgbClr val="44546A"/>
    <a:srgbClr val="0D1D47"/>
    <a:srgbClr val="000000"/>
    <a:srgbClr val="971B2F"/>
    <a:srgbClr val="657179"/>
    <a:srgbClr val="A1A1A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30" d="100"/>
          <a:sy n="30" d="100"/>
        </p:scale>
        <p:origin x="168" y="32"/>
      </p:cViewPr>
      <p:guideLst>
        <p:guide orient="horz" pos="4320"/>
        <p:guide pos="7681"/>
      </p:guideLst>
    </p:cSldViewPr>
  </p:slideViewPr>
  <p:notesTextViewPr>
    <p:cViewPr>
      <p:scale>
        <a:sx n="1" d="1"/>
        <a:sy n="1" d="1"/>
      </p:scale>
      <p:origin x="0" y="0"/>
    </p:cViewPr>
  </p:notesTextViewPr>
  <p:notesViewPr>
    <p:cSldViewPr snapToGrid="0">
      <p:cViewPr>
        <p:scale>
          <a:sx n="1" d="2"/>
          <a:sy n="1" d="2"/>
        </p:scale>
        <p:origin x="1848" y="-10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microsoft.com/office/2018/10/relationships/authors" Target="authors.xml"/><Relationship Id="rId5" Type="http://schemas.openxmlformats.org/officeDocument/2006/relationships/slide" Target="slides/slide2.xml"/><Relationship Id="rId61" Type="http://schemas.openxmlformats.org/officeDocument/2006/relationships/handoutMaster" Target="handoutMasters/handoutMaster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diagrams/_rels/data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 Id="rId4" Type="http://schemas.openxmlformats.org/officeDocument/2006/relationships/image" Target="../media/image17.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 Id="rId4" Type="http://schemas.openxmlformats.org/officeDocument/2006/relationships/image" Target="../media/image17.png"/></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B7510E4-88DF-4393-A26B-6993128D0EFB}" type="doc">
      <dgm:prSet loTypeId="urn:microsoft.com/office/officeart/2018/2/layout/IconCircleList" loCatId="icon" qsTypeId="urn:microsoft.com/office/officeart/2005/8/quickstyle/simple1" qsCatId="simple" csTypeId="urn:microsoft.com/office/officeart/2005/8/colors/accent3_2" csCatId="accent3" phldr="1"/>
      <dgm:spPr/>
      <dgm:t>
        <a:bodyPr/>
        <a:lstStyle/>
        <a:p>
          <a:endParaRPr lang="en-US"/>
        </a:p>
      </dgm:t>
    </dgm:pt>
    <dgm:pt modelId="{D662F69C-CEFA-4FE3-B70F-F7025F3F18E5}">
      <dgm:prSet phldrT="[Text]" custT="1"/>
      <dgm:spPr/>
      <dgm:t>
        <a:bodyPr/>
        <a:lstStyle/>
        <a:p>
          <a:pPr>
            <a:lnSpc>
              <a:spcPct val="100000"/>
            </a:lnSpc>
          </a:pPr>
          <a:r>
            <a:rPr lang="en-US" sz="4000">
              <a:latin typeface="Arial" panose="020B0604020202020204" pitchFamily="34" charset="0"/>
            </a:rPr>
            <a:t>Sponsor sustained research that will lead to the accumulation of knowledge and understanding of education</a:t>
          </a:r>
        </a:p>
      </dgm:t>
    </dgm:pt>
    <dgm:pt modelId="{FA332C64-4A58-4039-90F5-AF4E04C837C4}" type="parTrans" cxnId="{2D29DCEF-D555-4EF4-B763-026B7D3A2115}">
      <dgm:prSet/>
      <dgm:spPr/>
      <dgm:t>
        <a:bodyPr/>
        <a:lstStyle/>
        <a:p>
          <a:endParaRPr lang="en-US"/>
        </a:p>
      </dgm:t>
    </dgm:pt>
    <dgm:pt modelId="{9E684E08-F80E-4461-B051-E91E530DFCB7}" type="sibTrans" cxnId="{2D29DCEF-D555-4EF4-B763-026B7D3A2115}">
      <dgm:prSet/>
      <dgm:spPr/>
      <dgm:t>
        <a:bodyPr/>
        <a:lstStyle/>
        <a:p>
          <a:pPr>
            <a:lnSpc>
              <a:spcPct val="100000"/>
            </a:lnSpc>
          </a:pPr>
          <a:endParaRPr lang="en-US"/>
        </a:p>
      </dgm:t>
    </dgm:pt>
    <dgm:pt modelId="{4B5ED6D6-1A31-4B1C-B738-CC66A979BF02}">
      <dgm:prSet phldrT="[Text]" custT="1"/>
      <dgm:spPr/>
      <dgm:t>
        <a:bodyPr/>
        <a:lstStyle/>
        <a:p>
          <a:pPr>
            <a:lnSpc>
              <a:spcPct val="100000"/>
            </a:lnSpc>
          </a:pPr>
          <a:r>
            <a:rPr lang="en-US" sz="4000">
              <a:latin typeface="Arial" panose="020B0604020202020204" pitchFamily="34" charset="0"/>
            </a:rPr>
            <a:t>Support the synthesis and integration of education research</a:t>
          </a:r>
        </a:p>
      </dgm:t>
    </dgm:pt>
    <dgm:pt modelId="{C1FE50C0-F5B8-4186-808E-ACCEF2683926}" type="parTrans" cxnId="{129290D9-64F7-4D6F-8678-0320BC4F8364}">
      <dgm:prSet/>
      <dgm:spPr/>
      <dgm:t>
        <a:bodyPr/>
        <a:lstStyle/>
        <a:p>
          <a:endParaRPr lang="en-US"/>
        </a:p>
      </dgm:t>
    </dgm:pt>
    <dgm:pt modelId="{1147BF6B-02C8-4802-863A-9C8CFC322984}" type="sibTrans" cxnId="{129290D9-64F7-4D6F-8678-0320BC4F8364}">
      <dgm:prSet/>
      <dgm:spPr/>
      <dgm:t>
        <a:bodyPr/>
        <a:lstStyle/>
        <a:p>
          <a:pPr>
            <a:lnSpc>
              <a:spcPct val="100000"/>
            </a:lnSpc>
          </a:pPr>
          <a:endParaRPr lang="en-US"/>
        </a:p>
      </dgm:t>
    </dgm:pt>
    <dgm:pt modelId="{B19BD07C-2450-47A8-A48A-AFDD9CA236A8}">
      <dgm:prSet phldrT="[Text]" custT="1"/>
      <dgm:spPr/>
      <dgm:t>
        <a:bodyPr/>
        <a:lstStyle/>
        <a:p>
          <a:pPr>
            <a:lnSpc>
              <a:spcPct val="100000"/>
            </a:lnSpc>
          </a:pPr>
          <a:r>
            <a:rPr lang="en-US" sz="4000">
              <a:latin typeface="Arial" panose="020B0604020202020204" pitchFamily="34" charset="0"/>
            </a:rPr>
            <a:t>Promote quality and integrity through the use of accepted practices of scientific inquiry</a:t>
          </a:r>
        </a:p>
      </dgm:t>
    </dgm:pt>
    <dgm:pt modelId="{3D66DEBC-69DE-46DF-865F-068D2DF6989D}" type="parTrans" cxnId="{ABEB2F52-6494-424C-8DE6-28C8202F2ECB}">
      <dgm:prSet/>
      <dgm:spPr/>
      <dgm:t>
        <a:bodyPr/>
        <a:lstStyle/>
        <a:p>
          <a:endParaRPr lang="en-US"/>
        </a:p>
      </dgm:t>
    </dgm:pt>
    <dgm:pt modelId="{3EDA8AEA-81DA-4D1A-8E91-799C2E006F87}" type="sibTrans" cxnId="{ABEB2F52-6494-424C-8DE6-28C8202F2ECB}">
      <dgm:prSet/>
      <dgm:spPr/>
      <dgm:t>
        <a:bodyPr/>
        <a:lstStyle/>
        <a:p>
          <a:pPr>
            <a:lnSpc>
              <a:spcPct val="100000"/>
            </a:lnSpc>
          </a:pPr>
          <a:endParaRPr lang="en-US"/>
        </a:p>
      </dgm:t>
    </dgm:pt>
    <dgm:pt modelId="{3B7FF1E2-1207-4A22-B5FF-5315A842B5D3}">
      <dgm:prSet custT="1"/>
      <dgm:spPr/>
      <dgm:t>
        <a:bodyPr/>
        <a:lstStyle/>
        <a:p>
          <a:pPr>
            <a:lnSpc>
              <a:spcPct val="100000"/>
            </a:lnSpc>
          </a:pPr>
          <a:r>
            <a:rPr lang="en-US" sz="4000">
              <a:latin typeface="Arial" panose="020B0604020202020204" pitchFamily="34" charset="0"/>
            </a:rPr>
            <a:t>Promote scientifically valid research findings that can provide the basis for improving academic instruction and lifelong learning</a:t>
          </a:r>
        </a:p>
      </dgm:t>
    </dgm:pt>
    <dgm:pt modelId="{6D05022B-2CF3-4CF3-85E0-67A957C759F6}" type="parTrans" cxnId="{1E6A485A-DFEB-4A87-AD5A-0400F1C2BACF}">
      <dgm:prSet/>
      <dgm:spPr/>
      <dgm:t>
        <a:bodyPr/>
        <a:lstStyle/>
        <a:p>
          <a:endParaRPr lang="en-US"/>
        </a:p>
      </dgm:t>
    </dgm:pt>
    <dgm:pt modelId="{3AE1D951-3EBB-4347-8DE4-5F614EEB2AE4}" type="sibTrans" cxnId="{1E6A485A-DFEB-4A87-AD5A-0400F1C2BACF}">
      <dgm:prSet/>
      <dgm:spPr/>
      <dgm:t>
        <a:bodyPr/>
        <a:lstStyle/>
        <a:p>
          <a:endParaRPr lang="en-US"/>
        </a:p>
      </dgm:t>
    </dgm:pt>
    <dgm:pt modelId="{9EE9E2C6-4B3B-4062-A5C6-7CFDBA581D84}" type="pres">
      <dgm:prSet presAssocID="{0B7510E4-88DF-4393-A26B-6993128D0EFB}" presName="root" presStyleCnt="0">
        <dgm:presLayoutVars>
          <dgm:dir/>
          <dgm:resizeHandles val="exact"/>
        </dgm:presLayoutVars>
      </dgm:prSet>
      <dgm:spPr/>
    </dgm:pt>
    <dgm:pt modelId="{0243F3E4-0CDF-4B81-AA1A-F3816A326F6D}" type="pres">
      <dgm:prSet presAssocID="{0B7510E4-88DF-4393-A26B-6993128D0EFB}" presName="container" presStyleCnt="0">
        <dgm:presLayoutVars>
          <dgm:dir/>
          <dgm:resizeHandles val="exact"/>
        </dgm:presLayoutVars>
      </dgm:prSet>
      <dgm:spPr/>
    </dgm:pt>
    <dgm:pt modelId="{8CAC7360-1A89-49F7-8955-D80A6779B170}" type="pres">
      <dgm:prSet presAssocID="{D662F69C-CEFA-4FE3-B70F-F7025F3F18E5}" presName="compNode" presStyleCnt="0"/>
      <dgm:spPr/>
    </dgm:pt>
    <dgm:pt modelId="{6429B5A9-866D-4B0C-A89B-C5A72A7731DD}" type="pres">
      <dgm:prSet presAssocID="{D662F69C-CEFA-4FE3-B70F-F7025F3F18E5}" presName="iconBgRect" presStyleLbl="bgShp" presStyleIdx="0" presStyleCnt="4"/>
      <dgm:spPr/>
    </dgm:pt>
    <dgm:pt modelId="{079421D6-0389-4299-B6F5-D08878503E29}" type="pres">
      <dgm:prSet presAssocID="{D662F69C-CEFA-4FE3-B70F-F7025F3F18E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Lst>
          </a:blip>
          <a:stretch>
            <a:fillRect/>
          </a:stretch>
        </a:blipFill>
        <a:ln>
          <a:noFill/>
        </a:ln>
      </dgm:spPr>
      <dgm:extLst>
        <a:ext uri="{E40237B7-FDA0-4F09-8148-C483321AD2D9}">
          <dgm14:cNvPr xmlns:dgm14="http://schemas.microsoft.com/office/drawing/2010/diagram" id="0" name="" descr="Books"/>
        </a:ext>
      </dgm:extLst>
    </dgm:pt>
    <dgm:pt modelId="{E459F57D-9B3A-4F88-BC5E-73DD07EB0B99}" type="pres">
      <dgm:prSet presAssocID="{D662F69C-CEFA-4FE3-B70F-F7025F3F18E5}" presName="spaceRect" presStyleCnt="0"/>
      <dgm:spPr/>
    </dgm:pt>
    <dgm:pt modelId="{2904387A-D4D9-42E6-BE53-DBD772644941}" type="pres">
      <dgm:prSet presAssocID="{D662F69C-CEFA-4FE3-B70F-F7025F3F18E5}" presName="textRect" presStyleLbl="revTx" presStyleIdx="0" presStyleCnt="4" custLinFactNeighborX="-304" custLinFactNeighborY="4310">
        <dgm:presLayoutVars>
          <dgm:chMax val="1"/>
          <dgm:chPref val="1"/>
        </dgm:presLayoutVars>
      </dgm:prSet>
      <dgm:spPr/>
    </dgm:pt>
    <dgm:pt modelId="{66A75635-046B-4EE7-9EE4-19137E967435}" type="pres">
      <dgm:prSet presAssocID="{9E684E08-F80E-4461-B051-E91E530DFCB7}" presName="sibTrans" presStyleLbl="sibTrans2D1" presStyleIdx="0" presStyleCnt="0"/>
      <dgm:spPr/>
    </dgm:pt>
    <dgm:pt modelId="{2EC37B7C-AEC4-42CC-999D-97C7BE4E507E}" type="pres">
      <dgm:prSet presAssocID="{4B5ED6D6-1A31-4B1C-B738-CC66A979BF02}" presName="compNode" presStyleCnt="0"/>
      <dgm:spPr/>
    </dgm:pt>
    <dgm:pt modelId="{D33D74C1-0975-4575-925B-C48CFA707631}" type="pres">
      <dgm:prSet presAssocID="{4B5ED6D6-1A31-4B1C-B738-CC66A979BF02}" presName="iconBgRect" presStyleLbl="bgShp" presStyleIdx="1" presStyleCnt="4"/>
      <dgm:spPr/>
    </dgm:pt>
    <dgm:pt modelId="{E0FE1CB1-A7AA-4244-904A-D9605AA973D8}" type="pres">
      <dgm:prSet presAssocID="{4B5ED6D6-1A31-4B1C-B738-CC66A979BF02}" presName="iconRect" presStyleLbl="node1" presStyleIdx="1" presStyleCnt="4"/>
      <dgm:spPr>
        <a:blipFill>
          <a:blip xmlns:r="http://schemas.openxmlformats.org/officeDocument/2006/relationships" r:embed="rId2">
            <a:extLst>
              <a:ext uri="{28A0092B-C50C-407E-A947-70E740481C1C}">
                <a14:useLocalDpi xmlns:a14="http://schemas.microsoft.com/office/drawing/2010/main" val="0"/>
              </a:ext>
            </a:extLst>
          </a:blip>
          <a:stretch>
            <a:fillRect/>
          </a:stretch>
        </a:blipFill>
        <a:ln>
          <a:noFill/>
        </a:ln>
      </dgm:spPr>
      <dgm:extLst>
        <a:ext uri="{E40237B7-FDA0-4F09-8148-C483321AD2D9}">
          <dgm14:cNvPr xmlns:dgm14="http://schemas.microsoft.com/office/drawing/2010/diagram" id="0" name="" descr="Head with Gears"/>
        </a:ext>
      </dgm:extLst>
    </dgm:pt>
    <dgm:pt modelId="{A56F391E-9093-405A-A2E3-D538D2477638}" type="pres">
      <dgm:prSet presAssocID="{4B5ED6D6-1A31-4B1C-B738-CC66A979BF02}" presName="spaceRect" presStyleCnt="0"/>
      <dgm:spPr/>
    </dgm:pt>
    <dgm:pt modelId="{60B322D2-BA86-4C06-8228-D24CED53EF3A}" type="pres">
      <dgm:prSet presAssocID="{4B5ED6D6-1A31-4B1C-B738-CC66A979BF02}" presName="textRect" presStyleLbl="revTx" presStyleIdx="1" presStyleCnt="4">
        <dgm:presLayoutVars>
          <dgm:chMax val="1"/>
          <dgm:chPref val="1"/>
        </dgm:presLayoutVars>
      </dgm:prSet>
      <dgm:spPr/>
    </dgm:pt>
    <dgm:pt modelId="{E847D5A1-B3B5-493D-8FEB-98A0AB8D5676}" type="pres">
      <dgm:prSet presAssocID="{1147BF6B-02C8-4802-863A-9C8CFC322984}" presName="sibTrans" presStyleLbl="sibTrans2D1" presStyleIdx="0" presStyleCnt="0"/>
      <dgm:spPr/>
    </dgm:pt>
    <dgm:pt modelId="{9A5064DC-A958-48B5-8E24-F5B66DDAAD98}" type="pres">
      <dgm:prSet presAssocID="{B19BD07C-2450-47A8-A48A-AFDD9CA236A8}" presName="compNode" presStyleCnt="0"/>
      <dgm:spPr/>
    </dgm:pt>
    <dgm:pt modelId="{0F793261-AD2B-4C4F-AC26-42D05DD7356F}" type="pres">
      <dgm:prSet presAssocID="{B19BD07C-2450-47A8-A48A-AFDD9CA236A8}" presName="iconBgRect" presStyleLbl="bgShp" presStyleIdx="2" presStyleCnt="4"/>
      <dgm:spPr/>
    </dgm:pt>
    <dgm:pt modelId="{CF7FA612-04E0-4FA6-A0C7-D6D69D870A82}" type="pres">
      <dgm:prSet presAssocID="{B19BD07C-2450-47A8-A48A-AFDD9CA236A8}" presName="iconRect" presStyleLbl="node1" presStyleIdx="2" presStyleCnt="4"/>
      <dgm:spPr>
        <a:blipFill>
          <a:blip xmlns:r="http://schemas.openxmlformats.org/officeDocument/2006/relationships" r:embed="rId3">
            <a:extLst>
              <a:ext uri="{28A0092B-C50C-407E-A947-70E740481C1C}">
                <a14:useLocalDpi xmlns:a14="http://schemas.microsoft.com/office/drawing/2010/main" val="0"/>
              </a:ext>
            </a:extLst>
          </a:blip>
          <a:stretch>
            <a:fillRect/>
          </a:stretch>
        </a:blipFill>
        <a:ln>
          <a:noFill/>
        </a:ln>
      </dgm:spPr>
      <dgm:extLst>
        <a:ext uri="{E40237B7-FDA0-4F09-8148-C483321AD2D9}">
          <dgm14:cNvPr xmlns:dgm14="http://schemas.microsoft.com/office/drawing/2010/diagram" id="0" name="" descr="Microscope"/>
        </a:ext>
      </dgm:extLst>
    </dgm:pt>
    <dgm:pt modelId="{553C8684-3F35-45DD-A086-88C022CDBCCA}" type="pres">
      <dgm:prSet presAssocID="{B19BD07C-2450-47A8-A48A-AFDD9CA236A8}" presName="spaceRect" presStyleCnt="0"/>
      <dgm:spPr/>
    </dgm:pt>
    <dgm:pt modelId="{A4E2F4A0-A140-41C0-99C2-E00B82F4E0FB}" type="pres">
      <dgm:prSet presAssocID="{B19BD07C-2450-47A8-A48A-AFDD9CA236A8}" presName="textRect" presStyleLbl="revTx" presStyleIdx="2" presStyleCnt="4">
        <dgm:presLayoutVars>
          <dgm:chMax val="1"/>
          <dgm:chPref val="1"/>
        </dgm:presLayoutVars>
      </dgm:prSet>
      <dgm:spPr/>
    </dgm:pt>
    <dgm:pt modelId="{21FEB153-A7EA-4EB3-A4D2-3DE580086571}" type="pres">
      <dgm:prSet presAssocID="{3EDA8AEA-81DA-4D1A-8E91-799C2E006F87}" presName="sibTrans" presStyleLbl="sibTrans2D1" presStyleIdx="0" presStyleCnt="0"/>
      <dgm:spPr/>
    </dgm:pt>
    <dgm:pt modelId="{DD9D310B-7207-4A1F-9D69-89AACD6D4B04}" type="pres">
      <dgm:prSet presAssocID="{3B7FF1E2-1207-4A22-B5FF-5315A842B5D3}" presName="compNode" presStyleCnt="0"/>
      <dgm:spPr/>
    </dgm:pt>
    <dgm:pt modelId="{541A7A48-DDE4-4657-A903-C0411DCA7E6E}" type="pres">
      <dgm:prSet presAssocID="{3B7FF1E2-1207-4A22-B5FF-5315A842B5D3}" presName="iconBgRect" presStyleLbl="bgShp" presStyleIdx="3" presStyleCnt="4"/>
      <dgm:spPr/>
    </dgm:pt>
    <dgm:pt modelId="{6411556D-1D0A-4A9D-9442-70284CF030EF}" type="pres">
      <dgm:prSet presAssocID="{3B7FF1E2-1207-4A22-B5FF-5315A842B5D3}" presName="iconRect" presStyleLbl="node1" presStyleIdx="3" presStyleCnt="4"/>
      <dgm:spPr>
        <a:blipFill>
          <a:blip xmlns:r="http://schemas.openxmlformats.org/officeDocument/2006/relationships" r:embed="rId4">
            <a:extLst>
              <a:ext uri="{28A0092B-C50C-407E-A947-70E740481C1C}">
                <a14:useLocalDpi xmlns:a14="http://schemas.microsoft.com/office/drawing/2010/main" val="0"/>
              </a:ext>
            </a:extLst>
          </a:blip>
          <a:stretch>
            <a:fillRect/>
          </a:stretch>
        </a:blipFill>
        <a:ln>
          <a:noFill/>
        </a:ln>
      </dgm:spPr>
      <dgm:extLst>
        <a:ext uri="{E40237B7-FDA0-4F09-8148-C483321AD2D9}">
          <dgm14:cNvPr xmlns:dgm14="http://schemas.microsoft.com/office/drawing/2010/diagram" id="0" name="" descr="Classroom"/>
        </a:ext>
      </dgm:extLst>
    </dgm:pt>
    <dgm:pt modelId="{BAAA57C4-FC55-482E-AD83-3FCAB479F0DF}" type="pres">
      <dgm:prSet presAssocID="{3B7FF1E2-1207-4A22-B5FF-5315A842B5D3}" presName="spaceRect" presStyleCnt="0"/>
      <dgm:spPr/>
    </dgm:pt>
    <dgm:pt modelId="{FFE57C22-579F-4868-9922-048059DABAFC}" type="pres">
      <dgm:prSet presAssocID="{3B7FF1E2-1207-4A22-B5FF-5315A842B5D3}" presName="textRect" presStyleLbl="revTx" presStyleIdx="3" presStyleCnt="4">
        <dgm:presLayoutVars>
          <dgm:chMax val="1"/>
          <dgm:chPref val="1"/>
        </dgm:presLayoutVars>
      </dgm:prSet>
      <dgm:spPr/>
    </dgm:pt>
  </dgm:ptLst>
  <dgm:cxnLst>
    <dgm:cxn modelId="{EBE51402-50A0-40ED-9161-936FBC38BEF3}" type="presOf" srcId="{3EDA8AEA-81DA-4D1A-8E91-799C2E006F87}" destId="{21FEB153-A7EA-4EB3-A4D2-3DE580086571}" srcOrd="0" destOrd="0" presId="urn:microsoft.com/office/officeart/2018/2/layout/IconCircleList"/>
    <dgm:cxn modelId="{C0FBC619-CEAB-48E0-9C6D-2871979C51AC}" type="presOf" srcId="{0B7510E4-88DF-4393-A26B-6993128D0EFB}" destId="{9EE9E2C6-4B3B-4062-A5C6-7CFDBA581D84}" srcOrd="0" destOrd="0" presId="urn:microsoft.com/office/officeart/2018/2/layout/IconCircleList"/>
    <dgm:cxn modelId="{2D3F711A-9C38-4862-A981-9F9B1410B39A}" type="presOf" srcId="{3B7FF1E2-1207-4A22-B5FF-5315A842B5D3}" destId="{FFE57C22-579F-4868-9922-048059DABAFC}" srcOrd="0" destOrd="0" presId="urn:microsoft.com/office/officeart/2018/2/layout/IconCircleList"/>
    <dgm:cxn modelId="{652BF839-A6E2-46FA-8DEE-4378694FAFD9}" type="presOf" srcId="{B19BD07C-2450-47A8-A48A-AFDD9CA236A8}" destId="{A4E2F4A0-A140-41C0-99C2-E00B82F4E0FB}" srcOrd="0" destOrd="0" presId="urn:microsoft.com/office/officeart/2018/2/layout/IconCircleList"/>
    <dgm:cxn modelId="{16FD5161-90EA-49D7-899B-C30FC76C31FE}" type="presOf" srcId="{4B5ED6D6-1A31-4B1C-B738-CC66A979BF02}" destId="{60B322D2-BA86-4C06-8228-D24CED53EF3A}" srcOrd="0" destOrd="0" presId="urn:microsoft.com/office/officeart/2018/2/layout/IconCircleList"/>
    <dgm:cxn modelId="{26C25344-4690-43EA-AE6F-4B03478AF456}" type="presOf" srcId="{1147BF6B-02C8-4802-863A-9C8CFC322984}" destId="{E847D5A1-B3B5-493D-8FEB-98A0AB8D5676}" srcOrd="0" destOrd="0" presId="urn:microsoft.com/office/officeart/2018/2/layout/IconCircleList"/>
    <dgm:cxn modelId="{BBF5EF68-D8F4-4E89-9799-471532699AE3}" type="presOf" srcId="{D662F69C-CEFA-4FE3-B70F-F7025F3F18E5}" destId="{2904387A-D4D9-42E6-BE53-DBD772644941}" srcOrd="0" destOrd="0" presId="urn:microsoft.com/office/officeart/2018/2/layout/IconCircleList"/>
    <dgm:cxn modelId="{ABEB2F52-6494-424C-8DE6-28C8202F2ECB}" srcId="{0B7510E4-88DF-4393-A26B-6993128D0EFB}" destId="{B19BD07C-2450-47A8-A48A-AFDD9CA236A8}" srcOrd="2" destOrd="0" parTransId="{3D66DEBC-69DE-46DF-865F-068D2DF6989D}" sibTransId="{3EDA8AEA-81DA-4D1A-8E91-799C2E006F87}"/>
    <dgm:cxn modelId="{1E6A485A-DFEB-4A87-AD5A-0400F1C2BACF}" srcId="{0B7510E4-88DF-4393-A26B-6993128D0EFB}" destId="{3B7FF1E2-1207-4A22-B5FF-5315A842B5D3}" srcOrd="3" destOrd="0" parTransId="{6D05022B-2CF3-4CF3-85E0-67A957C759F6}" sibTransId="{3AE1D951-3EBB-4347-8DE4-5F614EEB2AE4}"/>
    <dgm:cxn modelId="{3D8E1398-A596-4DB4-B0BE-2B06C8BF92FD}" type="presOf" srcId="{9E684E08-F80E-4461-B051-E91E530DFCB7}" destId="{66A75635-046B-4EE7-9EE4-19137E967435}" srcOrd="0" destOrd="0" presId="urn:microsoft.com/office/officeart/2018/2/layout/IconCircleList"/>
    <dgm:cxn modelId="{129290D9-64F7-4D6F-8678-0320BC4F8364}" srcId="{0B7510E4-88DF-4393-A26B-6993128D0EFB}" destId="{4B5ED6D6-1A31-4B1C-B738-CC66A979BF02}" srcOrd="1" destOrd="0" parTransId="{C1FE50C0-F5B8-4186-808E-ACCEF2683926}" sibTransId="{1147BF6B-02C8-4802-863A-9C8CFC322984}"/>
    <dgm:cxn modelId="{2D29DCEF-D555-4EF4-B763-026B7D3A2115}" srcId="{0B7510E4-88DF-4393-A26B-6993128D0EFB}" destId="{D662F69C-CEFA-4FE3-B70F-F7025F3F18E5}" srcOrd="0" destOrd="0" parTransId="{FA332C64-4A58-4039-90F5-AF4E04C837C4}" sibTransId="{9E684E08-F80E-4461-B051-E91E530DFCB7}"/>
    <dgm:cxn modelId="{E4C24FEA-272F-4496-9FD8-F9C6D463CFBC}" type="presParOf" srcId="{9EE9E2C6-4B3B-4062-A5C6-7CFDBA581D84}" destId="{0243F3E4-0CDF-4B81-AA1A-F3816A326F6D}" srcOrd="0" destOrd="0" presId="urn:microsoft.com/office/officeart/2018/2/layout/IconCircleList"/>
    <dgm:cxn modelId="{561B23DF-E218-4157-97FC-794D549AE2B8}" type="presParOf" srcId="{0243F3E4-0CDF-4B81-AA1A-F3816A326F6D}" destId="{8CAC7360-1A89-49F7-8955-D80A6779B170}" srcOrd="0" destOrd="0" presId="urn:microsoft.com/office/officeart/2018/2/layout/IconCircleList"/>
    <dgm:cxn modelId="{1A6210B5-DE57-4DC1-B642-2B0802A8C161}" type="presParOf" srcId="{8CAC7360-1A89-49F7-8955-D80A6779B170}" destId="{6429B5A9-866D-4B0C-A89B-C5A72A7731DD}" srcOrd="0" destOrd="0" presId="urn:microsoft.com/office/officeart/2018/2/layout/IconCircleList"/>
    <dgm:cxn modelId="{34941B87-5AD4-4183-9401-87BC155D9D9D}" type="presParOf" srcId="{8CAC7360-1A89-49F7-8955-D80A6779B170}" destId="{079421D6-0389-4299-B6F5-D08878503E29}" srcOrd="1" destOrd="0" presId="urn:microsoft.com/office/officeart/2018/2/layout/IconCircleList"/>
    <dgm:cxn modelId="{34A828D8-79AC-4F23-8D76-BD8B7E50F145}" type="presParOf" srcId="{8CAC7360-1A89-49F7-8955-D80A6779B170}" destId="{E459F57D-9B3A-4F88-BC5E-73DD07EB0B99}" srcOrd="2" destOrd="0" presId="urn:microsoft.com/office/officeart/2018/2/layout/IconCircleList"/>
    <dgm:cxn modelId="{724B4C2D-2164-49E3-A959-26CE7777670E}" type="presParOf" srcId="{8CAC7360-1A89-49F7-8955-D80A6779B170}" destId="{2904387A-D4D9-42E6-BE53-DBD772644941}" srcOrd="3" destOrd="0" presId="urn:microsoft.com/office/officeart/2018/2/layout/IconCircleList"/>
    <dgm:cxn modelId="{2B966428-98CC-4FC4-B115-980A1EEEC4BD}" type="presParOf" srcId="{0243F3E4-0CDF-4B81-AA1A-F3816A326F6D}" destId="{66A75635-046B-4EE7-9EE4-19137E967435}" srcOrd="1" destOrd="0" presId="urn:microsoft.com/office/officeart/2018/2/layout/IconCircleList"/>
    <dgm:cxn modelId="{3E6D4B4E-0F3F-4EEC-95C0-B24003E243B5}" type="presParOf" srcId="{0243F3E4-0CDF-4B81-AA1A-F3816A326F6D}" destId="{2EC37B7C-AEC4-42CC-999D-97C7BE4E507E}" srcOrd="2" destOrd="0" presId="urn:microsoft.com/office/officeart/2018/2/layout/IconCircleList"/>
    <dgm:cxn modelId="{92FEC863-F454-4630-AD67-F7122DA60316}" type="presParOf" srcId="{2EC37B7C-AEC4-42CC-999D-97C7BE4E507E}" destId="{D33D74C1-0975-4575-925B-C48CFA707631}" srcOrd="0" destOrd="0" presId="urn:microsoft.com/office/officeart/2018/2/layout/IconCircleList"/>
    <dgm:cxn modelId="{1D034700-C86B-43F3-B026-BEBD15DCDFF9}" type="presParOf" srcId="{2EC37B7C-AEC4-42CC-999D-97C7BE4E507E}" destId="{E0FE1CB1-A7AA-4244-904A-D9605AA973D8}" srcOrd="1" destOrd="0" presId="urn:microsoft.com/office/officeart/2018/2/layout/IconCircleList"/>
    <dgm:cxn modelId="{1A9E4788-A0AB-4EE0-BDFD-37A02EA02A83}" type="presParOf" srcId="{2EC37B7C-AEC4-42CC-999D-97C7BE4E507E}" destId="{A56F391E-9093-405A-A2E3-D538D2477638}" srcOrd="2" destOrd="0" presId="urn:microsoft.com/office/officeart/2018/2/layout/IconCircleList"/>
    <dgm:cxn modelId="{C2BC40A6-4998-4508-B080-821081202EFC}" type="presParOf" srcId="{2EC37B7C-AEC4-42CC-999D-97C7BE4E507E}" destId="{60B322D2-BA86-4C06-8228-D24CED53EF3A}" srcOrd="3" destOrd="0" presId="urn:microsoft.com/office/officeart/2018/2/layout/IconCircleList"/>
    <dgm:cxn modelId="{819FE9D6-A2B4-4126-B6F6-3364AB9B9E4A}" type="presParOf" srcId="{0243F3E4-0CDF-4B81-AA1A-F3816A326F6D}" destId="{E847D5A1-B3B5-493D-8FEB-98A0AB8D5676}" srcOrd="3" destOrd="0" presId="urn:microsoft.com/office/officeart/2018/2/layout/IconCircleList"/>
    <dgm:cxn modelId="{863D69FC-B7A7-4D1D-92FC-023F040B82F0}" type="presParOf" srcId="{0243F3E4-0CDF-4B81-AA1A-F3816A326F6D}" destId="{9A5064DC-A958-48B5-8E24-F5B66DDAAD98}" srcOrd="4" destOrd="0" presId="urn:microsoft.com/office/officeart/2018/2/layout/IconCircleList"/>
    <dgm:cxn modelId="{3B5E3F53-259E-4DF6-ABDA-E74CFCB9ECB0}" type="presParOf" srcId="{9A5064DC-A958-48B5-8E24-F5B66DDAAD98}" destId="{0F793261-AD2B-4C4F-AC26-42D05DD7356F}" srcOrd="0" destOrd="0" presId="urn:microsoft.com/office/officeart/2018/2/layout/IconCircleList"/>
    <dgm:cxn modelId="{AA784E5B-83E0-4A8C-AC64-6399F438D4D2}" type="presParOf" srcId="{9A5064DC-A958-48B5-8E24-F5B66DDAAD98}" destId="{CF7FA612-04E0-4FA6-A0C7-D6D69D870A82}" srcOrd="1" destOrd="0" presId="urn:microsoft.com/office/officeart/2018/2/layout/IconCircleList"/>
    <dgm:cxn modelId="{0A1E7034-A57B-45CA-9FCA-4CB97F51C4F6}" type="presParOf" srcId="{9A5064DC-A958-48B5-8E24-F5B66DDAAD98}" destId="{553C8684-3F35-45DD-A086-88C022CDBCCA}" srcOrd="2" destOrd="0" presId="urn:microsoft.com/office/officeart/2018/2/layout/IconCircleList"/>
    <dgm:cxn modelId="{72D7B80B-E237-45A4-B8EC-2221A1A0992A}" type="presParOf" srcId="{9A5064DC-A958-48B5-8E24-F5B66DDAAD98}" destId="{A4E2F4A0-A140-41C0-99C2-E00B82F4E0FB}" srcOrd="3" destOrd="0" presId="urn:microsoft.com/office/officeart/2018/2/layout/IconCircleList"/>
    <dgm:cxn modelId="{0D23A617-441B-4221-8314-AA650E3F74D3}" type="presParOf" srcId="{0243F3E4-0CDF-4B81-AA1A-F3816A326F6D}" destId="{21FEB153-A7EA-4EB3-A4D2-3DE580086571}" srcOrd="5" destOrd="0" presId="urn:microsoft.com/office/officeart/2018/2/layout/IconCircleList"/>
    <dgm:cxn modelId="{10549A48-5336-4046-85B2-EF476D52E2E4}" type="presParOf" srcId="{0243F3E4-0CDF-4B81-AA1A-F3816A326F6D}" destId="{DD9D310B-7207-4A1F-9D69-89AACD6D4B04}" srcOrd="6" destOrd="0" presId="urn:microsoft.com/office/officeart/2018/2/layout/IconCircleList"/>
    <dgm:cxn modelId="{DA141063-C2B7-44EA-B6FD-C6BAE705ED5C}" type="presParOf" srcId="{DD9D310B-7207-4A1F-9D69-89AACD6D4B04}" destId="{541A7A48-DDE4-4657-A903-C0411DCA7E6E}" srcOrd="0" destOrd="0" presId="urn:microsoft.com/office/officeart/2018/2/layout/IconCircleList"/>
    <dgm:cxn modelId="{373787CF-3F3B-4BE1-8D2D-FBE8A63AF3C9}" type="presParOf" srcId="{DD9D310B-7207-4A1F-9D69-89AACD6D4B04}" destId="{6411556D-1D0A-4A9D-9442-70284CF030EF}" srcOrd="1" destOrd="0" presId="urn:microsoft.com/office/officeart/2018/2/layout/IconCircleList"/>
    <dgm:cxn modelId="{B1ADFBB6-4AC6-4154-92F2-DC97A8ACD87F}" type="presParOf" srcId="{DD9D310B-7207-4A1F-9D69-89AACD6D4B04}" destId="{BAAA57C4-FC55-482E-AD83-3FCAB479F0DF}" srcOrd="2" destOrd="0" presId="urn:microsoft.com/office/officeart/2018/2/layout/IconCircleList"/>
    <dgm:cxn modelId="{11B47454-C220-4002-9A0C-8193D02C8A4B}" type="presParOf" srcId="{DD9D310B-7207-4A1F-9D69-89AACD6D4B04}" destId="{FFE57C22-579F-4868-9922-048059DABAFC}"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68516ED-622F-4963-B904-E18109FC5CBD}" type="doc">
      <dgm:prSet loTypeId="urn:microsoft.com/office/officeart/2005/8/layout/orgChart1" loCatId="hierarchy" qsTypeId="urn:microsoft.com/office/officeart/2005/8/quickstyle/simple1" qsCatId="simple" csTypeId="urn:microsoft.com/office/officeart/2005/8/colors/colorful1" csCatId="colorful" phldr="1"/>
      <dgm:spPr/>
      <dgm:t>
        <a:bodyPr/>
        <a:lstStyle/>
        <a:p>
          <a:endParaRPr lang="en-US"/>
        </a:p>
      </dgm:t>
    </dgm:pt>
    <dgm:pt modelId="{256B0704-E608-409B-B2E4-305E925FAAC3}">
      <dgm:prSet phldrT="[Text]" custT="1"/>
      <dgm:spPr>
        <a:solidFill>
          <a:schemeClr val="tx2"/>
        </a:solidFill>
      </dgm:spPr>
      <dgm:t>
        <a:bodyPr/>
        <a:lstStyle/>
        <a:p>
          <a:pPr>
            <a:lnSpc>
              <a:spcPct val="100000"/>
            </a:lnSpc>
            <a:spcBef>
              <a:spcPts val="600"/>
            </a:spcBef>
            <a:spcAft>
              <a:spcPts val="600"/>
            </a:spcAft>
          </a:pPr>
          <a:r>
            <a:rPr lang="en-US" sz="8800" b="0">
              <a:latin typeface="Arial" panose="020B0604020202020204" pitchFamily="34" charset="0"/>
            </a:rPr>
            <a:t>Academic Institutions </a:t>
          </a:r>
        </a:p>
        <a:p>
          <a:pPr>
            <a:lnSpc>
              <a:spcPct val="90000"/>
            </a:lnSpc>
            <a:spcBef>
              <a:spcPct val="0"/>
            </a:spcBef>
            <a:spcAft>
              <a:spcPct val="35000"/>
            </a:spcAft>
          </a:pPr>
          <a:r>
            <a:rPr lang="en-US" sz="4500">
              <a:latin typeface="Arial" panose="020B0604020202020204" pitchFamily="34" charset="0"/>
            </a:rPr>
            <a:t>in the U.S. and its territories that grant doctoral degrees in fields relevant to education</a:t>
          </a:r>
        </a:p>
        <a:p>
          <a:pPr>
            <a:lnSpc>
              <a:spcPct val="90000"/>
            </a:lnSpc>
            <a:spcBef>
              <a:spcPct val="0"/>
            </a:spcBef>
            <a:spcAft>
              <a:spcPct val="35000"/>
            </a:spcAft>
          </a:pPr>
          <a:endParaRPr lang="en-US" sz="4500"/>
        </a:p>
      </dgm:t>
    </dgm:pt>
    <dgm:pt modelId="{0EC8B54E-B7EE-4042-8CFC-6765F06027D1}" type="parTrans" cxnId="{13D0E89A-E604-4F0D-86B9-24EEA798DD9D}">
      <dgm:prSet/>
      <dgm:spPr/>
      <dgm:t>
        <a:bodyPr/>
        <a:lstStyle/>
        <a:p>
          <a:endParaRPr lang="en-US"/>
        </a:p>
      </dgm:t>
    </dgm:pt>
    <dgm:pt modelId="{5A82FE83-AEDF-42AD-8849-4D92BE7C081C}" type="sibTrans" cxnId="{13D0E89A-E604-4F0D-86B9-24EEA798DD9D}">
      <dgm:prSet/>
      <dgm:spPr/>
      <dgm:t>
        <a:bodyPr/>
        <a:lstStyle/>
        <a:p>
          <a:endParaRPr lang="en-US"/>
        </a:p>
      </dgm:t>
    </dgm:pt>
    <dgm:pt modelId="{FC18F185-31F5-4BC2-BD15-5F41F57A8D1D}" type="asst">
      <dgm:prSet phldrT="[Text]"/>
      <dgm:spPr>
        <a:solidFill>
          <a:schemeClr val="tx2"/>
        </a:solidFill>
      </dgm:spPr>
      <dgm:t>
        <a:bodyPr/>
        <a:lstStyle/>
        <a:p>
          <a:r>
            <a:rPr lang="en-US" b="1">
              <a:solidFill>
                <a:schemeClr val="bg2">
                  <a:lumMod val="20000"/>
                  <a:lumOff val="80000"/>
                </a:schemeClr>
              </a:solidFill>
              <a:latin typeface="Arial" panose="020B0604020202020204" pitchFamily="34" charset="0"/>
            </a:rPr>
            <a:t>Eligible: </a:t>
          </a:r>
        </a:p>
        <a:p>
          <a:r>
            <a:rPr lang="en-US">
              <a:latin typeface="Arial" panose="020B0604020202020204" pitchFamily="34" charset="0"/>
            </a:rPr>
            <a:t>New Applicants</a:t>
          </a:r>
        </a:p>
      </dgm:t>
    </dgm:pt>
    <dgm:pt modelId="{BAC139B6-E3F3-4598-A3D4-50C7BABD6CE5}" type="parTrans" cxnId="{DAD817DB-E244-40BB-87EE-905235B5DBA9}">
      <dgm:prSet/>
      <dgm:spPr/>
      <dgm:t>
        <a:bodyPr/>
        <a:lstStyle/>
        <a:p>
          <a:endParaRPr lang="en-US"/>
        </a:p>
      </dgm:t>
    </dgm:pt>
    <dgm:pt modelId="{DEA8DE14-0FA8-488C-A751-F93EB49873CF}" type="sibTrans" cxnId="{DAD817DB-E244-40BB-87EE-905235B5DBA9}">
      <dgm:prSet/>
      <dgm:spPr/>
      <dgm:t>
        <a:bodyPr/>
        <a:lstStyle/>
        <a:p>
          <a:endParaRPr lang="en-US"/>
        </a:p>
      </dgm:t>
    </dgm:pt>
    <dgm:pt modelId="{9B1B50B1-1211-4E1A-B03D-1A1A36D0FEFF}" type="asst">
      <dgm:prSet/>
      <dgm:spPr>
        <a:solidFill>
          <a:schemeClr val="tx2"/>
        </a:solidFill>
      </dgm:spPr>
      <dgm:t>
        <a:bodyPr/>
        <a:lstStyle/>
        <a:p>
          <a:r>
            <a:rPr lang="en-US" b="1">
              <a:solidFill>
                <a:schemeClr val="bg2">
                  <a:lumMod val="20000"/>
                  <a:lumOff val="80000"/>
                </a:schemeClr>
              </a:solidFill>
              <a:latin typeface="Arial" panose="020B0604020202020204" pitchFamily="34" charset="0"/>
            </a:rPr>
            <a:t>Not Eligible: </a:t>
          </a:r>
        </a:p>
        <a:p>
          <a:r>
            <a:rPr lang="en-US">
              <a:latin typeface="Arial" panose="020B0604020202020204" pitchFamily="34" charset="0"/>
            </a:rPr>
            <a:t>Institutions with 2020 Awards</a:t>
          </a:r>
        </a:p>
      </dgm:t>
    </dgm:pt>
    <dgm:pt modelId="{E879A586-D11B-4A3B-8AFE-AB097299944E}" type="parTrans" cxnId="{FB9D4681-21A0-4540-B984-9CFC1D7CA3F7}">
      <dgm:prSet/>
      <dgm:spPr/>
      <dgm:t>
        <a:bodyPr/>
        <a:lstStyle/>
        <a:p>
          <a:endParaRPr lang="en-US"/>
        </a:p>
      </dgm:t>
    </dgm:pt>
    <dgm:pt modelId="{D6F5EDA7-A813-48E1-857B-0AD2751C8152}" type="sibTrans" cxnId="{FB9D4681-21A0-4540-B984-9CFC1D7CA3F7}">
      <dgm:prSet/>
      <dgm:spPr/>
      <dgm:t>
        <a:bodyPr/>
        <a:lstStyle/>
        <a:p>
          <a:endParaRPr lang="en-US"/>
        </a:p>
      </dgm:t>
    </dgm:pt>
    <dgm:pt modelId="{252D9A3E-A7D8-43DB-AA8A-F6EEF86332F8}" type="pres">
      <dgm:prSet presAssocID="{B68516ED-622F-4963-B904-E18109FC5CBD}" presName="hierChild1" presStyleCnt="0">
        <dgm:presLayoutVars>
          <dgm:orgChart val="1"/>
          <dgm:chPref val="1"/>
          <dgm:dir/>
          <dgm:animOne val="branch"/>
          <dgm:animLvl val="lvl"/>
          <dgm:resizeHandles/>
        </dgm:presLayoutVars>
      </dgm:prSet>
      <dgm:spPr/>
    </dgm:pt>
    <dgm:pt modelId="{5B6D1139-842F-4E19-B77A-1ABC819B6F47}" type="pres">
      <dgm:prSet presAssocID="{256B0704-E608-409B-B2E4-305E925FAAC3}" presName="hierRoot1" presStyleCnt="0">
        <dgm:presLayoutVars>
          <dgm:hierBranch val="init"/>
        </dgm:presLayoutVars>
      </dgm:prSet>
      <dgm:spPr/>
    </dgm:pt>
    <dgm:pt modelId="{EBCB2AA5-20D7-494C-BAC5-F960205C6B6C}" type="pres">
      <dgm:prSet presAssocID="{256B0704-E608-409B-B2E4-305E925FAAC3}" presName="rootComposite1" presStyleCnt="0"/>
      <dgm:spPr/>
    </dgm:pt>
    <dgm:pt modelId="{F1924941-D33E-42CB-8CDB-A0A19AE8A4AA}" type="pres">
      <dgm:prSet presAssocID="{256B0704-E608-409B-B2E4-305E925FAAC3}" presName="rootText1" presStyleLbl="node0" presStyleIdx="0" presStyleCnt="1" custScaleX="220304">
        <dgm:presLayoutVars>
          <dgm:chPref val="3"/>
        </dgm:presLayoutVars>
      </dgm:prSet>
      <dgm:spPr/>
    </dgm:pt>
    <dgm:pt modelId="{688BB539-86DD-41D0-AEE7-7625B26D30D1}" type="pres">
      <dgm:prSet presAssocID="{256B0704-E608-409B-B2E4-305E925FAAC3}" presName="rootConnector1" presStyleLbl="node1" presStyleIdx="0" presStyleCnt="0"/>
      <dgm:spPr/>
    </dgm:pt>
    <dgm:pt modelId="{ED986456-3DEB-4752-9599-860CFE5E1E2C}" type="pres">
      <dgm:prSet presAssocID="{256B0704-E608-409B-B2E4-305E925FAAC3}" presName="hierChild2" presStyleCnt="0"/>
      <dgm:spPr/>
    </dgm:pt>
    <dgm:pt modelId="{2CB2B858-2E4C-48FC-98E3-9027DCF0CD9E}" type="pres">
      <dgm:prSet presAssocID="{256B0704-E608-409B-B2E4-305E925FAAC3}" presName="hierChild3" presStyleCnt="0"/>
      <dgm:spPr/>
    </dgm:pt>
    <dgm:pt modelId="{BE9B3340-F135-4BB7-8583-E98A4F03833B}" type="pres">
      <dgm:prSet presAssocID="{BAC139B6-E3F3-4598-A3D4-50C7BABD6CE5}" presName="Name111" presStyleLbl="parChTrans1D2" presStyleIdx="0" presStyleCnt="2"/>
      <dgm:spPr/>
    </dgm:pt>
    <dgm:pt modelId="{03FDCE63-03C1-4181-8FB5-32E6237591C3}" type="pres">
      <dgm:prSet presAssocID="{FC18F185-31F5-4BC2-BD15-5F41F57A8D1D}" presName="hierRoot3" presStyleCnt="0">
        <dgm:presLayoutVars>
          <dgm:hierBranch val="init"/>
        </dgm:presLayoutVars>
      </dgm:prSet>
      <dgm:spPr/>
    </dgm:pt>
    <dgm:pt modelId="{B647894A-39AB-461C-A8E9-AF53075BCBAE}" type="pres">
      <dgm:prSet presAssocID="{FC18F185-31F5-4BC2-BD15-5F41F57A8D1D}" presName="rootComposite3" presStyleCnt="0"/>
      <dgm:spPr/>
    </dgm:pt>
    <dgm:pt modelId="{77C3A9E3-680C-4FF5-845E-FF86DCB46CF6}" type="pres">
      <dgm:prSet presAssocID="{FC18F185-31F5-4BC2-BD15-5F41F57A8D1D}" presName="rootText3" presStyleLbl="asst1" presStyleIdx="0" presStyleCnt="2">
        <dgm:presLayoutVars>
          <dgm:chPref val="3"/>
        </dgm:presLayoutVars>
      </dgm:prSet>
      <dgm:spPr/>
    </dgm:pt>
    <dgm:pt modelId="{7A26BFF9-607C-427A-B5CE-46974B969787}" type="pres">
      <dgm:prSet presAssocID="{FC18F185-31F5-4BC2-BD15-5F41F57A8D1D}" presName="rootConnector3" presStyleLbl="asst1" presStyleIdx="0" presStyleCnt="2"/>
      <dgm:spPr/>
    </dgm:pt>
    <dgm:pt modelId="{BC0E99D4-06A3-479A-A284-0B37A9D7F241}" type="pres">
      <dgm:prSet presAssocID="{FC18F185-31F5-4BC2-BD15-5F41F57A8D1D}" presName="hierChild6" presStyleCnt="0"/>
      <dgm:spPr/>
    </dgm:pt>
    <dgm:pt modelId="{279F4EC6-246C-4F43-B943-8F7D7D1A55BF}" type="pres">
      <dgm:prSet presAssocID="{FC18F185-31F5-4BC2-BD15-5F41F57A8D1D}" presName="hierChild7" presStyleCnt="0"/>
      <dgm:spPr/>
    </dgm:pt>
    <dgm:pt modelId="{04945DE9-00A9-4C2D-8C2C-9389EBF8891A}" type="pres">
      <dgm:prSet presAssocID="{E879A586-D11B-4A3B-8AFE-AB097299944E}" presName="Name111" presStyleLbl="parChTrans1D2" presStyleIdx="1" presStyleCnt="2"/>
      <dgm:spPr/>
    </dgm:pt>
    <dgm:pt modelId="{74038A10-23D7-4010-8180-C1C4B132E85A}" type="pres">
      <dgm:prSet presAssocID="{9B1B50B1-1211-4E1A-B03D-1A1A36D0FEFF}" presName="hierRoot3" presStyleCnt="0">
        <dgm:presLayoutVars>
          <dgm:hierBranch val="init"/>
        </dgm:presLayoutVars>
      </dgm:prSet>
      <dgm:spPr/>
    </dgm:pt>
    <dgm:pt modelId="{5DD8CAED-C8B8-4164-86DD-D22A8F16620C}" type="pres">
      <dgm:prSet presAssocID="{9B1B50B1-1211-4E1A-B03D-1A1A36D0FEFF}" presName="rootComposite3" presStyleCnt="0"/>
      <dgm:spPr/>
    </dgm:pt>
    <dgm:pt modelId="{9511AFBB-1346-4254-9B7B-A34AD6B31D61}" type="pres">
      <dgm:prSet presAssocID="{9B1B50B1-1211-4E1A-B03D-1A1A36D0FEFF}" presName="rootText3" presStyleLbl="asst1" presStyleIdx="1" presStyleCnt="2">
        <dgm:presLayoutVars>
          <dgm:chPref val="3"/>
        </dgm:presLayoutVars>
      </dgm:prSet>
      <dgm:spPr/>
    </dgm:pt>
    <dgm:pt modelId="{CF2C9148-12F8-4E19-A2F9-3272CACE3E31}" type="pres">
      <dgm:prSet presAssocID="{9B1B50B1-1211-4E1A-B03D-1A1A36D0FEFF}" presName="rootConnector3" presStyleLbl="asst1" presStyleIdx="1" presStyleCnt="2"/>
      <dgm:spPr/>
    </dgm:pt>
    <dgm:pt modelId="{1F7D92C2-4770-4AFE-988F-B0B1BB100014}" type="pres">
      <dgm:prSet presAssocID="{9B1B50B1-1211-4E1A-B03D-1A1A36D0FEFF}" presName="hierChild6" presStyleCnt="0"/>
      <dgm:spPr/>
    </dgm:pt>
    <dgm:pt modelId="{47048A51-39D5-4030-854B-AED4F3FDB927}" type="pres">
      <dgm:prSet presAssocID="{9B1B50B1-1211-4E1A-B03D-1A1A36D0FEFF}" presName="hierChild7" presStyleCnt="0"/>
      <dgm:spPr/>
    </dgm:pt>
  </dgm:ptLst>
  <dgm:cxnLst>
    <dgm:cxn modelId="{DB6C2701-6DC5-4D18-88D0-93B7AE4AF2D0}" type="presOf" srcId="{256B0704-E608-409B-B2E4-305E925FAAC3}" destId="{688BB539-86DD-41D0-AEE7-7625B26D30D1}" srcOrd="1" destOrd="0" presId="urn:microsoft.com/office/officeart/2005/8/layout/orgChart1"/>
    <dgm:cxn modelId="{DDF69F12-9147-45F7-B0C1-B007292745EF}" type="presOf" srcId="{FC18F185-31F5-4BC2-BD15-5F41F57A8D1D}" destId="{7A26BFF9-607C-427A-B5CE-46974B969787}" srcOrd="1" destOrd="0" presId="urn:microsoft.com/office/officeart/2005/8/layout/orgChart1"/>
    <dgm:cxn modelId="{13D7FE12-765A-474A-9040-8FB23DF4E686}" type="presOf" srcId="{E879A586-D11B-4A3B-8AFE-AB097299944E}" destId="{04945DE9-00A9-4C2D-8C2C-9389EBF8891A}" srcOrd="0" destOrd="0" presId="urn:microsoft.com/office/officeart/2005/8/layout/orgChart1"/>
    <dgm:cxn modelId="{50F7D979-AA34-4830-8336-0598E2D9EC11}" type="presOf" srcId="{256B0704-E608-409B-B2E4-305E925FAAC3}" destId="{F1924941-D33E-42CB-8CDB-A0A19AE8A4AA}" srcOrd="0" destOrd="0" presId="urn:microsoft.com/office/officeart/2005/8/layout/orgChart1"/>
    <dgm:cxn modelId="{A0DA0D5A-0A06-48EC-AA90-251539DAE6B4}" type="presOf" srcId="{9B1B50B1-1211-4E1A-B03D-1A1A36D0FEFF}" destId="{9511AFBB-1346-4254-9B7B-A34AD6B31D61}" srcOrd="0" destOrd="0" presId="urn:microsoft.com/office/officeart/2005/8/layout/orgChart1"/>
    <dgm:cxn modelId="{FB9D4681-21A0-4540-B984-9CFC1D7CA3F7}" srcId="{256B0704-E608-409B-B2E4-305E925FAAC3}" destId="{9B1B50B1-1211-4E1A-B03D-1A1A36D0FEFF}" srcOrd="1" destOrd="0" parTransId="{E879A586-D11B-4A3B-8AFE-AB097299944E}" sibTransId="{D6F5EDA7-A813-48E1-857B-0AD2751C8152}"/>
    <dgm:cxn modelId="{AFBE7591-A00A-42A9-9818-DA93BDD95341}" type="presOf" srcId="{FC18F185-31F5-4BC2-BD15-5F41F57A8D1D}" destId="{77C3A9E3-680C-4FF5-845E-FF86DCB46CF6}" srcOrd="0" destOrd="0" presId="urn:microsoft.com/office/officeart/2005/8/layout/orgChart1"/>
    <dgm:cxn modelId="{8CF4A19A-83BB-4DD4-AA32-1716BB7092C7}" type="presOf" srcId="{9B1B50B1-1211-4E1A-B03D-1A1A36D0FEFF}" destId="{CF2C9148-12F8-4E19-A2F9-3272CACE3E31}" srcOrd="1" destOrd="0" presId="urn:microsoft.com/office/officeart/2005/8/layout/orgChart1"/>
    <dgm:cxn modelId="{13D0E89A-E604-4F0D-86B9-24EEA798DD9D}" srcId="{B68516ED-622F-4963-B904-E18109FC5CBD}" destId="{256B0704-E608-409B-B2E4-305E925FAAC3}" srcOrd="0" destOrd="0" parTransId="{0EC8B54E-B7EE-4042-8CFC-6765F06027D1}" sibTransId="{5A82FE83-AEDF-42AD-8849-4D92BE7C081C}"/>
    <dgm:cxn modelId="{CF8294BA-A7F7-40A8-99CB-2632124A2AD8}" type="presOf" srcId="{BAC139B6-E3F3-4598-A3D4-50C7BABD6CE5}" destId="{BE9B3340-F135-4BB7-8583-E98A4F03833B}" srcOrd="0" destOrd="0" presId="urn:microsoft.com/office/officeart/2005/8/layout/orgChart1"/>
    <dgm:cxn modelId="{DAD817DB-E244-40BB-87EE-905235B5DBA9}" srcId="{256B0704-E608-409B-B2E4-305E925FAAC3}" destId="{FC18F185-31F5-4BC2-BD15-5F41F57A8D1D}" srcOrd="0" destOrd="0" parTransId="{BAC139B6-E3F3-4598-A3D4-50C7BABD6CE5}" sibTransId="{DEA8DE14-0FA8-488C-A751-F93EB49873CF}"/>
    <dgm:cxn modelId="{1EC9AEED-6160-4D26-B389-EE41F7E8B28F}" type="presOf" srcId="{B68516ED-622F-4963-B904-E18109FC5CBD}" destId="{252D9A3E-A7D8-43DB-AA8A-F6EEF86332F8}" srcOrd="0" destOrd="0" presId="urn:microsoft.com/office/officeart/2005/8/layout/orgChart1"/>
    <dgm:cxn modelId="{AEA8CFA9-B815-4982-AE02-F1CA16ABCA65}" type="presParOf" srcId="{252D9A3E-A7D8-43DB-AA8A-F6EEF86332F8}" destId="{5B6D1139-842F-4E19-B77A-1ABC819B6F47}" srcOrd="0" destOrd="0" presId="urn:microsoft.com/office/officeart/2005/8/layout/orgChart1"/>
    <dgm:cxn modelId="{0B204836-6B5A-457C-81C0-CD8DEF15BB23}" type="presParOf" srcId="{5B6D1139-842F-4E19-B77A-1ABC819B6F47}" destId="{EBCB2AA5-20D7-494C-BAC5-F960205C6B6C}" srcOrd="0" destOrd="0" presId="urn:microsoft.com/office/officeart/2005/8/layout/orgChart1"/>
    <dgm:cxn modelId="{B790E5D9-2477-46DB-96AB-92698C9229B8}" type="presParOf" srcId="{EBCB2AA5-20D7-494C-BAC5-F960205C6B6C}" destId="{F1924941-D33E-42CB-8CDB-A0A19AE8A4AA}" srcOrd="0" destOrd="0" presId="urn:microsoft.com/office/officeart/2005/8/layout/orgChart1"/>
    <dgm:cxn modelId="{62B137DD-467E-4779-9310-8A29909D780B}" type="presParOf" srcId="{EBCB2AA5-20D7-494C-BAC5-F960205C6B6C}" destId="{688BB539-86DD-41D0-AEE7-7625B26D30D1}" srcOrd="1" destOrd="0" presId="urn:microsoft.com/office/officeart/2005/8/layout/orgChart1"/>
    <dgm:cxn modelId="{ABB6E500-2BB2-46DB-A834-41FB7C963BC4}" type="presParOf" srcId="{5B6D1139-842F-4E19-B77A-1ABC819B6F47}" destId="{ED986456-3DEB-4752-9599-860CFE5E1E2C}" srcOrd="1" destOrd="0" presId="urn:microsoft.com/office/officeart/2005/8/layout/orgChart1"/>
    <dgm:cxn modelId="{0016F217-73C4-4250-AE5C-93879AD14DDF}" type="presParOf" srcId="{5B6D1139-842F-4E19-B77A-1ABC819B6F47}" destId="{2CB2B858-2E4C-48FC-98E3-9027DCF0CD9E}" srcOrd="2" destOrd="0" presId="urn:microsoft.com/office/officeart/2005/8/layout/orgChart1"/>
    <dgm:cxn modelId="{5456D950-0E08-4CD1-A0BF-34312EE43973}" type="presParOf" srcId="{2CB2B858-2E4C-48FC-98E3-9027DCF0CD9E}" destId="{BE9B3340-F135-4BB7-8583-E98A4F03833B}" srcOrd="0" destOrd="0" presId="urn:microsoft.com/office/officeart/2005/8/layout/orgChart1"/>
    <dgm:cxn modelId="{398A4CCC-C27B-4A93-B64C-67001A9B4B75}" type="presParOf" srcId="{2CB2B858-2E4C-48FC-98E3-9027DCF0CD9E}" destId="{03FDCE63-03C1-4181-8FB5-32E6237591C3}" srcOrd="1" destOrd="0" presId="urn:microsoft.com/office/officeart/2005/8/layout/orgChart1"/>
    <dgm:cxn modelId="{7AF4305E-1105-46D2-9F32-83CF92B8BBEF}" type="presParOf" srcId="{03FDCE63-03C1-4181-8FB5-32E6237591C3}" destId="{B647894A-39AB-461C-A8E9-AF53075BCBAE}" srcOrd="0" destOrd="0" presId="urn:microsoft.com/office/officeart/2005/8/layout/orgChart1"/>
    <dgm:cxn modelId="{BE6ED788-6645-4B99-A13B-B789CD6AB0DD}" type="presParOf" srcId="{B647894A-39AB-461C-A8E9-AF53075BCBAE}" destId="{77C3A9E3-680C-4FF5-845E-FF86DCB46CF6}" srcOrd="0" destOrd="0" presId="urn:microsoft.com/office/officeart/2005/8/layout/orgChart1"/>
    <dgm:cxn modelId="{089EA8DE-F985-458B-8388-EFC667E7ABFA}" type="presParOf" srcId="{B647894A-39AB-461C-A8E9-AF53075BCBAE}" destId="{7A26BFF9-607C-427A-B5CE-46974B969787}" srcOrd="1" destOrd="0" presId="urn:microsoft.com/office/officeart/2005/8/layout/orgChart1"/>
    <dgm:cxn modelId="{B866A421-2EF3-4F30-B6CD-0CDA8FF8E568}" type="presParOf" srcId="{03FDCE63-03C1-4181-8FB5-32E6237591C3}" destId="{BC0E99D4-06A3-479A-A284-0B37A9D7F241}" srcOrd="1" destOrd="0" presId="urn:microsoft.com/office/officeart/2005/8/layout/orgChart1"/>
    <dgm:cxn modelId="{7492E4B0-407D-43D3-981E-FE3332B71139}" type="presParOf" srcId="{03FDCE63-03C1-4181-8FB5-32E6237591C3}" destId="{279F4EC6-246C-4F43-B943-8F7D7D1A55BF}" srcOrd="2" destOrd="0" presId="urn:microsoft.com/office/officeart/2005/8/layout/orgChart1"/>
    <dgm:cxn modelId="{8CDA104E-0304-4DE4-ADFA-EB4031661BFD}" type="presParOf" srcId="{2CB2B858-2E4C-48FC-98E3-9027DCF0CD9E}" destId="{04945DE9-00A9-4C2D-8C2C-9389EBF8891A}" srcOrd="2" destOrd="0" presId="urn:microsoft.com/office/officeart/2005/8/layout/orgChart1"/>
    <dgm:cxn modelId="{C9B4D0EF-9368-4E9A-A0E6-6B7AA8EDB3E6}" type="presParOf" srcId="{2CB2B858-2E4C-48FC-98E3-9027DCF0CD9E}" destId="{74038A10-23D7-4010-8180-C1C4B132E85A}" srcOrd="3" destOrd="0" presId="urn:microsoft.com/office/officeart/2005/8/layout/orgChart1"/>
    <dgm:cxn modelId="{E6A1C854-362A-4510-A315-07C621F28B5C}" type="presParOf" srcId="{74038A10-23D7-4010-8180-C1C4B132E85A}" destId="{5DD8CAED-C8B8-4164-86DD-D22A8F16620C}" srcOrd="0" destOrd="0" presId="urn:microsoft.com/office/officeart/2005/8/layout/orgChart1"/>
    <dgm:cxn modelId="{1321D860-FB45-4669-AF6F-059023C338EB}" type="presParOf" srcId="{5DD8CAED-C8B8-4164-86DD-D22A8F16620C}" destId="{9511AFBB-1346-4254-9B7B-A34AD6B31D61}" srcOrd="0" destOrd="0" presId="urn:microsoft.com/office/officeart/2005/8/layout/orgChart1"/>
    <dgm:cxn modelId="{ADF2C13C-639E-4DA3-9EE6-32F38CD3837D}" type="presParOf" srcId="{5DD8CAED-C8B8-4164-86DD-D22A8F16620C}" destId="{CF2C9148-12F8-4E19-A2F9-3272CACE3E31}" srcOrd="1" destOrd="0" presId="urn:microsoft.com/office/officeart/2005/8/layout/orgChart1"/>
    <dgm:cxn modelId="{3025268A-95DB-42D9-9FC5-18C463AEC057}" type="presParOf" srcId="{74038A10-23D7-4010-8180-C1C4B132E85A}" destId="{1F7D92C2-4770-4AFE-988F-B0B1BB100014}" srcOrd="1" destOrd="0" presId="urn:microsoft.com/office/officeart/2005/8/layout/orgChart1"/>
    <dgm:cxn modelId="{E90EA065-123E-47EB-B625-43EBC6BDCE8E}" type="presParOf" srcId="{74038A10-23D7-4010-8180-C1C4B132E85A}" destId="{47048A51-39D5-4030-854B-AED4F3FDB927}"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0DF3D21-F60F-4AB3-B7A5-4A15AACA9AFA}" type="doc">
      <dgm:prSet loTypeId="urn:microsoft.com/office/officeart/2005/8/layout/equation1" loCatId="relationship" qsTypeId="urn:microsoft.com/office/officeart/2005/8/quickstyle/simple1" qsCatId="simple" csTypeId="urn:microsoft.com/office/officeart/2005/8/colors/accent1_2" csCatId="accent1" phldr="1"/>
      <dgm:spPr/>
    </dgm:pt>
    <dgm:pt modelId="{02A2B20A-9061-4DA6-8A7B-F7F489BF267B}">
      <dgm:prSet phldrT="[Text]"/>
      <dgm:spPr>
        <a:solidFill>
          <a:schemeClr val="tx2">
            <a:lumMod val="75000"/>
          </a:schemeClr>
        </a:solidFill>
      </dgm:spPr>
      <dgm:t>
        <a:bodyPr/>
        <a:lstStyle/>
        <a:p>
          <a:r>
            <a:rPr lang="en-US" b="1"/>
            <a:t>Fellow</a:t>
          </a:r>
        </a:p>
      </dgm:t>
      <dgm:extLst>
        <a:ext uri="{E40237B7-FDA0-4F09-8148-C483321AD2D9}">
          <dgm14:cNvPr xmlns:dgm14="http://schemas.microsoft.com/office/drawing/2010/diagram" id="0" name="" descr="A diagram that shows how the program needs both fellows and training to lead to employed education researchers."/>
        </a:ext>
      </dgm:extLst>
    </dgm:pt>
    <dgm:pt modelId="{CFFEFF4D-7304-4FAE-9A59-FA0EC0536E92}" type="parTrans" cxnId="{2B2A6090-7B60-4608-AB2B-04182B8ACC7F}">
      <dgm:prSet/>
      <dgm:spPr/>
      <dgm:t>
        <a:bodyPr/>
        <a:lstStyle/>
        <a:p>
          <a:endParaRPr lang="en-US"/>
        </a:p>
      </dgm:t>
    </dgm:pt>
    <dgm:pt modelId="{FA741739-5D7A-4F21-B3E0-CB047911E31B}" type="sibTrans" cxnId="{2B2A6090-7B60-4608-AB2B-04182B8ACC7F}">
      <dgm:prSet/>
      <dgm:spPr/>
      <dgm:t>
        <a:bodyPr/>
        <a:lstStyle/>
        <a:p>
          <a:endParaRPr lang="en-US"/>
        </a:p>
      </dgm:t>
    </dgm:pt>
    <dgm:pt modelId="{F91272A2-2F38-408F-A281-D0D725EEC583}">
      <dgm:prSet phldrT="[Text]"/>
      <dgm:spPr>
        <a:solidFill>
          <a:schemeClr val="bg2">
            <a:lumMod val="50000"/>
          </a:schemeClr>
        </a:solidFill>
      </dgm:spPr>
      <dgm:t>
        <a:bodyPr/>
        <a:lstStyle/>
        <a:p>
          <a:r>
            <a:rPr lang="en-US" b="1"/>
            <a:t>Research Training</a:t>
          </a:r>
        </a:p>
      </dgm:t>
    </dgm:pt>
    <dgm:pt modelId="{2CD00FD4-CA5A-48AB-9D14-6CFE5F351D8B}" type="parTrans" cxnId="{79E5A819-1252-4C58-A233-4067D6237A2D}">
      <dgm:prSet/>
      <dgm:spPr/>
      <dgm:t>
        <a:bodyPr/>
        <a:lstStyle/>
        <a:p>
          <a:endParaRPr lang="en-US"/>
        </a:p>
      </dgm:t>
    </dgm:pt>
    <dgm:pt modelId="{C39D3B5E-0A3E-4BC1-8A04-312E94426C79}" type="sibTrans" cxnId="{79E5A819-1252-4C58-A233-4067D6237A2D}">
      <dgm:prSet/>
      <dgm:spPr/>
      <dgm:t>
        <a:bodyPr/>
        <a:lstStyle/>
        <a:p>
          <a:endParaRPr lang="en-US"/>
        </a:p>
      </dgm:t>
    </dgm:pt>
    <dgm:pt modelId="{EFF9B7E3-B530-46B4-9301-F2123B55D300}">
      <dgm:prSet phldrT="[Text]"/>
      <dgm:spPr>
        <a:solidFill>
          <a:srgbClr val="447B89"/>
        </a:solidFill>
      </dgm:spPr>
      <dgm:t>
        <a:bodyPr/>
        <a:lstStyle/>
        <a:p>
          <a:r>
            <a:rPr lang="en-US" b="1"/>
            <a:t>Employed Education Researcher</a:t>
          </a:r>
        </a:p>
      </dgm:t>
    </dgm:pt>
    <dgm:pt modelId="{6BB35D86-2911-4C3C-A27F-D1FF1CFD49C9}" type="parTrans" cxnId="{1142EB85-E055-45E3-A10A-34BF84D65EEF}">
      <dgm:prSet/>
      <dgm:spPr/>
      <dgm:t>
        <a:bodyPr/>
        <a:lstStyle/>
        <a:p>
          <a:endParaRPr lang="en-US"/>
        </a:p>
      </dgm:t>
    </dgm:pt>
    <dgm:pt modelId="{D7700720-E20B-4040-A508-57DF261B8DAF}" type="sibTrans" cxnId="{1142EB85-E055-45E3-A10A-34BF84D65EEF}">
      <dgm:prSet/>
      <dgm:spPr/>
      <dgm:t>
        <a:bodyPr/>
        <a:lstStyle/>
        <a:p>
          <a:endParaRPr lang="en-US"/>
        </a:p>
      </dgm:t>
    </dgm:pt>
    <dgm:pt modelId="{E1DCEE99-CBA0-48F4-8B96-362F20120085}" type="pres">
      <dgm:prSet presAssocID="{A0DF3D21-F60F-4AB3-B7A5-4A15AACA9AFA}" presName="linearFlow" presStyleCnt="0">
        <dgm:presLayoutVars>
          <dgm:dir/>
          <dgm:resizeHandles val="exact"/>
        </dgm:presLayoutVars>
      </dgm:prSet>
      <dgm:spPr/>
    </dgm:pt>
    <dgm:pt modelId="{E26F8CE7-CFB6-4DA1-981C-0C5F19113983}" type="pres">
      <dgm:prSet presAssocID="{02A2B20A-9061-4DA6-8A7B-F7F489BF267B}" presName="node" presStyleLbl="node1" presStyleIdx="0" presStyleCnt="3" custLinFactNeighborX="-81154" custLinFactNeighborY="161">
        <dgm:presLayoutVars>
          <dgm:bulletEnabled val="1"/>
        </dgm:presLayoutVars>
      </dgm:prSet>
      <dgm:spPr/>
    </dgm:pt>
    <dgm:pt modelId="{86B0D79E-9D7B-4612-9214-C23151D64DBC}" type="pres">
      <dgm:prSet presAssocID="{FA741739-5D7A-4F21-B3E0-CB047911E31B}" presName="spacerL" presStyleCnt="0"/>
      <dgm:spPr/>
    </dgm:pt>
    <dgm:pt modelId="{59B49542-F60E-45FD-8949-9DF90FFF3970}" type="pres">
      <dgm:prSet presAssocID="{FA741739-5D7A-4F21-B3E0-CB047911E31B}" presName="sibTrans" presStyleLbl="sibTrans2D1" presStyleIdx="0" presStyleCnt="2"/>
      <dgm:spPr/>
    </dgm:pt>
    <dgm:pt modelId="{D1F0F5A0-7A0D-4374-8085-55305DFA2083}" type="pres">
      <dgm:prSet presAssocID="{FA741739-5D7A-4F21-B3E0-CB047911E31B}" presName="spacerR" presStyleCnt="0"/>
      <dgm:spPr/>
    </dgm:pt>
    <dgm:pt modelId="{C89674E9-D4F3-4298-B725-9FEA5713AF89}" type="pres">
      <dgm:prSet presAssocID="{F91272A2-2F38-408F-A281-D0D725EEC583}" presName="node" presStyleLbl="node1" presStyleIdx="1" presStyleCnt="3">
        <dgm:presLayoutVars>
          <dgm:bulletEnabled val="1"/>
        </dgm:presLayoutVars>
      </dgm:prSet>
      <dgm:spPr/>
    </dgm:pt>
    <dgm:pt modelId="{E898ECF4-4ECE-4AA7-AA83-1F76B61D95BF}" type="pres">
      <dgm:prSet presAssocID="{C39D3B5E-0A3E-4BC1-8A04-312E94426C79}" presName="spacerL" presStyleCnt="0"/>
      <dgm:spPr/>
    </dgm:pt>
    <dgm:pt modelId="{4437ECC6-1560-413B-A237-E0DDD82B4523}" type="pres">
      <dgm:prSet presAssocID="{C39D3B5E-0A3E-4BC1-8A04-312E94426C79}" presName="sibTrans" presStyleLbl="sibTrans2D1" presStyleIdx="1" presStyleCnt="2"/>
      <dgm:spPr/>
    </dgm:pt>
    <dgm:pt modelId="{866B7549-EBB0-464F-83B9-0494FF37888B}" type="pres">
      <dgm:prSet presAssocID="{C39D3B5E-0A3E-4BC1-8A04-312E94426C79}" presName="spacerR" presStyleCnt="0"/>
      <dgm:spPr/>
    </dgm:pt>
    <dgm:pt modelId="{DC72C6F9-8341-4CAE-B563-CDBEE9654BB8}" type="pres">
      <dgm:prSet presAssocID="{EFF9B7E3-B530-46B4-9301-F2123B55D300}" presName="node" presStyleLbl="node1" presStyleIdx="2" presStyleCnt="3">
        <dgm:presLayoutVars>
          <dgm:bulletEnabled val="1"/>
        </dgm:presLayoutVars>
      </dgm:prSet>
      <dgm:spPr/>
    </dgm:pt>
  </dgm:ptLst>
  <dgm:cxnLst>
    <dgm:cxn modelId="{79E5A819-1252-4C58-A233-4067D6237A2D}" srcId="{A0DF3D21-F60F-4AB3-B7A5-4A15AACA9AFA}" destId="{F91272A2-2F38-408F-A281-D0D725EEC583}" srcOrd="1" destOrd="0" parTransId="{2CD00FD4-CA5A-48AB-9D14-6CFE5F351D8B}" sibTransId="{C39D3B5E-0A3E-4BC1-8A04-312E94426C79}"/>
    <dgm:cxn modelId="{F530C01E-0B39-480C-812D-F179A0E80C21}" type="presOf" srcId="{02A2B20A-9061-4DA6-8A7B-F7F489BF267B}" destId="{E26F8CE7-CFB6-4DA1-981C-0C5F19113983}" srcOrd="0" destOrd="0" presId="urn:microsoft.com/office/officeart/2005/8/layout/equation1"/>
    <dgm:cxn modelId="{E0FC9177-B249-4A23-A0D9-B1F701AF520F}" type="presOf" srcId="{F91272A2-2F38-408F-A281-D0D725EEC583}" destId="{C89674E9-D4F3-4298-B725-9FEA5713AF89}" srcOrd="0" destOrd="0" presId="urn:microsoft.com/office/officeart/2005/8/layout/equation1"/>
    <dgm:cxn modelId="{1142EB85-E055-45E3-A10A-34BF84D65EEF}" srcId="{A0DF3D21-F60F-4AB3-B7A5-4A15AACA9AFA}" destId="{EFF9B7E3-B530-46B4-9301-F2123B55D300}" srcOrd="2" destOrd="0" parTransId="{6BB35D86-2911-4C3C-A27F-D1FF1CFD49C9}" sibTransId="{D7700720-E20B-4040-A508-57DF261B8DAF}"/>
    <dgm:cxn modelId="{F383DE87-C31A-4493-876D-9E204B52631E}" type="presOf" srcId="{EFF9B7E3-B530-46B4-9301-F2123B55D300}" destId="{DC72C6F9-8341-4CAE-B563-CDBEE9654BB8}" srcOrd="0" destOrd="0" presId="urn:microsoft.com/office/officeart/2005/8/layout/equation1"/>
    <dgm:cxn modelId="{2B2A6090-7B60-4608-AB2B-04182B8ACC7F}" srcId="{A0DF3D21-F60F-4AB3-B7A5-4A15AACA9AFA}" destId="{02A2B20A-9061-4DA6-8A7B-F7F489BF267B}" srcOrd="0" destOrd="0" parTransId="{CFFEFF4D-7304-4FAE-9A59-FA0EC0536E92}" sibTransId="{FA741739-5D7A-4F21-B3E0-CB047911E31B}"/>
    <dgm:cxn modelId="{EA6F02C4-E39A-4F21-9A50-91EAACE09F92}" type="presOf" srcId="{C39D3B5E-0A3E-4BC1-8A04-312E94426C79}" destId="{4437ECC6-1560-413B-A237-E0DDD82B4523}" srcOrd="0" destOrd="0" presId="urn:microsoft.com/office/officeart/2005/8/layout/equation1"/>
    <dgm:cxn modelId="{EF872DD8-30CA-455D-A07B-7ABA9EFA0599}" type="presOf" srcId="{A0DF3D21-F60F-4AB3-B7A5-4A15AACA9AFA}" destId="{E1DCEE99-CBA0-48F4-8B96-362F20120085}" srcOrd="0" destOrd="0" presId="urn:microsoft.com/office/officeart/2005/8/layout/equation1"/>
    <dgm:cxn modelId="{E85438DD-A185-4C3A-9D1B-6626A9AD6942}" type="presOf" srcId="{FA741739-5D7A-4F21-B3E0-CB047911E31B}" destId="{59B49542-F60E-45FD-8949-9DF90FFF3970}" srcOrd="0" destOrd="0" presId="urn:microsoft.com/office/officeart/2005/8/layout/equation1"/>
    <dgm:cxn modelId="{81C81C07-5439-40D9-A7BE-6E80EF559ABE}" type="presParOf" srcId="{E1DCEE99-CBA0-48F4-8B96-362F20120085}" destId="{E26F8CE7-CFB6-4DA1-981C-0C5F19113983}" srcOrd="0" destOrd="0" presId="urn:microsoft.com/office/officeart/2005/8/layout/equation1"/>
    <dgm:cxn modelId="{3B69CF60-275E-4108-8D9F-FE9CAE63077F}" type="presParOf" srcId="{E1DCEE99-CBA0-48F4-8B96-362F20120085}" destId="{86B0D79E-9D7B-4612-9214-C23151D64DBC}" srcOrd="1" destOrd="0" presId="urn:microsoft.com/office/officeart/2005/8/layout/equation1"/>
    <dgm:cxn modelId="{5076F75E-D401-4CD9-81AE-AFAECBD7DA85}" type="presParOf" srcId="{E1DCEE99-CBA0-48F4-8B96-362F20120085}" destId="{59B49542-F60E-45FD-8949-9DF90FFF3970}" srcOrd="2" destOrd="0" presId="urn:microsoft.com/office/officeart/2005/8/layout/equation1"/>
    <dgm:cxn modelId="{C4C08641-9D0F-4A0E-9DCB-B5E29565A3FA}" type="presParOf" srcId="{E1DCEE99-CBA0-48F4-8B96-362F20120085}" destId="{D1F0F5A0-7A0D-4374-8085-55305DFA2083}" srcOrd="3" destOrd="0" presId="urn:microsoft.com/office/officeart/2005/8/layout/equation1"/>
    <dgm:cxn modelId="{11942322-1C0F-453C-AAD1-97D6F53D9B73}" type="presParOf" srcId="{E1DCEE99-CBA0-48F4-8B96-362F20120085}" destId="{C89674E9-D4F3-4298-B725-9FEA5713AF89}" srcOrd="4" destOrd="0" presId="urn:microsoft.com/office/officeart/2005/8/layout/equation1"/>
    <dgm:cxn modelId="{1EDAB935-532D-4933-B763-77DBCF566255}" type="presParOf" srcId="{E1DCEE99-CBA0-48F4-8B96-362F20120085}" destId="{E898ECF4-4ECE-4AA7-AA83-1F76B61D95BF}" srcOrd="5" destOrd="0" presId="urn:microsoft.com/office/officeart/2005/8/layout/equation1"/>
    <dgm:cxn modelId="{65BD0F15-E34B-42E7-8CB8-71948B08A978}" type="presParOf" srcId="{E1DCEE99-CBA0-48F4-8B96-362F20120085}" destId="{4437ECC6-1560-413B-A237-E0DDD82B4523}" srcOrd="6" destOrd="0" presId="urn:microsoft.com/office/officeart/2005/8/layout/equation1"/>
    <dgm:cxn modelId="{799A2026-21D2-401A-A131-029ADE84D0D3}" type="presParOf" srcId="{E1DCEE99-CBA0-48F4-8B96-362F20120085}" destId="{866B7549-EBB0-464F-83B9-0494FF37888B}" srcOrd="7" destOrd="0" presId="urn:microsoft.com/office/officeart/2005/8/layout/equation1"/>
    <dgm:cxn modelId="{3AE37AFD-08CF-49DD-89A1-6C95411AB531}" type="presParOf" srcId="{E1DCEE99-CBA0-48F4-8B96-362F20120085}" destId="{DC72C6F9-8341-4CAE-B563-CDBEE9654BB8}" srcOrd="8"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29B5A9-866D-4B0C-A89B-C5A72A7731DD}">
      <dsp:nvSpPr>
        <dsp:cNvPr id="0" name=""/>
        <dsp:cNvSpPr/>
      </dsp:nvSpPr>
      <dsp:spPr>
        <a:xfrm>
          <a:off x="253444" y="248283"/>
          <a:ext cx="2960327" cy="2960327"/>
        </a:xfrm>
        <a:prstGeom prst="ellipse">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79421D6-0389-4299-B6F5-D08878503E29}">
      <dsp:nvSpPr>
        <dsp:cNvPr id="0" name=""/>
        <dsp:cNvSpPr/>
      </dsp:nvSpPr>
      <dsp:spPr>
        <a:xfrm>
          <a:off x="875113" y="869951"/>
          <a:ext cx="1716989" cy="1716989"/>
        </a:xfrm>
        <a:prstGeom prst="rect">
          <a:avLst/>
        </a:prstGeom>
        <a:blipFill>
          <a:blip xmlns:r="http://schemas.openxmlformats.org/officeDocument/2006/relationships" r:embed="rId1">
            <a:extLst>
              <a:ext uri="{28A0092B-C50C-407E-A947-70E740481C1C}">
                <a14:useLocalDpi xmlns:a14="http://schemas.microsoft.com/office/drawing/2010/main" val="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904387A-D4D9-42E6-BE53-DBD772644941}">
      <dsp:nvSpPr>
        <dsp:cNvPr id="0" name=""/>
        <dsp:cNvSpPr/>
      </dsp:nvSpPr>
      <dsp:spPr>
        <a:xfrm>
          <a:off x="3826914" y="375873"/>
          <a:ext cx="6977914" cy="29603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778000">
            <a:lnSpc>
              <a:spcPct val="100000"/>
            </a:lnSpc>
            <a:spcBef>
              <a:spcPct val="0"/>
            </a:spcBef>
            <a:spcAft>
              <a:spcPct val="35000"/>
            </a:spcAft>
            <a:buNone/>
          </a:pPr>
          <a:r>
            <a:rPr lang="en-US" sz="4000" kern="1200">
              <a:latin typeface="Arial" panose="020B0604020202020204" pitchFamily="34" charset="0"/>
            </a:rPr>
            <a:t>Sponsor sustained research that will lead to the accumulation of knowledge and understanding of education</a:t>
          </a:r>
        </a:p>
      </dsp:txBody>
      <dsp:txXfrm>
        <a:off x="3826914" y="375873"/>
        <a:ext cx="6977914" cy="2960327"/>
      </dsp:txXfrm>
    </dsp:sp>
    <dsp:sp modelId="{D33D74C1-0975-4575-925B-C48CFA707631}">
      <dsp:nvSpPr>
        <dsp:cNvPr id="0" name=""/>
        <dsp:cNvSpPr/>
      </dsp:nvSpPr>
      <dsp:spPr>
        <a:xfrm>
          <a:off x="12041891" y="248283"/>
          <a:ext cx="2960327" cy="2960327"/>
        </a:xfrm>
        <a:prstGeom prst="ellipse">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FE1CB1-A7AA-4244-904A-D9605AA973D8}">
      <dsp:nvSpPr>
        <dsp:cNvPr id="0" name=""/>
        <dsp:cNvSpPr/>
      </dsp:nvSpPr>
      <dsp:spPr>
        <a:xfrm>
          <a:off x="12663560" y="869951"/>
          <a:ext cx="1716989" cy="1716989"/>
        </a:xfrm>
        <a:prstGeom prst="rect">
          <a:avLst/>
        </a:prstGeom>
        <a:blipFill>
          <a:blip xmlns:r="http://schemas.openxmlformats.org/officeDocument/2006/relationships" r:embed="rId2">
            <a:extLst>
              <a:ext uri="{28A0092B-C50C-407E-A947-70E740481C1C}">
                <a14:useLocalDpi xmlns:a14="http://schemas.microsoft.com/office/drawing/2010/main" val="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0B322D2-BA86-4C06-8228-D24CED53EF3A}">
      <dsp:nvSpPr>
        <dsp:cNvPr id="0" name=""/>
        <dsp:cNvSpPr/>
      </dsp:nvSpPr>
      <dsp:spPr>
        <a:xfrm>
          <a:off x="15636574" y="248283"/>
          <a:ext cx="6977914" cy="29603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778000">
            <a:lnSpc>
              <a:spcPct val="100000"/>
            </a:lnSpc>
            <a:spcBef>
              <a:spcPct val="0"/>
            </a:spcBef>
            <a:spcAft>
              <a:spcPct val="35000"/>
            </a:spcAft>
            <a:buNone/>
          </a:pPr>
          <a:r>
            <a:rPr lang="en-US" sz="4000" kern="1200">
              <a:latin typeface="Arial" panose="020B0604020202020204" pitchFamily="34" charset="0"/>
            </a:rPr>
            <a:t>Support the synthesis and integration of education research</a:t>
          </a:r>
        </a:p>
      </dsp:txBody>
      <dsp:txXfrm>
        <a:off x="15636574" y="248283"/>
        <a:ext cx="6977914" cy="2960327"/>
      </dsp:txXfrm>
    </dsp:sp>
    <dsp:sp modelId="{0F793261-AD2B-4C4F-AC26-42D05DD7356F}">
      <dsp:nvSpPr>
        <dsp:cNvPr id="0" name=""/>
        <dsp:cNvSpPr/>
      </dsp:nvSpPr>
      <dsp:spPr>
        <a:xfrm>
          <a:off x="253444" y="4522981"/>
          <a:ext cx="2960327" cy="2960327"/>
        </a:xfrm>
        <a:prstGeom prst="ellipse">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F7FA612-04E0-4FA6-A0C7-D6D69D870A82}">
      <dsp:nvSpPr>
        <dsp:cNvPr id="0" name=""/>
        <dsp:cNvSpPr/>
      </dsp:nvSpPr>
      <dsp:spPr>
        <a:xfrm>
          <a:off x="875113" y="5144650"/>
          <a:ext cx="1716989" cy="1716989"/>
        </a:xfrm>
        <a:prstGeom prst="rect">
          <a:avLst/>
        </a:prstGeom>
        <a:blipFill>
          <a:blip xmlns:r="http://schemas.openxmlformats.org/officeDocument/2006/relationships" r:embed="rId3">
            <a:extLst>
              <a:ext uri="{28A0092B-C50C-407E-A947-70E740481C1C}">
                <a14:useLocalDpi xmlns:a14="http://schemas.microsoft.com/office/drawing/2010/main" val="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4E2F4A0-A140-41C0-99C2-E00B82F4E0FB}">
      <dsp:nvSpPr>
        <dsp:cNvPr id="0" name=""/>
        <dsp:cNvSpPr/>
      </dsp:nvSpPr>
      <dsp:spPr>
        <a:xfrm>
          <a:off x="3848127" y="4522981"/>
          <a:ext cx="6977914" cy="29603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778000">
            <a:lnSpc>
              <a:spcPct val="100000"/>
            </a:lnSpc>
            <a:spcBef>
              <a:spcPct val="0"/>
            </a:spcBef>
            <a:spcAft>
              <a:spcPct val="35000"/>
            </a:spcAft>
            <a:buNone/>
          </a:pPr>
          <a:r>
            <a:rPr lang="en-US" sz="4000" kern="1200">
              <a:latin typeface="Arial" panose="020B0604020202020204" pitchFamily="34" charset="0"/>
            </a:rPr>
            <a:t>Promote quality and integrity through the use of accepted practices of scientific inquiry</a:t>
          </a:r>
        </a:p>
      </dsp:txBody>
      <dsp:txXfrm>
        <a:off x="3848127" y="4522981"/>
        <a:ext cx="6977914" cy="2960327"/>
      </dsp:txXfrm>
    </dsp:sp>
    <dsp:sp modelId="{541A7A48-DDE4-4657-A903-C0411DCA7E6E}">
      <dsp:nvSpPr>
        <dsp:cNvPr id="0" name=""/>
        <dsp:cNvSpPr/>
      </dsp:nvSpPr>
      <dsp:spPr>
        <a:xfrm>
          <a:off x="12041891" y="4522981"/>
          <a:ext cx="2960327" cy="2960327"/>
        </a:xfrm>
        <a:prstGeom prst="ellipse">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411556D-1D0A-4A9D-9442-70284CF030EF}">
      <dsp:nvSpPr>
        <dsp:cNvPr id="0" name=""/>
        <dsp:cNvSpPr/>
      </dsp:nvSpPr>
      <dsp:spPr>
        <a:xfrm>
          <a:off x="12663560" y="5144650"/>
          <a:ext cx="1716989" cy="1716989"/>
        </a:xfrm>
        <a:prstGeom prst="rect">
          <a:avLst/>
        </a:prstGeom>
        <a:blipFill>
          <a:blip xmlns:r="http://schemas.openxmlformats.org/officeDocument/2006/relationships" r:embed="rId4">
            <a:extLst>
              <a:ext uri="{28A0092B-C50C-407E-A947-70E740481C1C}">
                <a14:useLocalDpi xmlns:a14="http://schemas.microsoft.com/office/drawing/2010/main" val="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FE57C22-579F-4868-9922-048059DABAFC}">
      <dsp:nvSpPr>
        <dsp:cNvPr id="0" name=""/>
        <dsp:cNvSpPr/>
      </dsp:nvSpPr>
      <dsp:spPr>
        <a:xfrm>
          <a:off x="15636574" y="4522981"/>
          <a:ext cx="6977914" cy="29603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778000">
            <a:lnSpc>
              <a:spcPct val="100000"/>
            </a:lnSpc>
            <a:spcBef>
              <a:spcPct val="0"/>
            </a:spcBef>
            <a:spcAft>
              <a:spcPct val="35000"/>
            </a:spcAft>
            <a:buNone/>
          </a:pPr>
          <a:r>
            <a:rPr lang="en-US" sz="4000" kern="1200">
              <a:latin typeface="Arial" panose="020B0604020202020204" pitchFamily="34" charset="0"/>
            </a:rPr>
            <a:t>Promote scientifically valid research findings that can provide the basis for improving academic instruction and lifelong learning</a:t>
          </a:r>
        </a:p>
      </dsp:txBody>
      <dsp:txXfrm>
        <a:off x="15636574" y="4522981"/>
        <a:ext cx="6977914" cy="296032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945DE9-00A9-4C2D-8C2C-9389EBF8891A}">
      <dsp:nvSpPr>
        <dsp:cNvPr id="0" name=""/>
        <dsp:cNvSpPr/>
      </dsp:nvSpPr>
      <dsp:spPr>
        <a:xfrm>
          <a:off x="8129058" y="3509444"/>
          <a:ext cx="736646" cy="3227212"/>
        </a:xfrm>
        <a:custGeom>
          <a:avLst/>
          <a:gdLst/>
          <a:ahLst/>
          <a:cxnLst/>
          <a:rect l="0" t="0" r="0" b="0"/>
          <a:pathLst>
            <a:path>
              <a:moveTo>
                <a:pt x="0" y="0"/>
              </a:moveTo>
              <a:lnTo>
                <a:pt x="0" y="3227212"/>
              </a:lnTo>
              <a:lnTo>
                <a:pt x="736646" y="3227212"/>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9B3340-F135-4BB7-8583-E98A4F03833B}">
      <dsp:nvSpPr>
        <dsp:cNvPr id="0" name=""/>
        <dsp:cNvSpPr/>
      </dsp:nvSpPr>
      <dsp:spPr>
        <a:xfrm>
          <a:off x="7392412" y="3509444"/>
          <a:ext cx="736646" cy="3227212"/>
        </a:xfrm>
        <a:custGeom>
          <a:avLst/>
          <a:gdLst/>
          <a:ahLst/>
          <a:cxnLst/>
          <a:rect l="0" t="0" r="0" b="0"/>
          <a:pathLst>
            <a:path>
              <a:moveTo>
                <a:pt x="736646" y="0"/>
              </a:moveTo>
              <a:lnTo>
                <a:pt x="736646" y="3227212"/>
              </a:lnTo>
              <a:lnTo>
                <a:pt x="0" y="3227212"/>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1924941-D33E-42CB-8CDB-A0A19AE8A4AA}">
      <dsp:nvSpPr>
        <dsp:cNvPr id="0" name=""/>
        <dsp:cNvSpPr/>
      </dsp:nvSpPr>
      <dsp:spPr>
        <a:xfrm>
          <a:off x="401147" y="1604"/>
          <a:ext cx="15455821" cy="3507839"/>
        </a:xfrm>
        <a:prstGeom prst="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3911600">
            <a:lnSpc>
              <a:spcPct val="100000"/>
            </a:lnSpc>
            <a:spcBef>
              <a:spcPct val="0"/>
            </a:spcBef>
            <a:spcAft>
              <a:spcPts val="600"/>
            </a:spcAft>
            <a:buNone/>
          </a:pPr>
          <a:r>
            <a:rPr lang="en-US" sz="8800" b="0" kern="1200">
              <a:latin typeface="Arial" panose="020B0604020202020204" pitchFamily="34" charset="0"/>
            </a:rPr>
            <a:t>Academic Institutions </a:t>
          </a:r>
        </a:p>
        <a:p>
          <a:pPr marL="0" lvl="0" indent="0" algn="ctr" defTabSz="3911600">
            <a:lnSpc>
              <a:spcPct val="90000"/>
            </a:lnSpc>
            <a:spcBef>
              <a:spcPct val="0"/>
            </a:spcBef>
            <a:spcAft>
              <a:spcPct val="35000"/>
            </a:spcAft>
            <a:buNone/>
          </a:pPr>
          <a:r>
            <a:rPr lang="en-US" sz="4500" kern="1200">
              <a:latin typeface="Arial" panose="020B0604020202020204" pitchFamily="34" charset="0"/>
            </a:rPr>
            <a:t>in the U.S. and its territories that grant doctoral degrees in fields relevant to education</a:t>
          </a:r>
        </a:p>
        <a:p>
          <a:pPr marL="0" lvl="0" indent="0" algn="ctr" defTabSz="3911600">
            <a:lnSpc>
              <a:spcPct val="90000"/>
            </a:lnSpc>
            <a:spcBef>
              <a:spcPct val="0"/>
            </a:spcBef>
            <a:spcAft>
              <a:spcPct val="35000"/>
            </a:spcAft>
            <a:buNone/>
          </a:pPr>
          <a:endParaRPr lang="en-US" sz="4500" kern="1200"/>
        </a:p>
      </dsp:txBody>
      <dsp:txXfrm>
        <a:off x="401147" y="1604"/>
        <a:ext cx="15455821" cy="3507839"/>
      </dsp:txXfrm>
    </dsp:sp>
    <dsp:sp modelId="{77C3A9E3-680C-4FF5-845E-FF86DCB46CF6}">
      <dsp:nvSpPr>
        <dsp:cNvPr id="0" name=""/>
        <dsp:cNvSpPr/>
      </dsp:nvSpPr>
      <dsp:spPr>
        <a:xfrm>
          <a:off x="376733" y="4982736"/>
          <a:ext cx="7015679" cy="3507839"/>
        </a:xfrm>
        <a:prstGeom prst="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en-US" sz="6500" b="1" kern="1200">
              <a:solidFill>
                <a:schemeClr val="bg2">
                  <a:lumMod val="20000"/>
                  <a:lumOff val="80000"/>
                </a:schemeClr>
              </a:solidFill>
              <a:latin typeface="Arial" panose="020B0604020202020204" pitchFamily="34" charset="0"/>
            </a:rPr>
            <a:t>Eligible: </a:t>
          </a:r>
        </a:p>
        <a:p>
          <a:pPr marL="0" lvl="0" indent="0" algn="ctr" defTabSz="2889250">
            <a:lnSpc>
              <a:spcPct val="90000"/>
            </a:lnSpc>
            <a:spcBef>
              <a:spcPct val="0"/>
            </a:spcBef>
            <a:spcAft>
              <a:spcPct val="35000"/>
            </a:spcAft>
            <a:buNone/>
          </a:pPr>
          <a:r>
            <a:rPr lang="en-US" sz="6500" kern="1200">
              <a:latin typeface="Arial" panose="020B0604020202020204" pitchFamily="34" charset="0"/>
            </a:rPr>
            <a:t>New Applicants</a:t>
          </a:r>
        </a:p>
      </dsp:txBody>
      <dsp:txXfrm>
        <a:off x="376733" y="4982736"/>
        <a:ext cx="7015679" cy="3507839"/>
      </dsp:txXfrm>
    </dsp:sp>
    <dsp:sp modelId="{9511AFBB-1346-4254-9B7B-A34AD6B31D61}">
      <dsp:nvSpPr>
        <dsp:cNvPr id="0" name=""/>
        <dsp:cNvSpPr/>
      </dsp:nvSpPr>
      <dsp:spPr>
        <a:xfrm>
          <a:off x="8865704" y="4982736"/>
          <a:ext cx="7015679" cy="3507839"/>
        </a:xfrm>
        <a:prstGeom prst="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en-US" sz="6500" b="1" kern="1200">
              <a:solidFill>
                <a:schemeClr val="bg2">
                  <a:lumMod val="20000"/>
                  <a:lumOff val="80000"/>
                </a:schemeClr>
              </a:solidFill>
              <a:latin typeface="Arial" panose="020B0604020202020204" pitchFamily="34" charset="0"/>
            </a:rPr>
            <a:t>Not Eligible: </a:t>
          </a:r>
        </a:p>
        <a:p>
          <a:pPr marL="0" lvl="0" indent="0" algn="ctr" defTabSz="2889250">
            <a:lnSpc>
              <a:spcPct val="90000"/>
            </a:lnSpc>
            <a:spcBef>
              <a:spcPct val="0"/>
            </a:spcBef>
            <a:spcAft>
              <a:spcPct val="35000"/>
            </a:spcAft>
            <a:buNone/>
          </a:pPr>
          <a:r>
            <a:rPr lang="en-US" sz="6500" kern="1200">
              <a:latin typeface="Arial" panose="020B0604020202020204" pitchFamily="34" charset="0"/>
            </a:rPr>
            <a:t>Institutions with 2020 Awards</a:t>
          </a:r>
        </a:p>
      </dsp:txBody>
      <dsp:txXfrm>
        <a:off x="8865704" y="4982736"/>
        <a:ext cx="7015679" cy="35078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6F8CE7-CFB6-4DA1-981C-0C5F19113983}">
      <dsp:nvSpPr>
        <dsp:cNvPr id="0" name=""/>
        <dsp:cNvSpPr/>
      </dsp:nvSpPr>
      <dsp:spPr>
        <a:xfrm>
          <a:off x="0" y="1047077"/>
          <a:ext cx="3752979" cy="3752979"/>
        </a:xfrm>
        <a:prstGeom prst="ellipse">
          <a:avLst/>
        </a:prstGeom>
        <a:solidFill>
          <a:schemeClr val="tx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en-US" sz="3600" b="1" kern="1200"/>
            <a:t>Fellow</a:t>
          </a:r>
        </a:p>
      </dsp:txBody>
      <dsp:txXfrm>
        <a:off x="549611" y="1596688"/>
        <a:ext cx="2653757" cy="2653757"/>
      </dsp:txXfrm>
    </dsp:sp>
    <dsp:sp modelId="{59B49542-F60E-45FD-8949-9DF90FFF3970}">
      <dsp:nvSpPr>
        <dsp:cNvPr id="0" name=""/>
        <dsp:cNvSpPr/>
      </dsp:nvSpPr>
      <dsp:spPr>
        <a:xfrm>
          <a:off x="4060552" y="1829161"/>
          <a:ext cx="2176727" cy="2176727"/>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89050">
            <a:lnSpc>
              <a:spcPct val="90000"/>
            </a:lnSpc>
            <a:spcBef>
              <a:spcPct val="0"/>
            </a:spcBef>
            <a:spcAft>
              <a:spcPct val="35000"/>
            </a:spcAft>
            <a:buNone/>
          </a:pPr>
          <a:endParaRPr lang="en-US" sz="2900" kern="1200"/>
        </a:p>
      </dsp:txBody>
      <dsp:txXfrm>
        <a:off x="4349077" y="2661541"/>
        <a:ext cx="1599677" cy="511967"/>
      </dsp:txXfrm>
    </dsp:sp>
    <dsp:sp modelId="{C89674E9-D4F3-4298-B725-9FEA5713AF89}">
      <dsp:nvSpPr>
        <dsp:cNvPr id="0" name=""/>
        <dsp:cNvSpPr/>
      </dsp:nvSpPr>
      <dsp:spPr>
        <a:xfrm>
          <a:off x="6542022" y="1041035"/>
          <a:ext cx="3752979" cy="3752979"/>
        </a:xfrm>
        <a:prstGeom prst="ellipse">
          <a:avLst/>
        </a:prstGeom>
        <a:solidFill>
          <a:schemeClr val="bg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en-US" sz="3600" b="1" kern="1200"/>
            <a:t>Research Training</a:t>
          </a:r>
        </a:p>
      </dsp:txBody>
      <dsp:txXfrm>
        <a:off x="7091633" y="1590646"/>
        <a:ext cx="2653757" cy="2653757"/>
      </dsp:txXfrm>
    </dsp:sp>
    <dsp:sp modelId="{4437ECC6-1560-413B-A237-E0DDD82B4523}">
      <dsp:nvSpPr>
        <dsp:cNvPr id="0" name=""/>
        <dsp:cNvSpPr/>
      </dsp:nvSpPr>
      <dsp:spPr>
        <a:xfrm>
          <a:off x="10599743" y="1829161"/>
          <a:ext cx="2176727" cy="2176727"/>
        </a:xfrm>
        <a:prstGeom prst="mathEqual">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89050">
            <a:lnSpc>
              <a:spcPct val="90000"/>
            </a:lnSpc>
            <a:spcBef>
              <a:spcPct val="0"/>
            </a:spcBef>
            <a:spcAft>
              <a:spcPct val="35000"/>
            </a:spcAft>
            <a:buNone/>
          </a:pPr>
          <a:endParaRPr lang="en-US" sz="2900" kern="1200"/>
        </a:p>
      </dsp:txBody>
      <dsp:txXfrm>
        <a:off x="10888268" y="2277567"/>
        <a:ext cx="1599677" cy="1279915"/>
      </dsp:txXfrm>
    </dsp:sp>
    <dsp:sp modelId="{DC72C6F9-8341-4CAE-B563-CDBEE9654BB8}">
      <dsp:nvSpPr>
        <dsp:cNvPr id="0" name=""/>
        <dsp:cNvSpPr/>
      </dsp:nvSpPr>
      <dsp:spPr>
        <a:xfrm>
          <a:off x="13081213" y="1041035"/>
          <a:ext cx="3752979" cy="3752979"/>
        </a:xfrm>
        <a:prstGeom prst="ellipse">
          <a:avLst/>
        </a:prstGeom>
        <a:solidFill>
          <a:srgbClr val="447B8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en-US" sz="3600" b="1" kern="1200"/>
            <a:t>Employed Education Researcher</a:t>
          </a:r>
        </a:p>
      </dsp:txBody>
      <dsp:txXfrm>
        <a:off x="13630824" y="1590646"/>
        <a:ext cx="2653757" cy="2653757"/>
      </dsp:txXfrm>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BBDB17-744C-3BD5-7350-D5A0B34B5323}"/>
              </a:ext>
            </a:extLst>
          </p:cNvPr>
          <p:cNvSpPr>
            <a:spLocks noGrp="1"/>
          </p:cNvSpPr>
          <p:nvPr>
            <p:ph type="hdr" sz="quarter"/>
          </p:nvPr>
        </p:nvSpPr>
        <p:spPr>
          <a:xfrm>
            <a:off x="0" y="0"/>
            <a:ext cx="3037840" cy="464820"/>
          </a:xfrm>
          <a:prstGeom prst="rect">
            <a:avLst/>
          </a:prstGeom>
        </p:spPr>
        <p:txBody>
          <a:bodyPr vert="horz" lIns="93177" tIns="46589" rIns="93177" bIns="46589" rtlCol="0"/>
          <a:lstStyle>
            <a:lvl1pPr algn="l" defTabSz="1242427"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889D30B3-1D39-AAD7-51B7-5332C410A812}"/>
              </a:ext>
            </a:extLst>
          </p:cNvPr>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defTabSz="1242427" eaLnBrk="1" fontAlgn="auto" hangingPunct="1">
              <a:spcBef>
                <a:spcPts val="0"/>
              </a:spcBef>
              <a:spcAft>
                <a:spcPts val="0"/>
              </a:spcAft>
              <a:defRPr sz="1200">
                <a:latin typeface="+mn-lt"/>
              </a:defRPr>
            </a:lvl1pPr>
          </a:lstStyle>
          <a:p>
            <a:pPr>
              <a:defRPr/>
            </a:pPr>
            <a:fld id="{81E3EC62-BC73-478E-9648-2ABBF0F8767E}" type="datetime1">
              <a:rPr lang="en-US"/>
              <a:pPr>
                <a:defRPr/>
              </a:pPr>
              <a:t>12/2/2024</a:t>
            </a:fld>
            <a:endParaRPr lang="en-US"/>
          </a:p>
        </p:txBody>
      </p:sp>
      <p:sp>
        <p:nvSpPr>
          <p:cNvPr id="4" name="Footer Placeholder 3">
            <a:extLst>
              <a:ext uri="{FF2B5EF4-FFF2-40B4-BE49-F238E27FC236}">
                <a16:creationId xmlns:a16="http://schemas.microsoft.com/office/drawing/2014/main" id="{BE31F9E5-0A3E-4929-FD69-D2ED6AB0B629}"/>
              </a:ext>
            </a:extLst>
          </p:cNvPr>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defTabSz="1242427"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4834541A-E7A7-5ADC-11E4-4C36AF9C0821}"/>
              </a:ext>
            </a:extLst>
          </p:cNvPr>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defTabSz="1242427" eaLnBrk="1" fontAlgn="auto" hangingPunct="1">
              <a:spcBef>
                <a:spcPts val="0"/>
              </a:spcBef>
              <a:spcAft>
                <a:spcPts val="0"/>
              </a:spcAft>
              <a:defRPr sz="1200">
                <a:latin typeface="+mn-lt"/>
              </a:defRPr>
            </a:lvl1pPr>
          </a:lstStyle>
          <a:p>
            <a:pPr>
              <a:defRPr/>
            </a:pPr>
            <a:fld id="{C785B616-18B9-47CB-B7D4-EDBD379BE7F3}"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B9686FA-DBFE-7CFA-2EA6-2F855DE5BB68}"/>
              </a:ext>
            </a:extLst>
          </p:cNvPr>
          <p:cNvSpPr>
            <a:spLocks noGrp="1"/>
          </p:cNvSpPr>
          <p:nvPr>
            <p:ph type="hdr" sz="quarter"/>
          </p:nvPr>
        </p:nvSpPr>
        <p:spPr>
          <a:xfrm>
            <a:off x="0" y="0"/>
            <a:ext cx="3037840" cy="464820"/>
          </a:xfrm>
          <a:prstGeom prst="rect">
            <a:avLst/>
          </a:prstGeom>
        </p:spPr>
        <p:txBody>
          <a:bodyPr vert="horz" lIns="93177" tIns="46589" rIns="93177" bIns="46589" rtlCol="0"/>
          <a:lstStyle>
            <a:lvl1pPr algn="l" defTabSz="1242427"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3F53084-398A-58E8-B831-32D345731023}"/>
              </a:ext>
            </a:extLst>
          </p:cNvPr>
          <p:cNvSpPr>
            <a:spLocks noGrp="1"/>
          </p:cNvSpPr>
          <p:nvPr>
            <p:ph type="dt" idx="1"/>
          </p:nvPr>
        </p:nvSpPr>
        <p:spPr>
          <a:xfrm>
            <a:off x="3970938" y="0"/>
            <a:ext cx="3037840" cy="464820"/>
          </a:xfrm>
          <a:prstGeom prst="rect">
            <a:avLst/>
          </a:prstGeom>
        </p:spPr>
        <p:txBody>
          <a:bodyPr vert="horz" lIns="93177" tIns="46589" rIns="93177" bIns="46589" rtlCol="0"/>
          <a:lstStyle>
            <a:lvl1pPr algn="r" defTabSz="1242427" eaLnBrk="1" fontAlgn="auto" hangingPunct="1">
              <a:spcBef>
                <a:spcPts val="0"/>
              </a:spcBef>
              <a:spcAft>
                <a:spcPts val="0"/>
              </a:spcAft>
              <a:defRPr sz="1200">
                <a:latin typeface="+mn-lt"/>
              </a:defRPr>
            </a:lvl1pPr>
          </a:lstStyle>
          <a:p>
            <a:pPr>
              <a:defRPr/>
            </a:pPr>
            <a:fld id="{4FB85B04-589C-44A8-A952-F6A127010DB6}" type="datetime1">
              <a:rPr lang="en-US"/>
              <a:pPr>
                <a:defRPr/>
              </a:pPr>
              <a:t>12/2/2024</a:t>
            </a:fld>
            <a:endParaRPr lang="en-US"/>
          </a:p>
        </p:txBody>
      </p:sp>
      <p:sp>
        <p:nvSpPr>
          <p:cNvPr id="4" name="Slide Image Placeholder 3">
            <a:extLst>
              <a:ext uri="{FF2B5EF4-FFF2-40B4-BE49-F238E27FC236}">
                <a16:creationId xmlns:a16="http://schemas.microsoft.com/office/drawing/2014/main" id="{3E42D049-E273-F074-D6DD-51D8096CB164}"/>
              </a:ext>
            </a:extLst>
          </p:cNvPr>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28E54C53-B486-53D0-DC18-1C5296B188CA}"/>
              </a:ext>
            </a:extLst>
          </p:cNvPr>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tr-TR" noProof="0"/>
              <a:t>Click to edit Master text styles</a:t>
            </a:r>
          </a:p>
          <a:p>
            <a:pPr lvl="1"/>
            <a:r>
              <a:rPr lang="tr-TR" noProof="0"/>
              <a:t>Second level</a:t>
            </a:r>
          </a:p>
          <a:p>
            <a:pPr lvl="2"/>
            <a:r>
              <a:rPr lang="tr-TR" noProof="0"/>
              <a:t>Third level</a:t>
            </a:r>
          </a:p>
          <a:p>
            <a:pPr lvl="3"/>
            <a:r>
              <a:rPr lang="tr-TR" noProof="0"/>
              <a:t>Fourth level</a:t>
            </a:r>
          </a:p>
          <a:p>
            <a:pPr lvl="4"/>
            <a:r>
              <a:rPr lang="tr-TR" noProof="0"/>
              <a:t>Fifth level</a:t>
            </a:r>
            <a:endParaRPr lang="en-US" noProof="0"/>
          </a:p>
        </p:txBody>
      </p:sp>
      <p:sp>
        <p:nvSpPr>
          <p:cNvPr id="6" name="Footer Placeholder 5">
            <a:extLst>
              <a:ext uri="{FF2B5EF4-FFF2-40B4-BE49-F238E27FC236}">
                <a16:creationId xmlns:a16="http://schemas.microsoft.com/office/drawing/2014/main" id="{BF473189-ED6D-C356-05C3-FDB68F64155A}"/>
              </a:ext>
            </a:extLst>
          </p:cNvPr>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defTabSz="1242427"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BDEF0E8E-2A80-65AE-D9BE-A47E34742FBE}"/>
              </a:ext>
            </a:extLst>
          </p:cNvPr>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defTabSz="1242427" eaLnBrk="1" fontAlgn="auto" hangingPunct="1">
              <a:spcBef>
                <a:spcPts val="0"/>
              </a:spcBef>
              <a:spcAft>
                <a:spcPts val="0"/>
              </a:spcAft>
              <a:defRPr sz="1200">
                <a:latin typeface="+mn-lt"/>
              </a:defRPr>
            </a:lvl1pPr>
          </a:lstStyle>
          <a:p>
            <a:pPr>
              <a:defRPr/>
            </a:pPr>
            <a:fld id="{9AFAF0B7-B71A-4B73-9085-3FE5076F5595}"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defTabSz="1219200" rtl="0" eaLnBrk="0" fontAlgn="base" hangingPunct="0">
      <a:spcBef>
        <a:spcPct val="30000"/>
      </a:spcBef>
      <a:spcAft>
        <a:spcPct val="0"/>
      </a:spcAft>
      <a:defRPr sz="3200" kern="1200">
        <a:solidFill>
          <a:schemeClr val="tx1"/>
        </a:solidFill>
        <a:latin typeface="+mn-lt"/>
        <a:ea typeface="+mn-ea"/>
        <a:cs typeface="+mn-cs"/>
      </a:defRPr>
    </a:lvl1pPr>
    <a:lvl2pPr marL="1219200" algn="l" defTabSz="1219200" rtl="0" eaLnBrk="0" fontAlgn="base" hangingPunct="0">
      <a:spcBef>
        <a:spcPct val="30000"/>
      </a:spcBef>
      <a:spcAft>
        <a:spcPct val="0"/>
      </a:spcAft>
      <a:defRPr sz="3200" kern="1200">
        <a:solidFill>
          <a:schemeClr val="tx1"/>
        </a:solidFill>
        <a:latin typeface="+mn-lt"/>
        <a:ea typeface="+mn-ea"/>
        <a:cs typeface="+mn-cs"/>
      </a:defRPr>
    </a:lvl2pPr>
    <a:lvl3pPr marL="2438400" algn="l" defTabSz="1219200" rtl="0" eaLnBrk="0" fontAlgn="base" hangingPunct="0">
      <a:spcBef>
        <a:spcPct val="30000"/>
      </a:spcBef>
      <a:spcAft>
        <a:spcPct val="0"/>
      </a:spcAft>
      <a:defRPr sz="3200" kern="1200">
        <a:solidFill>
          <a:schemeClr val="tx1"/>
        </a:solidFill>
        <a:latin typeface="+mn-lt"/>
        <a:ea typeface="+mn-ea"/>
        <a:cs typeface="+mn-cs"/>
      </a:defRPr>
    </a:lvl3pPr>
    <a:lvl4pPr marL="3657600" algn="l" defTabSz="1219200" rtl="0" eaLnBrk="0" fontAlgn="base" hangingPunct="0">
      <a:spcBef>
        <a:spcPct val="30000"/>
      </a:spcBef>
      <a:spcAft>
        <a:spcPct val="0"/>
      </a:spcAft>
      <a:defRPr sz="3200" kern="1200">
        <a:solidFill>
          <a:schemeClr val="tx1"/>
        </a:solidFill>
        <a:latin typeface="+mn-lt"/>
        <a:ea typeface="+mn-ea"/>
        <a:cs typeface="+mn-cs"/>
      </a:defRPr>
    </a:lvl4pPr>
    <a:lvl5pPr marL="4876800" algn="l" defTabSz="1219200" rtl="0" eaLnBrk="0" fontAlgn="base" hangingPunct="0">
      <a:spcBef>
        <a:spcPct val="30000"/>
      </a:spcBef>
      <a:spcAft>
        <a:spcPct val="0"/>
      </a:spcAft>
      <a:defRPr sz="3200" kern="1200">
        <a:solidFill>
          <a:schemeClr val="tx1"/>
        </a:solidFill>
        <a:latin typeface="+mn-lt"/>
        <a:ea typeface="+mn-ea"/>
        <a:cs typeface="+mn-cs"/>
      </a:defRPr>
    </a:lvl5pPr>
    <a:lvl6pPr marL="6096305" algn="l" defTabSz="1219261" rtl="0" eaLnBrk="1" latinLnBrk="0" hangingPunct="1">
      <a:defRPr sz="3200" kern="1200">
        <a:solidFill>
          <a:schemeClr val="tx1"/>
        </a:solidFill>
        <a:latin typeface="+mn-lt"/>
        <a:ea typeface="+mn-ea"/>
        <a:cs typeface="+mn-cs"/>
      </a:defRPr>
    </a:lvl6pPr>
    <a:lvl7pPr marL="7315566" algn="l" defTabSz="1219261" rtl="0" eaLnBrk="1" latinLnBrk="0" hangingPunct="1">
      <a:defRPr sz="3200" kern="1200">
        <a:solidFill>
          <a:schemeClr val="tx1"/>
        </a:solidFill>
        <a:latin typeface="+mn-lt"/>
        <a:ea typeface="+mn-ea"/>
        <a:cs typeface="+mn-cs"/>
      </a:defRPr>
    </a:lvl7pPr>
    <a:lvl8pPr marL="8534827" algn="l" defTabSz="1219261" rtl="0" eaLnBrk="1" latinLnBrk="0" hangingPunct="1">
      <a:defRPr sz="3200" kern="1200">
        <a:solidFill>
          <a:schemeClr val="tx1"/>
        </a:solidFill>
        <a:latin typeface="+mn-lt"/>
        <a:ea typeface="+mn-ea"/>
        <a:cs typeface="+mn-cs"/>
      </a:defRPr>
    </a:lvl8pPr>
    <a:lvl9pPr marL="9754088" algn="l" defTabSz="1219261" rtl="0" eaLnBrk="1" latinLnBrk="0" hangingPunct="1">
      <a:defRPr sz="3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Tree>
    <p:extLst>
      <p:ext uri="{BB962C8B-B14F-4D97-AF65-F5344CB8AC3E}">
        <p14:creationId xmlns:p14="http://schemas.microsoft.com/office/powerpoint/2010/main" val="2224909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471467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6081579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79342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040360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594766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44618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2981224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7165800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872710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85128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E1FBBF68-69D4-A2DA-CF71-8A0AFA2B54B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a:extLst>
              <a:ext uri="{FF2B5EF4-FFF2-40B4-BE49-F238E27FC236}">
                <a16:creationId xmlns:a16="http://schemas.microsoft.com/office/drawing/2014/main" id="{C5741CB7-76D7-A430-17F5-684628D48BE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z="14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7373411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80721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6688313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6526366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2821370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4882004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46708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989637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204324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036768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7245989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426736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6797946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745846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57668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956876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826871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0545511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6230032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D0E2EF-AB91-4245-B3AD-D5D6E3B0F44B}" type="slidenum">
              <a:rPr lang="en-US" smtClean="0"/>
              <a:pPr/>
              <a:t>38</a:t>
            </a:fld>
            <a:endParaRPr lang="en-US"/>
          </a:p>
        </p:txBody>
      </p:sp>
    </p:spTree>
    <p:extLst>
      <p:ext uri="{BB962C8B-B14F-4D97-AF65-F5344CB8AC3E}">
        <p14:creationId xmlns:p14="http://schemas.microsoft.com/office/powerpoint/2010/main" val="30776893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D0E2EF-AB91-4245-B3AD-D5D6E3B0F44B}" type="slidenum">
              <a:rPr lang="en-US" smtClean="0"/>
              <a:pPr/>
              <a:t>39</a:t>
            </a:fld>
            <a:endParaRPr lang="en-US"/>
          </a:p>
        </p:txBody>
      </p:sp>
    </p:spTree>
    <p:extLst>
      <p:ext uri="{BB962C8B-B14F-4D97-AF65-F5344CB8AC3E}">
        <p14:creationId xmlns:p14="http://schemas.microsoft.com/office/powerpoint/2010/main" val="30776893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2" defTabSz="914350" eaLnBrk="0" fontAlgn="base" hangingPunct="0">
              <a:spcBef>
                <a:spcPct val="30000"/>
              </a:spcBef>
              <a:spcAft>
                <a:spcPct val="0"/>
              </a:spcAft>
              <a:defRPr/>
            </a:pPr>
            <a:endParaRPr lang="en-US" dirty="0"/>
          </a:p>
        </p:txBody>
      </p:sp>
    </p:spTree>
    <p:extLst>
      <p:ext uri="{BB962C8B-B14F-4D97-AF65-F5344CB8AC3E}">
        <p14:creationId xmlns:p14="http://schemas.microsoft.com/office/powerpoint/2010/main" val="35019250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885217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3953375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0446877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6601314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D0E2EF-AB91-4245-B3AD-D5D6E3B0F44B}" type="slidenum">
              <a:rPr lang="en-US" smtClean="0"/>
              <a:pPr/>
              <a:t>44</a:t>
            </a:fld>
            <a:endParaRPr lang="en-US"/>
          </a:p>
        </p:txBody>
      </p:sp>
    </p:spTree>
    <p:extLst>
      <p:ext uri="{BB962C8B-B14F-4D97-AF65-F5344CB8AC3E}">
        <p14:creationId xmlns:p14="http://schemas.microsoft.com/office/powerpoint/2010/main" val="141152253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D0E2EF-AB91-4245-B3AD-D5D6E3B0F44B}" type="slidenum">
              <a:rPr lang="en-US" smtClean="0"/>
              <a:pPr/>
              <a:t>45</a:t>
            </a:fld>
            <a:endParaRPr lang="en-US"/>
          </a:p>
        </p:txBody>
      </p:sp>
    </p:spTree>
    <p:extLst>
      <p:ext uri="{BB962C8B-B14F-4D97-AF65-F5344CB8AC3E}">
        <p14:creationId xmlns:p14="http://schemas.microsoft.com/office/powerpoint/2010/main" val="345864407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3473121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D0E2EF-AB91-4245-B3AD-D5D6E3B0F44B}" type="slidenum">
              <a:rPr lang="en-US" smtClean="0"/>
              <a:pPr/>
              <a:t>47</a:t>
            </a:fld>
            <a:endParaRPr lang="en-US"/>
          </a:p>
        </p:txBody>
      </p:sp>
    </p:spTree>
    <p:extLst>
      <p:ext uri="{BB962C8B-B14F-4D97-AF65-F5344CB8AC3E}">
        <p14:creationId xmlns:p14="http://schemas.microsoft.com/office/powerpoint/2010/main" val="17877998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D0E2EF-AB91-4245-B3AD-D5D6E3B0F44B}" type="slidenum">
              <a:rPr lang="en-US" smtClean="0"/>
              <a:pPr/>
              <a:t>48</a:t>
            </a:fld>
            <a:endParaRPr lang="en-US"/>
          </a:p>
        </p:txBody>
      </p:sp>
    </p:spTree>
    <p:extLst>
      <p:ext uri="{BB962C8B-B14F-4D97-AF65-F5344CB8AC3E}">
        <p14:creationId xmlns:p14="http://schemas.microsoft.com/office/powerpoint/2010/main" val="32132375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799782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8555564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750564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31363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76052446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11260230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a:extLst>
              <a:ext uri="{FF2B5EF4-FFF2-40B4-BE49-F238E27FC236}">
                <a16:creationId xmlns:a16="http://schemas.microsoft.com/office/drawing/2014/main" id="{15E19AA6-D7E9-4ADC-87F7-4BE79DD1D31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a:extLst>
              <a:ext uri="{FF2B5EF4-FFF2-40B4-BE49-F238E27FC236}">
                <a16:creationId xmlns:a16="http://schemas.microsoft.com/office/drawing/2014/main" id="{50E0DFC3-D89C-4937-A353-FA205EBDDA7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06500" name="Slide Number Placeholder 3">
            <a:extLst>
              <a:ext uri="{FF2B5EF4-FFF2-40B4-BE49-F238E27FC236}">
                <a16:creationId xmlns:a16="http://schemas.microsoft.com/office/drawing/2014/main" id="{DD2BFBFB-DF17-42AD-AEE8-78082B4A3EC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85C6ACD-8850-4931-8F75-68C380CB4B2A}" type="slidenum">
              <a:rPr lang="en-US" altLang="en-US" smtClean="0"/>
              <a:pPr fontAlgn="base">
                <a:spcBef>
                  <a:spcPct val="0"/>
                </a:spcBef>
                <a:spcAft>
                  <a:spcPct val="0"/>
                </a:spcAft>
              </a:pPr>
              <a:t>54</a:t>
            </a:fld>
            <a:endParaRPr lang="en-US"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58391482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6361625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a:p>
        </p:txBody>
      </p:sp>
      <p:sp>
        <p:nvSpPr>
          <p:cNvPr id="4" name="Slide Number Placeholder 3"/>
          <p:cNvSpPr>
            <a:spLocks noGrp="1"/>
          </p:cNvSpPr>
          <p:nvPr>
            <p:ph type="sldNum" sz="quarter" idx="5"/>
          </p:nvPr>
        </p:nvSpPr>
        <p:spPr/>
        <p:txBody>
          <a:bodyPr/>
          <a:lstStyle/>
          <a:p>
            <a:fld id="{8113C88E-7EE8-4223-9D0F-90FC1B0CBC01}" type="slidenum">
              <a:rPr lang="en-US" smtClean="0"/>
              <a:t>6</a:t>
            </a:fld>
            <a:endParaRPr lang="en-US"/>
          </a:p>
        </p:txBody>
      </p:sp>
    </p:spTree>
    <p:extLst>
      <p:ext uri="{BB962C8B-B14F-4D97-AF65-F5344CB8AC3E}">
        <p14:creationId xmlns:p14="http://schemas.microsoft.com/office/powerpoint/2010/main" val="39277877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35ed75ccf_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35ed75ccf_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55836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9423377B-A8C6-F388-0F88-B9B455821D0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a:extLst>
              <a:ext uri="{FF2B5EF4-FFF2-40B4-BE49-F238E27FC236}">
                <a16:creationId xmlns:a16="http://schemas.microsoft.com/office/drawing/2014/main" id="{7B2F7853-5093-7BED-6CBD-1276362F1BC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2679231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emf"/><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Gra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AC7190C-050F-F1F7-E1FD-D2B59A54AF69}"/>
              </a:ext>
            </a:extLst>
          </p:cNvPr>
          <p:cNvSpPr>
            <a:spLocks/>
          </p:cNvSpPr>
          <p:nvPr userDrawn="1"/>
        </p:nvSpPr>
        <p:spPr>
          <a:xfrm>
            <a:off x="1588" y="361950"/>
            <a:ext cx="24384000" cy="11826875"/>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bg1"/>
              </a:solidFill>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B26A3462-2C55-445B-17EB-4BD8BBCE3E32}"/>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4" name="Picture 8">
            <a:extLst>
              <a:ext uri="{FF2B5EF4-FFF2-40B4-BE49-F238E27FC236}">
                <a16:creationId xmlns:a16="http://schemas.microsoft.com/office/drawing/2014/main" id="{37EE9059-0CBF-8E6F-541F-A058580CB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
          <p:cNvSpPr>
            <a:spLocks noGrp="1"/>
          </p:cNvSpPr>
          <p:nvPr>
            <p:ph type="ctrTitle"/>
          </p:nvPr>
        </p:nvSpPr>
        <p:spPr>
          <a:xfrm>
            <a:off x="2269122" y="5029200"/>
            <a:ext cx="20496234" cy="3231728"/>
          </a:xfrm>
        </p:spPr>
        <p:txBody>
          <a:bodyPr lIns="0" tIns="0" rIns="0" bIns="0">
            <a:normAutofit/>
          </a:bodyPr>
          <a:lstStyle>
            <a:lvl1pPr>
              <a:defRPr sz="7200" b="0" i="0" baseline="0">
                <a:solidFill>
                  <a:schemeClr val="bg1"/>
                </a:solidFill>
                <a:latin typeface="Times New Roman" panose="02020603050405020304" pitchFamily="18" charset="0"/>
                <a:cs typeface="Times New Roman" panose="02020603050405020304" pitchFamily="18" charset="0"/>
              </a:defRPr>
            </a:lvl1pPr>
          </a:lstStyle>
          <a:p>
            <a:r>
              <a:rPr lang="en-US"/>
              <a:t>Click to edit Master title style</a:t>
            </a:r>
          </a:p>
        </p:txBody>
      </p:sp>
      <p:sp>
        <p:nvSpPr>
          <p:cNvPr id="8" name="Text Placeholder 7"/>
          <p:cNvSpPr>
            <a:spLocks noGrp="1"/>
          </p:cNvSpPr>
          <p:nvPr>
            <p:ph type="body" sz="quarter" idx="14"/>
          </p:nvPr>
        </p:nvSpPr>
        <p:spPr>
          <a:xfrm>
            <a:off x="2268538" y="8458200"/>
            <a:ext cx="2914649" cy="2968950"/>
          </a:xfrm>
        </p:spPr>
        <p:txBody>
          <a:bodyPr/>
          <a:lstStyle>
            <a:lvl1pPr>
              <a:defRPr sz="2400">
                <a:solidFill>
                  <a:schemeClr val="bg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32" name="Text Placeholder 7"/>
          <p:cNvSpPr>
            <a:spLocks noGrp="1"/>
          </p:cNvSpPr>
          <p:nvPr>
            <p:ph type="body" sz="quarter" idx="15"/>
          </p:nvPr>
        </p:nvSpPr>
        <p:spPr>
          <a:xfrm>
            <a:off x="5330714" y="8458200"/>
            <a:ext cx="2914649" cy="2968950"/>
          </a:xfrm>
        </p:spPr>
        <p:txBody>
          <a:bodyPr/>
          <a:lstStyle>
            <a:lvl1pPr>
              <a:defRPr sz="2400">
                <a:solidFill>
                  <a:schemeClr val="bg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5" name="Slide Number Placeholder 6">
            <a:extLst>
              <a:ext uri="{FF2B5EF4-FFF2-40B4-BE49-F238E27FC236}">
                <a16:creationId xmlns:a16="http://schemas.microsoft.com/office/drawing/2014/main" id="{47824367-B7DD-A386-47CE-5B46D9C30C33}"/>
              </a:ext>
            </a:extLst>
          </p:cNvPr>
          <p:cNvSpPr>
            <a:spLocks noGrp="1"/>
          </p:cNvSpPr>
          <p:nvPr>
            <p:ph type="sldNum" sz="quarter" idx="16"/>
          </p:nvPr>
        </p:nvSpPr>
        <p:spPr>
          <a:xfrm>
            <a:off x="22674263" y="12585700"/>
            <a:ext cx="950912" cy="733425"/>
          </a:xfrm>
        </p:spPr>
        <p:txBody>
          <a:bodyPr/>
          <a:lstStyle>
            <a:lvl1pPr algn="r">
              <a:defRPr>
                <a:solidFill>
                  <a:srgbClr val="576F7F"/>
                </a:solidFill>
              </a:defRPr>
            </a:lvl1pPr>
          </a:lstStyle>
          <a:p>
            <a:pPr>
              <a:defRPr/>
            </a:pPr>
            <a:fld id="{0584609C-FDFD-4B62-A69A-E97EAB68FC3B}" type="slidenum">
              <a:rPr lang="uk-UA"/>
              <a:pPr>
                <a:defRPr/>
              </a:pPr>
              <a:t>‹#›</a:t>
            </a:fld>
            <a:endParaRPr lang="uk-UA"/>
          </a:p>
        </p:txBody>
      </p:sp>
    </p:spTree>
    <p:extLst>
      <p:ext uri="{BB962C8B-B14F-4D97-AF65-F5344CB8AC3E}">
        <p14:creationId xmlns:p14="http://schemas.microsoft.com/office/powerpoint/2010/main" val="4855151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Text Slide — 01">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41BD014E-E4EF-7591-8A3C-02BB1C412567}"/>
              </a:ext>
            </a:extLst>
          </p:cNvPr>
          <p:cNvCxnSpPr/>
          <p:nvPr userDrawn="1"/>
        </p:nvCxnSpPr>
        <p:spPr>
          <a:xfrm>
            <a:off x="757238" y="12188825"/>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a16="http://schemas.microsoft.com/office/drawing/2014/main" id="{B8F80F7F-F86C-0519-F33E-167CB38565C7}"/>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5" name="Picture 8">
            <a:extLst>
              <a:ext uri="{FF2B5EF4-FFF2-40B4-BE49-F238E27FC236}">
                <a16:creationId xmlns:a16="http://schemas.microsoft.com/office/drawing/2014/main" id="{BF31AEAD-E12D-79CE-F97D-1EB07AD5FAB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44587" y="1143000"/>
            <a:ext cx="10682747"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a:t>Click to edit Master title style</a:t>
            </a:r>
            <a:endParaRPr lang="en-US"/>
          </a:p>
        </p:txBody>
      </p:sp>
      <p:sp>
        <p:nvSpPr>
          <p:cNvPr id="22" name="Picture Placeholder 4"/>
          <p:cNvSpPr>
            <a:spLocks noGrp="1"/>
          </p:cNvSpPr>
          <p:nvPr>
            <p:ph type="pic" sz="quarter" idx="21"/>
          </p:nvPr>
        </p:nvSpPr>
        <p:spPr>
          <a:xfrm>
            <a:off x="12574588" y="1143001"/>
            <a:ext cx="10653252" cy="10287000"/>
          </a:xfrm>
          <a:prstGeom prst="rect">
            <a:avLst/>
          </a:prstGeom>
        </p:spPr>
        <p:txBody>
          <a:bodyPr rtlCol="0">
            <a:normAutofit/>
          </a:bodyPr>
          <a:lstStyle>
            <a:lvl1pPr>
              <a:defRPr/>
            </a:lvl1pPr>
          </a:lstStyle>
          <a:p>
            <a:pPr lvl="0"/>
            <a:endParaRPr lang="en-US" noProof="0"/>
          </a:p>
        </p:txBody>
      </p:sp>
      <p:sp>
        <p:nvSpPr>
          <p:cNvPr id="23" name="Text Placeholder 7"/>
          <p:cNvSpPr>
            <a:spLocks noGrp="1"/>
          </p:cNvSpPr>
          <p:nvPr>
            <p:ph type="body" sz="quarter" idx="15"/>
          </p:nvPr>
        </p:nvSpPr>
        <p:spPr>
          <a:xfrm>
            <a:off x="1144586" y="3152752"/>
            <a:ext cx="10682748" cy="3860491"/>
          </a:xfrm>
        </p:spPr>
        <p:txBody>
          <a:bodyPr/>
          <a:lstStyle>
            <a:lvl1pPr>
              <a:defRPr sz="4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4" name="Text Placeholder 7"/>
          <p:cNvSpPr>
            <a:spLocks noGrp="1"/>
          </p:cNvSpPr>
          <p:nvPr>
            <p:ph type="body" sz="quarter" idx="16"/>
          </p:nvPr>
        </p:nvSpPr>
        <p:spPr>
          <a:xfrm>
            <a:off x="1144586" y="7781903"/>
            <a:ext cx="10682748" cy="3648098"/>
          </a:xfrm>
        </p:spPr>
        <p:txBody>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6" name="Slide Number Placeholder 6">
            <a:extLst>
              <a:ext uri="{FF2B5EF4-FFF2-40B4-BE49-F238E27FC236}">
                <a16:creationId xmlns:a16="http://schemas.microsoft.com/office/drawing/2014/main" id="{2A637D83-8E1E-35C3-5C02-40FA9F69E194}"/>
              </a:ext>
            </a:extLst>
          </p:cNvPr>
          <p:cNvSpPr>
            <a:spLocks noGrp="1"/>
          </p:cNvSpPr>
          <p:nvPr>
            <p:ph type="sldNum" sz="quarter" idx="22"/>
          </p:nvPr>
        </p:nvSpPr>
        <p:spPr>
          <a:xfrm>
            <a:off x="22674263" y="12585700"/>
            <a:ext cx="950912" cy="733425"/>
          </a:xfrm>
        </p:spPr>
        <p:txBody>
          <a:bodyPr/>
          <a:lstStyle>
            <a:lvl1pPr algn="r">
              <a:defRPr>
                <a:solidFill>
                  <a:srgbClr val="576F7F"/>
                </a:solidFill>
              </a:defRPr>
            </a:lvl1pPr>
          </a:lstStyle>
          <a:p>
            <a:pPr>
              <a:defRPr/>
            </a:pPr>
            <a:fld id="{CB8E7FAD-604E-4689-ACD8-91E3987E0A96}" type="slidenum">
              <a:rPr lang="uk-UA"/>
              <a:pPr>
                <a:defRPr/>
              </a:pPr>
              <a:t>‹#›</a:t>
            </a:fld>
            <a:endParaRPr lang="uk-UA"/>
          </a:p>
        </p:txBody>
      </p:sp>
    </p:spTree>
    <p:extLst>
      <p:ext uri="{BB962C8B-B14F-4D97-AF65-F5344CB8AC3E}">
        <p14:creationId xmlns:p14="http://schemas.microsoft.com/office/powerpoint/2010/main" val="2489311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Text Slide — 02">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1651E4DB-DCA3-D5D8-D573-B73B405FCDA9}"/>
              </a:ext>
            </a:extLst>
          </p:cNvPr>
          <p:cNvCxnSpPr/>
          <p:nvPr userDrawn="1"/>
        </p:nvCxnSpPr>
        <p:spPr>
          <a:xfrm>
            <a:off x="757238" y="12188825"/>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a16="http://schemas.microsoft.com/office/drawing/2014/main" id="{739EAC6F-205F-FB95-A00D-9B9046E74939}"/>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5" name="Picture 8">
            <a:extLst>
              <a:ext uri="{FF2B5EF4-FFF2-40B4-BE49-F238E27FC236}">
                <a16:creationId xmlns:a16="http://schemas.microsoft.com/office/drawing/2014/main" id="{BFBDE7BD-A481-1DEF-3F9A-FB7386683A4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sp>
        <p:nvSpPr>
          <p:cNvPr id="24" name="Picture Placeholder 4"/>
          <p:cNvSpPr>
            <a:spLocks noGrp="1"/>
          </p:cNvSpPr>
          <p:nvPr>
            <p:ph type="pic" sz="quarter" idx="21"/>
          </p:nvPr>
        </p:nvSpPr>
        <p:spPr>
          <a:xfrm>
            <a:off x="1144588" y="3124175"/>
            <a:ext cx="22083252" cy="4648213"/>
          </a:xfrm>
          <a:prstGeom prst="rect">
            <a:avLst/>
          </a:prstGeom>
        </p:spPr>
        <p:txBody>
          <a:bodyPr rtlCol="0">
            <a:normAutofit/>
          </a:bodyPr>
          <a:lstStyle>
            <a:lvl1pPr>
              <a:defRPr/>
            </a:lvl1pPr>
          </a:lstStyle>
          <a:p>
            <a:pPr lvl="0"/>
            <a:endParaRPr lang="en-US" noProof="0"/>
          </a:p>
        </p:txBody>
      </p:sp>
      <p:sp>
        <p:nvSpPr>
          <p:cNvPr id="28" name="Text Placeholder 7"/>
          <p:cNvSpPr>
            <a:spLocks noGrp="1"/>
          </p:cNvSpPr>
          <p:nvPr>
            <p:ph type="body" sz="quarter" idx="17"/>
          </p:nvPr>
        </p:nvSpPr>
        <p:spPr>
          <a:xfrm>
            <a:off x="12574586" y="8531537"/>
            <a:ext cx="10682748" cy="2898463"/>
          </a:xfrm>
        </p:spPr>
        <p:txBody>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29" name="Text Placeholder 7"/>
          <p:cNvSpPr>
            <a:spLocks noGrp="1"/>
          </p:cNvSpPr>
          <p:nvPr>
            <p:ph type="body" sz="quarter" idx="15"/>
          </p:nvPr>
        </p:nvSpPr>
        <p:spPr>
          <a:xfrm>
            <a:off x="1144586" y="8531537"/>
            <a:ext cx="10682748" cy="2898463"/>
          </a:xfrm>
        </p:spPr>
        <p:txBody>
          <a:bodyPr/>
          <a:lstStyle>
            <a:lvl1pPr>
              <a:defRPr sz="4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6" name="Slide Number Placeholder 6">
            <a:extLst>
              <a:ext uri="{FF2B5EF4-FFF2-40B4-BE49-F238E27FC236}">
                <a16:creationId xmlns:a16="http://schemas.microsoft.com/office/drawing/2014/main" id="{171996A7-DC38-CCFB-81A8-DFE198F897E5}"/>
              </a:ext>
            </a:extLst>
          </p:cNvPr>
          <p:cNvSpPr>
            <a:spLocks noGrp="1"/>
          </p:cNvSpPr>
          <p:nvPr>
            <p:ph type="sldNum" sz="quarter" idx="22"/>
          </p:nvPr>
        </p:nvSpPr>
        <p:spPr>
          <a:xfrm>
            <a:off x="22674263" y="12585700"/>
            <a:ext cx="950912" cy="733425"/>
          </a:xfrm>
        </p:spPr>
        <p:txBody>
          <a:bodyPr/>
          <a:lstStyle>
            <a:lvl1pPr algn="r">
              <a:defRPr>
                <a:solidFill>
                  <a:srgbClr val="576F7F"/>
                </a:solidFill>
              </a:defRPr>
            </a:lvl1pPr>
          </a:lstStyle>
          <a:p>
            <a:pPr>
              <a:defRPr/>
            </a:pPr>
            <a:fld id="{EA86F2B8-36B7-4222-BD63-839744F9C781}" type="slidenum">
              <a:rPr lang="uk-UA"/>
              <a:pPr>
                <a:defRPr/>
              </a:pPr>
              <a:t>‹#›</a:t>
            </a:fld>
            <a:endParaRPr lang="uk-UA"/>
          </a:p>
        </p:txBody>
      </p:sp>
    </p:spTree>
    <p:extLst>
      <p:ext uri="{BB962C8B-B14F-4D97-AF65-F5344CB8AC3E}">
        <p14:creationId xmlns:p14="http://schemas.microsoft.com/office/powerpoint/2010/main" val="3843946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Text Slide — 03">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AF8AF450-9E1A-A29A-AA95-D9A43FEE510F}"/>
              </a:ext>
            </a:extLst>
          </p:cNvPr>
          <p:cNvCxnSpPr/>
          <p:nvPr userDrawn="1"/>
        </p:nvCxnSpPr>
        <p:spPr>
          <a:xfrm>
            <a:off x="757238" y="12188825"/>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a16="http://schemas.microsoft.com/office/drawing/2014/main" id="{AAD74E5D-D9A8-CEF3-21BB-F5BB16B73357}"/>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5" name="Picture 7">
            <a:extLst>
              <a:ext uri="{FF2B5EF4-FFF2-40B4-BE49-F238E27FC236}">
                <a16:creationId xmlns:a16="http://schemas.microsoft.com/office/drawing/2014/main" id="{99F6EBA8-16AB-FF39-92E2-7624E880837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sp>
        <p:nvSpPr>
          <p:cNvPr id="24" name="Picture Placeholder 4"/>
          <p:cNvSpPr>
            <a:spLocks noGrp="1"/>
          </p:cNvSpPr>
          <p:nvPr>
            <p:ph type="pic" sz="quarter" idx="21"/>
          </p:nvPr>
        </p:nvSpPr>
        <p:spPr>
          <a:xfrm>
            <a:off x="1144588" y="3124175"/>
            <a:ext cx="10668000" cy="4648213"/>
          </a:xfrm>
          <a:prstGeom prst="rect">
            <a:avLst/>
          </a:prstGeom>
        </p:spPr>
        <p:txBody>
          <a:bodyPr rtlCol="0">
            <a:normAutofit/>
          </a:bodyPr>
          <a:lstStyle>
            <a:lvl1pPr>
              <a:defRPr/>
            </a:lvl1pPr>
          </a:lstStyle>
          <a:p>
            <a:pPr lvl="0"/>
            <a:endParaRPr lang="en-US" noProof="0"/>
          </a:p>
        </p:txBody>
      </p:sp>
      <p:sp>
        <p:nvSpPr>
          <p:cNvPr id="16" name="Picture Placeholder 4"/>
          <p:cNvSpPr>
            <a:spLocks noGrp="1"/>
          </p:cNvSpPr>
          <p:nvPr>
            <p:ph type="pic" sz="quarter" idx="22"/>
          </p:nvPr>
        </p:nvSpPr>
        <p:spPr>
          <a:xfrm>
            <a:off x="12592876" y="3124175"/>
            <a:ext cx="10668000" cy="4648213"/>
          </a:xfrm>
          <a:prstGeom prst="rect">
            <a:avLst/>
          </a:prstGeom>
        </p:spPr>
        <p:txBody>
          <a:bodyPr rtlCol="0">
            <a:normAutofit/>
          </a:bodyPr>
          <a:lstStyle>
            <a:lvl1pPr>
              <a:defRPr/>
            </a:lvl1pPr>
          </a:lstStyle>
          <a:p>
            <a:pPr lvl="0"/>
            <a:endParaRPr lang="en-US" noProof="0"/>
          </a:p>
        </p:txBody>
      </p:sp>
      <p:sp>
        <p:nvSpPr>
          <p:cNvPr id="20" name="Text Placeholder 7"/>
          <p:cNvSpPr>
            <a:spLocks noGrp="1"/>
          </p:cNvSpPr>
          <p:nvPr>
            <p:ph type="body" sz="quarter" idx="16"/>
          </p:nvPr>
        </p:nvSpPr>
        <p:spPr>
          <a:xfrm>
            <a:off x="1144586" y="8531537"/>
            <a:ext cx="10682748" cy="2898463"/>
          </a:xfrm>
        </p:spPr>
        <p:txBody>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1" name="Text Placeholder 7"/>
          <p:cNvSpPr>
            <a:spLocks noGrp="1"/>
          </p:cNvSpPr>
          <p:nvPr>
            <p:ph type="body" sz="quarter" idx="17"/>
          </p:nvPr>
        </p:nvSpPr>
        <p:spPr>
          <a:xfrm>
            <a:off x="12574586" y="8531537"/>
            <a:ext cx="10682748" cy="2898463"/>
          </a:xfrm>
        </p:spPr>
        <p:txBody>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6" name="Slide Number Placeholder 6">
            <a:extLst>
              <a:ext uri="{FF2B5EF4-FFF2-40B4-BE49-F238E27FC236}">
                <a16:creationId xmlns:a16="http://schemas.microsoft.com/office/drawing/2014/main" id="{52353791-4683-4576-E634-E129FED8F2B2}"/>
              </a:ext>
            </a:extLst>
          </p:cNvPr>
          <p:cNvSpPr>
            <a:spLocks noGrp="1"/>
          </p:cNvSpPr>
          <p:nvPr>
            <p:ph type="sldNum" sz="quarter" idx="23"/>
          </p:nvPr>
        </p:nvSpPr>
        <p:spPr>
          <a:xfrm>
            <a:off x="22674263" y="12585700"/>
            <a:ext cx="950912" cy="733425"/>
          </a:xfrm>
        </p:spPr>
        <p:txBody>
          <a:bodyPr/>
          <a:lstStyle>
            <a:lvl1pPr algn="r">
              <a:defRPr>
                <a:solidFill>
                  <a:srgbClr val="576F7F"/>
                </a:solidFill>
              </a:defRPr>
            </a:lvl1pPr>
          </a:lstStyle>
          <a:p>
            <a:pPr>
              <a:defRPr/>
            </a:pPr>
            <a:fld id="{93FC444C-D007-4D3F-B3AD-3199A0A8ACDE}" type="slidenum">
              <a:rPr lang="uk-UA"/>
              <a:pPr>
                <a:defRPr/>
              </a:pPr>
              <a:t>‹#›</a:t>
            </a:fld>
            <a:endParaRPr lang="uk-UA"/>
          </a:p>
        </p:txBody>
      </p:sp>
    </p:spTree>
    <p:extLst>
      <p:ext uri="{BB962C8B-B14F-4D97-AF65-F5344CB8AC3E}">
        <p14:creationId xmlns:p14="http://schemas.microsoft.com/office/powerpoint/2010/main" val="30804962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Text Slide — 04">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F7ED1866-D9E0-4668-B9AD-FDEABD339940}"/>
              </a:ext>
            </a:extLst>
          </p:cNvPr>
          <p:cNvCxnSpPr/>
          <p:nvPr userDrawn="1"/>
        </p:nvCxnSpPr>
        <p:spPr>
          <a:xfrm>
            <a:off x="757238" y="12188825"/>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a16="http://schemas.microsoft.com/office/drawing/2014/main" id="{042E42CD-C745-E1D8-E35B-181EACD1634A}"/>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5" name="Picture 8">
            <a:extLst>
              <a:ext uri="{FF2B5EF4-FFF2-40B4-BE49-F238E27FC236}">
                <a16:creationId xmlns:a16="http://schemas.microsoft.com/office/drawing/2014/main" id="{EB5DCB3B-9C89-B982-DD61-C52E9472D66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sp>
        <p:nvSpPr>
          <p:cNvPr id="24" name="Picture Placeholder 4"/>
          <p:cNvSpPr>
            <a:spLocks noGrp="1"/>
          </p:cNvSpPr>
          <p:nvPr>
            <p:ph type="pic" sz="quarter" idx="21"/>
          </p:nvPr>
        </p:nvSpPr>
        <p:spPr>
          <a:xfrm>
            <a:off x="1144588" y="3124175"/>
            <a:ext cx="6858000" cy="4648213"/>
          </a:xfrm>
          <a:prstGeom prst="rect">
            <a:avLst/>
          </a:prstGeom>
        </p:spPr>
        <p:txBody>
          <a:bodyPr rtlCol="0">
            <a:normAutofit/>
          </a:bodyPr>
          <a:lstStyle>
            <a:lvl1pPr>
              <a:defRPr/>
            </a:lvl1pPr>
          </a:lstStyle>
          <a:p>
            <a:pPr lvl="0"/>
            <a:endParaRPr lang="en-US" noProof="0"/>
          </a:p>
        </p:txBody>
      </p:sp>
      <p:sp>
        <p:nvSpPr>
          <p:cNvPr id="25" name="Picture Placeholder 4"/>
          <p:cNvSpPr>
            <a:spLocks noGrp="1"/>
          </p:cNvSpPr>
          <p:nvPr>
            <p:ph type="pic" sz="quarter" idx="23"/>
          </p:nvPr>
        </p:nvSpPr>
        <p:spPr>
          <a:xfrm>
            <a:off x="8764587" y="3124175"/>
            <a:ext cx="6858000" cy="4648213"/>
          </a:xfrm>
          <a:prstGeom prst="rect">
            <a:avLst/>
          </a:prstGeom>
        </p:spPr>
        <p:txBody>
          <a:bodyPr rtlCol="0">
            <a:normAutofit/>
          </a:bodyPr>
          <a:lstStyle>
            <a:lvl1pPr>
              <a:defRPr/>
            </a:lvl1pPr>
          </a:lstStyle>
          <a:p>
            <a:pPr lvl="0"/>
            <a:endParaRPr lang="en-US" noProof="0"/>
          </a:p>
        </p:txBody>
      </p:sp>
      <p:sp>
        <p:nvSpPr>
          <p:cNvPr id="30" name="Picture Placeholder 4"/>
          <p:cNvSpPr>
            <a:spLocks noGrp="1"/>
          </p:cNvSpPr>
          <p:nvPr>
            <p:ph type="pic" sz="quarter" idx="25"/>
          </p:nvPr>
        </p:nvSpPr>
        <p:spPr>
          <a:xfrm>
            <a:off x="16384587" y="3124175"/>
            <a:ext cx="6858000" cy="4648213"/>
          </a:xfrm>
          <a:prstGeom prst="rect">
            <a:avLst/>
          </a:prstGeom>
        </p:spPr>
        <p:txBody>
          <a:bodyPr rtlCol="0">
            <a:normAutofit/>
          </a:bodyPr>
          <a:lstStyle>
            <a:lvl1pPr>
              <a:defRPr/>
            </a:lvl1pPr>
          </a:lstStyle>
          <a:p>
            <a:pPr lvl="0"/>
            <a:endParaRPr lang="en-US" noProof="0"/>
          </a:p>
        </p:txBody>
      </p:sp>
      <p:sp>
        <p:nvSpPr>
          <p:cNvPr id="31" name="Text Placeholder 7"/>
          <p:cNvSpPr>
            <a:spLocks noGrp="1"/>
          </p:cNvSpPr>
          <p:nvPr>
            <p:ph type="body" sz="quarter" idx="16"/>
          </p:nvPr>
        </p:nvSpPr>
        <p:spPr>
          <a:xfrm>
            <a:off x="1144586" y="8531537"/>
            <a:ext cx="6858002" cy="2898463"/>
          </a:xfrm>
        </p:spPr>
        <p:txBody>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32" name="Text Placeholder 7"/>
          <p:cNvSpPr>
            <a:spLocks noGrp="1"/>
          </p:cNvSpPr>
          <p:nvPr>
            <p:ph type="body" sz="quarter" idx="26"/>
          </p:nvPr>
        </p:nvSpPr>
        <p:spPr>
          <a:xfrm>
            <a:off x="8774111" y="8531537"/>
            <a:ext cx="6858002" cy="2898463"/>
          </a:xfrm>
        </p:spPr>
        <p:txBody>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33" name="Text Placeholder 7"/>
          <p:cNvSpPr>
            <a:spLocks noGrp="1"/>
          </p:cNvSpPr>
          <p:nvPr>
            <p:ph type="body" sz="quarter" idx="27"/>
          </p:nvPr>
        </p:nvSpPr>
        <p:spPr>
          <a:xfrm>
            <a:off x="16375061" y="8531537"/>
            <a:ext cx="6858002" cy="2898463"/>
          </a:xfrm>
        </p:spPr>
        <p:txBody>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6" name="Slide Number Placeholder 6">
            <a:extLst>
              <a:ext uri="{FF2B5EF4-FFF2-40B4-BE49-F238E27FC236}">
                <a16:creationId xmlns:a16="http://schemas.microsoft.com/office/drawing/2014/main" id="{B07140DB-5E98-F9FB-C100-3F85F141173B}"/>
              </a:ext>
            </a:extLst>
          </p:cNvPr>
          <p:cNvSpPr>
            <a:spLocks noGrp="1"/>
          </p:cNvSpPr>
          <p:nvPr>
            <p:ph type="sldNum" sz="quarter" idx="28"/>
          </p:nvPr>
        </p:nvSpPr>
        <p:spPr>
          <a:xfrm>
            <a:off x="22674263" y="12585700"/>
            <a:ext cx="950912" cy="733425"/>
          </a:xfrm>
        </p:spPr>
        <p:txBody>
          <a:bodyPr/>
          <a:lstStyle>
            <a:lvl1pPr algn="r">
              <a:defRPr>
                <a:solidFill>
                  <a:srgbClr val="576F7F"/>
                </a:solidFill>
              </a:defRPr>
            </a:lvl1pPr>
          </a:lstStyle>
          <a:p>
            <a:pPr>
              <a:defRPr/>
            </a:pPr>
            <a:fld id="{5C468EED-16AA-49BF-B4F8-7E0409032EE9}" type="slidenum">
              <a:rPr lang="uk-UA"/>
              <a:pPr>
                <a:defRPr/>
              </a:pPr>
              <a:t>‹#›</a:t>
            </a:fld>
            <a:endParaRPr lang="uk-UA"/>
          </a:p>
        </p:txBody>
      </p:sp>
    </p:spTree>
    <p:extLst>
      <p:ext uri="{BB962C8B-B14F-4D97-AF65-F5344CB8AC3E}">
        <p14:creationId xmlns:p14="http://schemas.microsoft.com/office/powerpoint/2010/main" val="42932768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age/Text Slide — 05">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AD4B74F0-5475-8DAE-A449-C797098683FD}"/>
              </a:ext>
            </a:extLst>
          </p:cNvPr>
          <p:cNvCxnSpPr/>
          <p:nvPr userDrawn="1"/>
        </p:nvCxnSpPr>
        <p:spPr>
          <a:xfrm>
            <a:off x="757238" y="12188825"/>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a16="http://schemas.microsoft.com/office/drawing/2014/main" id="{A67E7110-5B5C-DDA1-2ED7-F1EA9652CD33}"/>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5" name="Picture 8">
            <a:extLst>
              <a:ext uri="{FF2B5EF4-FFF2-40B4-BE49-F238E27FC236}">
                <a16:creationId xmlns:a16="http://schemas.microsoft.com/office/drawing/2014/main" id="{A073D98F-5A97-0957-0207-F67E9B1A30F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sp>
        <p:nvSpPr>
          <p:cNvPr id="20" name="Content Placeholder 4"/>
          <p:cNvSpPr>
            <a:spLocks noGrp="1"/>
          </p:cNvSpPr>
          <p:nvPr>
            <p:ph sz="quarter" idx="16"/>
          </p:nvPr>
        </p:nvSpPr>
        <p:spPr>
          <a:xfrm>
            <a:off x="1144587" y="3121326"/>
            <a:ext cx="10667999" cy="8305799"/>
          </a:xfrm>
          <a:prstGeom prst="rect">
            <a:avLst/>
          </a:prstGeom>
        </p:spPr>
        <p:txBody>
          <a:bodyPr/>
          <a:lstStyle>
            <a:lvl1pPr>
              <a:tabLst>
                <a:tab pos="114300" algn="l"/>
              </a:tabLst>
              <a:defRPr sz="4800">
                <a:solidFill>
                  <a:srgbClr val="576F7F"/>
                </a:solidFill>
              </a:defRPr>
            </a:lvl1pPr>
            <a:lvl2pPr marL="114300" indent="-114300">
              <a:tabLst/>
              <a:defRPr sz="1000">
                <a:solidFill>
                  <a:schemeClr val="bg1">
                    <a:lumMod val="50000"/>
                  </a:schemeClr>
                </a:solidFill>
              </a:defRPr>
            </a:lvl2pPr>
            <a:lvl3pPr marL="230188" indent="-115888">
              <a:tabLst/>
              <a:defRPr sz="1000">
                <a:solidFill>
                  <a:schemeClr val="bg1">
                    <a:lumMod val="50000"/>
                  </a:schemeClr>
                </a:solidFill>
              </a:defRPr>
            </a:lvl3pPr>
          </a:lstStyle>
          <a:p>
            <a:pPr lvl="0"/>
            <a:r>
              <a:rPr lang="en-US"/>
              <a:t>Click to edit Master text styles</a:t>
            </a:r>
          </a:p>
        </p:txBody>
      </p:sp>
      <p:sp>
        <p:nvSpPr>
          <p:cNvPr id="21" name="Text Placeholder 7"/>
          <p:cNvSpPr>
            <a:spLocks noGrp="1"/>
          </p:cNvSpPr>
          <p:nvPr>
            <p:ph type="body" sz="quarter" idx="17"/>
          </p:nvPr>
        </p:nvSpPr>
        <p:spPr>
          <a:xfrm>
            <a:off x="12574588" y="3121326"/>
            <a:ext cx="10667998" cy="8305798"/>
          </a:xfrm>
        </p:spPr>
        <p:txBody>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6" name="Slide Number Placeholder 6">
            <a:extLst>
              <a:ext uri="{FF2B5EF4-FFF2-40B4-BE49-F238E27FC236}">
                <a16:creationId xmlns:a16="http://schemas.microsoft.com/office/drawing/2014/main" id="{0652C3B9-F03F-2F2F-D8BB-A2A3733A4170}"/>
              </a:ext>
            </a:extLst>
          </p:cNvPr>
          <p:cNvSpPr>
            <a:spLocks noGrp="1"/>
          </p:cNvSpPr>
          <p:nvPr>
            <p:ph type="sldNum" sz="quarter" idx="18"/>
          </p:nvPr>
        </p:nvSpPr>
        <p:spPr>
          <a:xfrm>
            <a:off x="22674263" y="12585700"/>
            <a:ext cx="950912" cy="733425"/>
          </a:xfrm>
        </p:spPr>
        <p:txBody>
          <a:bodyPr/>
          <a:lstStyle>
            <a:lvl1pPr algn="r">
              <a:defRPr>
                <a:solidFill>
                  <a:srgbClr val="576F7F"/>
                </a:solidFill>
              </a:defRPr>
            </a:lvl1pPr>
          </a:lstStyle>
          <a:p>
            <a:pPr>
              <a:defRPr/>
            </a:pPr>
            <a:fld id="{FF245DD3-F365-488D-B840-4E7B39126503}" type="slidenum">
              <a:rPr lang="uk-UA"/>
              <a:pPr>
                <a:defRPr/>
              </a:pPr>
              <a:t>‹#›</a:t>
            </a:fld>
            <a:endParaRPr lang="uk-UA"/>
          </a:p>
        </p:txBody>
      </p:sp>
    </p:spTree>
    <p:extLst>
      <p:ext uri="{BB962C8B-B14F-4D97-AF65-F5344CB8AC3E}">
        <p14:creationId xmlns:p14="http://schemas.microsoft.com/office/powerpoint/2010/main" val="9746962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74B91494-2B0A-B06D-1455-B01EB70B55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Connector 2">
            <a:extLst>
              <a:ext uri="{FF2B5EF4-FFF2-40B4-BE49-F238E27FC236}">
                <a16:creationId xmlns:a16="http://schemas.microsoft.com/office/drawing/2014/main" id="{AC8E8367-7A31-B041-9436-D9FAEFB4AF7B}"/>
              </a:ext>
            </a:extLst>
          </p:cNvPr>
          <p:cNvCxnSpPr/>
          <p:nvPr userDrawn="1"/>
        </p:nvCxnSpPr>
        <p:spPr>
          <a:xfrm>
            <a:off x="757238" y="12188825"/>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a16="http://schemas.microsoft.com/office/drawing/2014/main" id="{44ADB204-CDC6-F434-822A-C5F8F4F1A1A9}"/>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sp>
        <p:nvSpPr>
          <p:cNvPr id="5" name="Slide Number Placeholder 6">
            <a:extLst>
              <a:ext uri="{FF2B5EF4-FFF2-40B4-BE49-F238E27FC236}">
                <a16:creationId xmlns:a16="http://schemas.microsoft.com/office/drawing/2014/main" id="{44172F18-0728-719D-0E60-9CD2D4CFF637}"/>
              </a:ext>
            </a:extLst>
          </p:cNvPr>
          <p:cNvSpPr>
            <a:spLocks noGrp="1"/>
          </p:cNvSpPr>
          <p:nvPr>
            <p:ph type="sldNum" sz="quarter" idx="10"/>
          </p:nvPr>
        </p:nvSpPr>
        <p:spPr>
          <a:xfrm>
            <a:off x="22674263" y="12585700"/>
            <a:ext cx="950912" cy="733425"/>
          </a:xfrm>
        </p:spPr>
        <p:txBody>
          <a:bodyPr/>
          <a:lstStyle>
            <a:lvl1pPr algn="r">
              <a:defRPr>
                <a:solidFill>
                  <a:srgbClr val="576F7F"/>
                </a:solidFill>
              </a:defRPr>
            </a:lvl1pPr>
          </a:lstStyle>
          <a:p>
            <a:pPr>
              <a:defRPr/>
            </a:pPr>
            <a:fld id="{EE5D382B-4A81-4602-9707-3EB257CB4493}" type="slidenum">
              <a:rPr lang="uk-UA"/>
              <a:pPr>
                <a:defRPr/>
              </a:pPr>
              <a:t>‹#›</a:t>
            </a:fld>
            <a:endParaRPr lang="uk-UA"/>
          </a:p>
        </p:txBody>
      </p:sp>
    </p:spTree>
    <p:extLst>
      <p:ext uri="{BB962C8B-B14F-4D97-AF65-F5344CB8AC3E}">
        <p14:creationId xmlns:p14="http://schemas.microsoft.com/office/powerpoint/2010/main" val="23583634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Slide — Gray">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589" y="362174"/>
            <a:ext cx="24384001" cy="11826976"/>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600">
              <a:solidFill>
                <a:schemeClr val="bg1"/>
              </a:solidFill>
              <a:latin typeface="Arial" panose="020B0604020202020204" pitchFamily="34" charset="0"/>
            </a:endParaRPr>
          </a:p>
        </p:txBody>
      </p: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9" y="0"/>
            <a:ext cx="24384001"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600">
              <a:latin typeface="Arial" panose="020B0604020202020204" pitchFamily="34" charset="0"/>
            </a:endParaRPr>
          </a:p>
        </p:txBody>
      </p:sp>
      <p:sp>
        <p:nvSpPr>
          <p:cNvPr id="17" name="Title 1">
            <a:extLst>
              <a:ext uri="{FF2B5EF4-FFF2-40B4-BE49-F238E27FC236}">
                <a16:creationId xmlns:a16="http://schemas.microsoft.com/office/drawing/2014/main" id="{723EBEA2-C871-924D-9669-D4CEBEA34A2B}"/>
              </a:ext>
            </a:extLst>
          </p:cNvPr>
          <p:cNvSpPr>
            <a:spLocks noGrp="1"/>
          </p:cNvSpPr>
          <p:nvPr>
            <p:ph type="ctrTitle" hasCustomPrompt="1"/>
          </p:nvPr>
        </p:nvSpPr>
        <p:spPr>
          <a:xfrm>
            <a:off x="2269125" y="5029200"/>
            <a:ext cx="20496234" cy="3231728"/>
          </a:xfrm>
        </p:spPr>
        <p:txBody>
          <a:bodyPr lIns="0" tIns="0" rIns="0" bIns="0">
            <a:normAutofit/>
          </a:bodyPr>
          <a:lstStyle>
            <a:lvl1pPr>
              <a:defRPr sz="5400" b="0" i="0" baseline="0">
                <a:solidFill>
                  <a:schemeClr val="bg1"/>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br>
              <a:rPr lang="en-US"/>
            </a:br>
            <a:r>
              <a:rPr lang="en-US"/>
              <a:t>2nd line</a:t>
            </a:r>
          </a:p>
        </p:txBody>
      </p:sp>
      <p:sp>
        <p:nvSpPr>
          <p:cNvPr id="8" name="Text Placeholder 7">
            <a:extLst>
              <a:ext uri="{FF2B5EF4-FFF2-40B4-BE49-F238E27FC236}">
                <a16:creationId xmlns:a16="http://schemas.microsoft.com/office/drawing/2014/main" id="{C73C284A-D09B-B543-AF7E-5F419F34CE5B}"/>
              </a:ext>
            </a:extLst>
          </p:cNvPr>
          <p:cNvSpPr>
            <a:spLocks noGrp="1"/>
          </p:cNvSpPr>
          <p:nvPr>
            <p:ph type="body" sz="quarter" idx="14"/>
          </p:nvPr>
        </p:nvSpPr>
        <p:spPr>
          <a:xfrm>
            <a:off x="2268541" y="8458203"/>
            <a:ext cx="2914649" cy="2968950"/>
          </a:xfrm>
        </p:spPr>
        <p:txBody>
          <a:bodyPr>
            <a:normAutofit/>
          </a:bodyPr>
          <a:lstStyle>
            <a:lvl1pPr>
              <a:defRPr sz="1800">
                <a:solidFill>
                  <a:schemeClr val="bg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828822"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32" name="Text Placeholder 7">
            <a:extLst>
              <a:ext uri="{FF2B5EF4-FFF2-40B4-BE49-F238E27FC236}">
                <a16:creationId xmlns:a16="http://schemas.microsoft.com/office/drawing/2014/main" id="{81E09265-B90B-4F4C-A68D-386E7DC88C22}"/>
              </a:ext>
            </a:extLst>
          </p:cNvPr>
          <p:cNvSpPr>
            <a:spLocks noGrp="1"/>
          </p:cNvSpPr>
          <p:nvPr>
            <p:ph type="body" sz="quarter" idx="15"/>
          </p:nvPr>
        </p:nvSpPr>
        <p:spPr>
          <a:xfrm>
            <a:off x="5330717" y="8458203"/>
            <a:ext cx="2914649" cy="2968950"/>
          </a:xfrm>
        </p:spPr>
        <p:txBody>
          <a:bodyPr>
            <a:normAutofit/>
          </a:bodyPr>
          <a:lstStyle>
            <a:lvl1pPr>
              <a:defRPr sz="1800">
                <a:solidFill>
                  <a:schemeClr val="bg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828822"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pic>
        <p:nvPicPr>
          <p:cNvPr id="2" name="Picture 1">
            <a:extLst>
              <a:ext uri="{FF2B5EF4-FFF2-40B4-BE49-F238E27FC236}">
                <a16:creationId xmlns:a16="http://schemas.microsoft.com/office/drawing/2014/main" id="{51086869-41F4-FD3D-5725-EDB598E4BF63}"/>
              </a:ext>
            </a:extLst>
          </p:cNvPr>
          <p:cNvPicPr>
            <a:picLocks noChangeAspect="1"/>
          </p:cNvPicPr>
          <p:nvPr userDrawn="1"/>
        </p:nvPicPr>
        <p:blipFill>
          <a:blip r:embed="rId2"/>
          <a:stretch>
            <a:fillRect/>
          </a:stretch>
        </p:blipFill>
        <p:spPr>
          <a:xfrm>
            <a:off x="769935" y="12455709"/>
            <a:ext cx="4068704" cy="898122"/>
          </a:xfrm>
          <a:prstGeom prst="rect">
            <a:avLst/>
          </a:prstGeom>
        </p:spPr>
      </p:pic>
      <p:sp>
        <p:nvSpPr>
          <p:cNvPr id="3" name="Slide Number Placeholder 6">
            <a:extLst>
              <a:ext uri="{FF2B5EF4-FFF2-40B4-BE49-F238E27FC236}">
                <a16:creationId xmlns:a16="http://schemas.microsoft.com/office/drawing/2014/main" id="{8270E6DE-4FE3-6344-FB48-4CD9A641AEF3}"/>
              </a:ext>
            </a:extLst>
          </p:cNvPr>
          <p:cNvSpPr>
            <a:spLocks noGrp="1"/>
          </p:cNvSpPr>
          <p:nvPr>
            <p:ph type="sldNum" sz="quarter" idx="22"/>
          </p:nvPr>
        </p:nvSpPr>
        <p:spPr>
          <a:xfrm>
            <a:off x="22674263" y="12585700"/>
            <a:ext cx="950912" cy="733425"/>
          </a:xfrm>
        </p:spPr>
        <p:txBody>
          <a:bodyPr/>
          <a:lstStyle>
            <a:lvl1pPr algn="r">
              <a:defRPr>
                <a:solidFill>
                  <a:srgbClr val="576F7F"/>
                </a:solidFill>
              </a:defRPr>
            </a:lvl1pPr>
          </a:lstStyle>
          <a:p>
            <a:pPr>
              <a:defRPr/>
            </a:pPr>
            <a:fld id="{F5BB33BC-A523-4257-96C1-05BF0327D504}" type="slidenum">
              <a:rPr lang="uk-UA"/>
              <a:pPr>
                <a:defRPr/>
              </a:pPr>
              <a:t>‹#›</a:t>
            </a:fld>
            <a:endParaRPr lang="uk-UA"/>
          </a:p>
        </p:txBody>
      </p:sp>
    </p:spTree>
    <p:extLst>
      <p:ext uri="{BB962C8B-B14F-4D97-AF65-F5344CB8AC3E}">
        <p14:creationId xmlns:p14="http://schemas.microsoft.com/office/powerpoint/2010/main" val="145927318"/>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Image/Text Slide — 03">
    <p:spTree>
      <p:nvGrpSpPr>
        <p:cNvPr id="1" name=""/>
        <p:cNvGrpSpPr/>
        <p:nvPr/>
      </p:nvGrpSpPr>
      <p:grpSpPr>
        <a:xfrm>
          <a:off x="0" y="0"/>
          <a:ext cx="0" cy="0"/>
          <a:chOff x="0" y="0"/>
          <a:chExt cx="0" cy="0"/>
        </a:xfrm>
      </p:grpSpPr>
      <p:sp>
        <p:nvSpPr>
          <p:cNvPr id="2" name="Title 1"/>
          <p:cNvSpPr>
            <a:spLocks noGrp="1"/>
          </p:cNvSpPr>
          <p:nvPr>
            <p:ph type="ctrTitle"/>
          </p:nvPr>
        </p:nvSpPr>
        <p:spPr>
          <a:xfrm>
            <a:off x="1144588" y="1143001"/>
            <a:ext cx="22097999" cy="1219178"/>
          </a:xfrm>
        </p:spPr>
        <p:txBody>
          <a:bodyPr lIns="0" tIns="0" rIns="0" bIns="0">
            <a:normAutofit/>
          </a:bodyPr>
          <a:lstStyle>
            <a:lvl1pPr>
              <a:defRPr sz="6798"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cxnSp>
        <p:nvCxnSpPr>
          <p:cNvPr id="7" name="Straight Connector 6"/>
          <p:cNvCxnSpPr/>
          <p:nvPr userDrawn="1"/>
        </p:nvCxnSpPr>
        <p:spPr>
          <a:xfrm>
            <a:off x="757241"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7" y="0"/>
            <a:ext cx="24384001"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798">
              <a:latin typeface="Arial" panose="020B0604020202020204" pitchFamily="34" charset="0"/>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4" y="12586393"/>
            <a:ext cx="950812" cy="732366"/>
          </a:xfrm>
        </p:spPr>
        <p:txBody>
          <a:bodyPr/>
          <a:lstStyle>
            <a:lvl1pPr algn="r">
              <a:defRPr>
                <a:solidFill>
                  <a:srgbClr val="576F7F"/>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4" y="12455707"/>
            <a:ext cx="3810000" cy="898122"/>
          </a:xfrm>
          <a:prstGeom prst="rect">
            <a:avLst/>
          </a:prstGeom>
        </p:spPr>
      </p:pic>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1144587" y="3124177"/>
            <a:ext cx="10668001" cy="4648214"/>
          </a:xfrm>
          <a:prstGeom prst="rect">
            <a:avLst/>
          </a:prstGeom>
        </p:spPr>
        <p:txBody>
          <a:bodyPr/>
          <a:lstStyle/>
          <a:p>
            <a:endParaRPr lang="en-US"/>
          </a:p>
        </p:txBody>
      </p:sp>
      <p:sp>
        <p:nvSpPr>
          <p:cNvPr id="16" name="Picture Placeholder 4">
            <a:extLst>
              <a:ext uri="{FF2B5EF4-FFF2-40B4-BE49-F238E27FC236}">
                <a16:creationId xmlns:a16="http://schemas.microsoft.com/office/drawing/2014/main" id="{8B25342B-08E1-464F-AC27-5A6519898803}"/>
              </a:ext>
            </a:extLst>
          </p:cNvPr>
          <p:cNvSpPr>
            <a:spLocks noGrp="1"/>
          </p:cNvSpPr>
          <p:nvPr>
            <p:ph type="pic" sz="quarter" idx="22"/>
          </p:nvPr>
        </p:nvSpPr>
        <p:spPr>
          <a:xfrm>
            <a:off x="12592875" y="3124177"/>
            <a:ext cx="10668001" cy="4648214"/>
          </a:xfrm>
          <a:prstGeom prst="rect">
            <a:avLst/>
          </a:prstGeom>
        </p:spPr>
        <p:txBody>
          <a:bodyPr/>
          <a:lstStyle/>
          <a:p>
            <a:endParaRPr lang="en-US"/>
          </a:p>
        </p:txBody>
      </p:sp>
      <p:sp>
        <p:nvSpPr>
          <p:cNvPr id="20" name="Text Placeholder 7">
            <a:extLst>
              <a:ext uri="{FF2B5EF4-FFF2-40B4-BE49-F238E27FC236}">
                <a16:creationId xmlns:a16="http://schemas.microsoft.com/office/drawing/2014/main" id="{7AFEBE52-7AC4-8A4F-A882-82DC4FA897C6}"/>
              </a:ext>
            </a:extLst>
          </p:cNvPr>
          <p:cNvSpPr>
            <a:spLocks noGrp="1"/>
          </p:cNvSpPr>
          <p:nvPr>
            <p:ph type="body" sz="quarter" idx="16"/>
          </p:nvPr>
        </p:nvSpPr>
        <p:spPr>
          <a:xfrm>
            <a:off x="1144586" y="8531538"/>
            <a:ext cx="10682749" cy="2898464"/>
          </a:xfrm>
        </p:spPr>
        <p:txBody>
          <a:bodyPr>
            <a:normAutofit/>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7942"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1" name="Text Placeholder 7">
            <a:extLst>
              <a:ext uri="{FF2B5EF4-FFF2-40B4-BE49-F238E27FC236}">
                <a16:creationId xmlns:a16="http://schemas.microsoft.com/office/drawing/2014/main" id="{1BCA72C9-9805-E34B-BBDE-3CF10D461ABA}"/>
              </a:ext>
            </a:extLst>
          </p:cNvPr>
          <p:cNvSpPr>
            <a:spLocks noGrp="1"/>
          </p:cNvSpPr>
          <p:nvPr>
            <p:ph type="body" sz="quarter" idx="17"/>
          </p:nvPr>
        </p:nvSpPr>
        <p:spPr>
          <a:xfrm>
            <a:off x="12574586" y="8531538"/>
            <a:ext cx="10682749" cy="2898464"/>
          </a:xfrm>
        </p:spPr>
        <p:txBody>
          <a:bodyPr>
            <a:normAutofit/>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7942"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2419348970"/>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Divider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587" y="362174"/>
            <a:ext cx="24384001" cy="11826976"/>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798" b="0" cap="none" spc="0">
              <a:ln>
                <a:noFill/>
              </a:ln>
              <a:solidFill>
                <a:schemeClr val="tx1"/>
              </a:solidFill>
              <a:effectLst/>
              <a:latin typeface="Arial" panose="020B0604020202020204" pitchFamily="34" charset="0"/>
            </a:endParaRPr>
          </a:p>
        </p:txBody>
      </p: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7" y="0"/>
            <a:ext cx="24384001" cy="381000"/>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798">
              <a:latin typeface="Arial" panose="020B0604020202020204" pitchFamily="34" charset="0"/>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4" y="12586393"/>
            <a:ext cx="950812" cy="732366"/>
          </a:xfrm>
        </p:spPr>
        <p:txBody>
          <a:bodyPr/>
          <a:lstStyle>
            <a:lvl1pPr algn="r">
              <a:defRPr>
                <a:solidFill>
                  <a:srgbClr val="576F7F"/>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4" y="12455707"/>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hasCustomPrompt="1"/>
          </p:nvPr>
        </p:nvSpPr>
        <p:spPr>
          <a:xfrm>
            <a:off x="2269123" y="5531272"/>
            <a:ext cx="20496234" cy="3231728"/>
          </a:xfrm>
        </p:spPr>
        <p:txBody>
          <a:bodyPr lIns="0" tIns="0" rIns="0" bIns="0">
            <a:normAutofit/>
          </a:bodyPr>
          <a:lstStyle>
            <a:lvl1pPr>
              <a:defRPr sz="7198" b="0" i="0" baseline="0">
                <a:solidFill>
                  <a:schemeClr val="tx1"/>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br>
              <a:rPr lang="en-US"/>
            </a:br>
            <a:r>
              <a:rPr lang="en-US"/>
              <a:t>2nd line</a:t>
            </a:r>
          </a:p>
        </p:txBody>
      </p:sp>
    </p:spTree>
    <p:extLst>
      <p:ext uri="{BB962C8B-B14F-4D97-AF65-F5344CB8AC3E}">
        <p14:creationId xmlns:p14="http://schemas.microsoft.com/office/powerpoint/2010/main" val="34068182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F78C2A0A-02EB-4A42-8232-8325931EE19F}"/>
              </a:ext>
            </a:extLst>
          </p:cNvPr>
          <p:cNvGrpSpPr>
            <a:grpSpLocks/>
          </p:cNvGrpSpPr>
          <p:nvPr userDrawn="1"/>
        </p:nvGrpSpPr>
        <p:grpSpPr bwMode="auto">
          <a:xfrm>
            <a:off x="0" y="0"/>
            <a:ext cx="24387175" cy="2743200"/>
            <a:chOff x="0" y="0"/>
            <a:chExt cx="9144000" cy="1371600"/>
          </a:xfrm>
        </p:grpSpPr>
        <p:sp>
          <p:nvSpPr>
            <p:cNvPr id="5" name="Rectangle 4">
              <a:extLst>
                <a:ext uri="{FF2B5EF4-FFF2-40B4-BE49-F238E27FC236}">
                  <a16:creationId xmlns:a16="http://schemas.microsoft.com/office/drawing/2014/main" id="{4C380AD1-90B9-4CE6-9697-3D2B5E10B4B7}"/>
                </a:ext>
              </a:extLst>
            </p:cNvPr>
            <p:cNvSpPr/>
            <p:nvPr userDrawn="1"/>
          </p:nvSpPr>
          <p:spPr>
            <a:xfrm>
              <a:off x="0" y="0"/>
              <a:ext cx="9144000" cy="1371600"/>
            </a:xfrm>
            <a:prstGeom prst="rect">
              <a:avLst/>
            </a:prstGeom>
            <a:solidFill>
              <a:srgbClr val="00A9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600">
                <a:latin typeface="Arial" panose="020B0604020202020204" pitchFamily="34" charset="0"/>
              </a:endParaRPr>
            </a:p>
          </p:txBody>
        </p:sp>
        <p:sp>
          <p:nvSpPr>
            <p:cNvPr id="6" name="Rectangle 5">
              <a:extLst>
                <a:ext uri="{FF2B5EF4-FFF2-40B4-BE49-F238E27FC236}">
                  <a16:creationId xmlns:a16="http://schemas.microsoft.com/office/drawing/2014/main" id="{3BE7C3D6-2662-48E6-BD99-3F49857F5D9E}"/>
                </a:ext>
              </a:extLst>
            </p:cNvPr>
            <p:cNvSpPr/>
            <p:nvPr userDrawn="1"/>
          </p:nvSpPr>
          <p:spPr>
            <a:xfrm>
              <a:off x="0" y="0"/>
              <a:ext cx="9144000" cy="1308100"/>
            </a:xfrm>
            <a:prstGeom prst="rect">
              <a:avLst/>
            </a:prstGeom>
            <a:solidFill>
              <a:srgbClr val="1A3B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600">
                <a:latin typeface="Arial" panose="020B0604020202020204" pitchFamily="34" charset="0"/>
              </a:endParaRPr>
            </a:p>
          </p:txBody>
        </p:sp>
      </p:grpSp>
      <p:pic>
        <p:nvPicPr>
          <p:cNvPr id="7" name="Picture 9">
            <a:extLst>
              <a:ext uri="{FF2B5EF4-FFF2-40B4-BE49-F238E27FC236}">
                <a16:creationId xmlns:a16="http://schemas.microsoft.com/office/drawing/2014/main" id="{FED461FF-F5B5-41BF-B234-7DDF206AE0B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31455" y="12747626"/>
            <a:ext cx="347178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667D6ADC-F6AA-4023-8C2E-68A13DD46B67}"/>
              </a:ext>
            </a:extLst>
          </p:cNvPr>
          <p:cNvSpPr>
            <a:spLocks noGrp="1"/>
          </p:cNvSpPr>
          <p:nvPr>
            <p:ph type="title"/>
          </p:nvPr>
        </p:nvSpPr>
        <p:spPr/>
        <p:txBody>
          <a:bodyPr/>
          <a:lstStyle>
            <a:lvl1pPr>
              <a:lnSpc>
                <a:spcPts val="6800"/>
              </a:lnSpc>
              <a:defRPr/>
            </a:lvl1pPr>
          </a:lstStyle>
          <a:p>
            <a:r>
              <a:rPr lang="en-US"/>
              <a:t>Click to edit Master title style</a:t>
            </a:r>
          </a:p>
        </p:txBody>
      </p:sp>
      <p:sp>
        <p:nvSpPr>
          <p:cNvPr id="3" name="Content Placeholder 2">
            <a:extLst>
              <a:ext uri="{FF2B5EF4-FFF2-40B4-BE49-F238E27FC236}">
                <a16:creationId xmlns:a16="http://schemas.microsoft.com/office/drawing/2014/main" id="{1A9E19F6-6D0E-476D-A32E-C2289CA9B4C5}"/>
              </a:ext>
            </a:extLst>
          </p:cNvPr>
          <p:cNvSpPr>
            <a:spLocks noGrp="1"/>
          </p:cNvSpPr>
          <p:nvPr>
            <p:ph idx="1"/>
          </p:nvPr>
        </p:nvSpPr>
        <p:spPr>
          <a:xfrm>
            <a:off x="1011176" y="3657600"/>
            <a:ext cx="22454046" cy="9128760"/>
          </a:xfrm>
        </p:spPr>
        <p:txBody>
          <a:bodyPr lIns="0">
            <a:noAutofit/>
          </a:bodyPr>
          <a:lstStyle>
            <a:lvl1pPr marL="640080">
              <a:buClr>
                <a:srgbClr val="19568B"/>
              </a:buClr>
              <a:defRPr sz="4800"/>
            </a:lvl1pPr>
            <a:lvl2pPr marL="1133856">
              <a:defRPr sz="4400"/>
            </a:lvl2pPr>
            <a:lvl3pPr marL="1828800" indent="-457200">
              <a:buFont typeface="Courier New" panose="02070309020205020404" pitchFamily="49" charset="0"/>
              <a:buChar char="o"/>
              <a:defRPr sz="4000"/>
            </a:lvl3pPr>
          </a:lstStyle>
          <a:p>
            <a:pPr lvl="0"/>
            <a:r>
              <a:rPr lang="en-US"/>
              <a:t>Edit Master text styles</a:t>
            </a:r>
          </a:p>
          <a:p>
            <a:pPr lvl="1"/>
            <a:r>
              <a:rPr lang="en-US"/>
              <a:t>Second level</a:t>
            </a:r>
          </a:p>
          <a:p>
            <a:pPr lvl="2"/>
            <a:r>
              <a:rPr lang="en-US"/>
              <a:t>Third level</a:t>
            </a:r>
          </a:p>
        </p:txBody>
      </p:sp>
      <p:sp>
        <p:nvSpPr>
          <p:cNvPr id="8" name="Slide Number Placeholder 5">
            <a:extLst>
              <a:ext uri="{FF2B5EF4-FFF2-40B4-BE49-F238E27FC236}">
                <a16:creationId xmlns:a16="http://schemas.microsoft.com/office/drawing/2014/main" id="{A8EF9D77-8EB9-4385-9E1F-9CD1FF85A110}"/>
              </a:ext>
            </a:extLst>
          </p:cNvPr>
          <p:cNvSpPr>
            <a:spLocks noGrp="1"/>
          </p:cNvSpPr>
          <p:nvPr>
            <p:ph type="sldNum" sz="quarter" idx="10"/>
          </p:nvPr>
        </p:nvSpPr>
        <p:spPr>
          <a:xfrm>
            <a:off x="21114385" y="13046077"/>
            <a:ext cx="2341337" cy="473074"/>
          </a:xfrm>
        </p:spPr>
        <p:txBody>
          <a:bodyPr/>
          <a:lstStyle>
            <a:lvl1pPr algn="r">
              <a:defRPr sz="2000">
                <a:solidFill>
                  <a:schemeClr val="tx1"/>
                </a:solidFill>
                <a:latin typeface="Segoe UI" panose="020B0502040204020203" pitchFamily="34" charset="0"/>
                <a:cs typeface="Segoe UI" panose="020B0502040204020203" pitchFamily="34" charset="0"/>
              </a:defRPr>
            </a:lvl1pPr>
          </a:lstStyle>
          <a:p>
            <a:pPr>
              <a:defRPr/>
            </a:pPr>
            <a:fld id="{4237768F-1DCC-498A-AA7C-60941ED38FCE}" type="slidenum">
              <a:rPr lang="en-US"/>
              <a:pPr>
                <a:defRPr/>
              </a:pPr>
              <a:t>‹#›</a:t>
            </a:fld>
            <a:endParaRPr lang="en-US"/>
          </a:p>
        </p:txBody>
      </p:sp>
    </p:spTree>
    <p:extLst>
      <p:ext uri="{BB962C8B-B14F-4D97-AF65-F5344CB8AC3E}">
        <p14:creationId xmlns:p14="http://schemas.microsoft.com/office/powerpoint/2010/main" val="186113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Yellow">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FB53315-C3D9-0E8A-D7C9-83A73AF6D7BB}"/>
              </a:ext>
            </a:extLst>
          </p:cNvPr>
          <p:cNvSpPr>
            <a:spLocks/>
          </p:cNvSpPr>
          <p:nvPr userDrawn="1"/>
        </p:nvSpPr>
        <p:spPr>
          <a:xfrm>
            <a:off x="1588" y="361950"/>
            <a:ext cx="24384000" cy="11826875"/>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sp>
        <p:nvSpPr>
          <p:cNvPr id="3" name="Rectangle 2">
            <a:extLst>
              <a:ext uri="{FF2B5EF4-FFF2-40B4-BE49-F238E27FC236}">
                <a16:creationId xmlns:a16="http://schemas.microsoft.com/office/drawing/2014/main" id="{5CDC43DE-2D5A-C6A4-1401-8C1570431903}"/>
              </a:ext>
            </a:extLst>
          </p:cNvPr>
          <p:cNvSpPr>
            <a:spLocks/>
          </p:cNvSpPr>
          <p:nvPr userDrawn="1"/>
        </p:nvSpPr>
        <p:spPr>
          <a:xfrm>
            <a:off x="1588" y="0"/>
            <a:ext cx="24384000" cy="381000"/>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4" name="Picture 8">
            <a:extLst>
              <a:ext uri="{FF2B5EF4-FFF2-40B4-BE49-F238E27FC236}">
                <a16:creationId xmlns:a16="http://schemas.microsoft.com/office/drawing/2014/main" id="{F1554BAD-EDAB-3D88-89F7-AECB33AACDA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itle 1"/>
          <p:cNvSpPr>
            <a:spLocks noGrp="1"/>
          </p:cNvSpPr>
          <p:nvPr>
            <p:ph type="ctrTitle"/>
          </p:nvPr>
        </p:nvSpPr>
        <p:spPr>
          <a:xfrm>
            <a:off x="2269122" y="5029200"/>
            <a:ext cx="20496234" cy="3231728"/>
          </a:xfrm>
        </p:spPr>
        <p:txBody>
          <a:bodyPr lIns="0" tIns="0" rIns="0" bIns="0">
            <a:normAutofit/>
          </a:bodyPr>
          <a:lstStyle>
            <a:lvl1pPr>
              <a:defRPr sz="7200" b="0" i="0" baseline="0">
                <a:solidFill>
                  <a:schemeClr val="tx1"/>
                </a:solidFill>
                <a:latin typeface="Times New Roman" panose="02020603050405020304" pitchFamily="18" charset="0"/>
                <a:cs typeface="Times New Roman" panose="02020603050405020304" pitchFamily="18" charset="0"/>
              </a:defRPr>
            </a:lvl1pPr>
          </a:lstStyle>
          <a:p>
            <a:r>
              <a:rPr lang="en-US"/>
              <a:t>Click to edit Master title style</a:t>
            </a:r>
          </a:p>
        </p:txBody>
      </p:sp>
      <p:sp>
        <p:nvSpPr>
          <p:cNvPr id="31" name="Text Placeholder 7"/>
          <p:cNvSpPr>
            <a:spLocks noGrp="1"/>
          </p:cNvSpPr>
          <p:nvPr>
            <p:ph type="body" sz="quarter" idx="14"/>
          </p:nvPr>
        </p:nvSpPr>
        <p:spPr>
          <a:xfrm>
            <a:off x="2268538" y="8458200"/>
            <a:ext cx="2914649" cy="2968950"/>
          </a:xfrm>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32" name="Text Placeholder 7"/>
          <p:cNvSpPr>
            <a:spLocks noGrp="1"/>
          </p:cNvSpPr>
          <p:nvPr>
            <p:ph type="body" sz="quarter" idx="15"/>
          </p:nvPr>
        </p:nvSpPr>
        <p:spPr>
          <a:xfrm>
            <a:off x="5330714" y="8458200"/>
            <a:ext cx="2914649" cy="2968950"/>
          </a:xfrm>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5" name="Slide Number Placeholder 6">
            <a:extLst>
              <a:ext uri="{FF2B5EF4-FFF2-40B4-BE49-F238E27FC236}">
                <a16:creationId xmlns:a16="http://schemas.microsoft.com/office/drawing/2014/main" id="{3359DBF5-948C-037D-FCD7-CB021AD5A373}"/>
              </a:ext>
            </a:extLst>
          </p:cNvPr>
          <p:cNvSpPr>
            <a:spLocks noGrp="1"/>
          </p:cNvSpPr>
          <p:nvPr>
            <p:ph type="sldNum" sz="quarter" idx="16"/>
          </p:nvPr>
        </p:nvSpPr>
        <p:spPr>
          <a:xfrm>
            <a:off x="22674263" y="12585700"/>
            <a:ext cx="950912" cy="733425"/>
          </a:xfrm>
        </p:spPr>
        <p:txBody>
          <a:bodyPr/>
          <a:lstStyle>
            <a:lvl1pPr algn="r">
              <a:defRPr>
                <a:solidFill>
                  <a:srgbClr val="576F7F"/>
                </a:solidFill>
              </a:defRPr>
            </a:lvl1pPr>
          </a:lstStyle>
          <a:p>
            <a:pPr>
              <a:defRPr/>
            </a:pPr>
            <a:fld id="{3C4F479A-5FFC-4080-8EBD-2E6EF7D229AB}" type="slidenum">
              <a:rPr lang="uk-UA"/>
              <a:pPr>
                <a:defRPr/>
              </a:pPr>
              <a:t>‹#›</a:t>
            </a:fld>
            <a:endParaRPr lang="uk-UA"/>
          </a:p>
        </p:txBody>
      </p:sp>
    </p:spTree>
    <p:extLst>
      <p:ext uri="{BB962C8B-B14F-4D97-AF65-F5344CB8AC3E}">
        <p14:creationId xmlns:p14="http://schemas.microsoft.com/office/powerpoint/2010/main" val="36239361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1"/>
            <a:ext cx="24387175" cy="12189150"/>
          </a:xfrm>
          <a:prstGeom prst="rect">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bg2"/>
              </a:solidFill>
              <a:effectLst/>
            </a:endParaRPr>
          </a:p>
        </p:txBody>
      </p:sp>
      <p:pic>
        <p:nvPicPr>
          <p:cNvPr id="4" name="Picture 3">
            <a:extLst>
              <a:ext uri="{FF2B5EF4-FFF2-40B4-BE49-F238E27FC236}">
                <a16:creationId xmlns:a16="http://schemas.microsoft.com/office/drawing/2014/main" id="{304E9513-1421-C86F-2518-92E4C33AE85A}"/>
              </a:ext>
            </a:extLst>
          </p:cNvPr>
          <p:cNvPicPr>
            <a:picLocks noChangeAspect="1"/>
          </p:cNvPicPr>
          <p:nvPr userDrawn="1"/>
        </p:nvPicPr>
        <p:blipFill rotWithShape="1">
          <a:blip r:embed="rId2">
            <a:alphaModFix amt="20000"/>
          </a:blip>
          <a:srcRect l="17477" t="21685" r="-16765" b="25744"/>
          <a:stretch/>
        </p:blipFill>
        <p:spPr>
          <a:xfrm flipH="1">
            <a:off x="3354386" y="1425"/>
            <a:ext cx="21032788" cy="12192001"/>
          </a:xfrm>
          <a:prstGeom prst="rect">
            <a:avLst/>
          </a:prstGeom>
        </p:spPr>
      </p:pic>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3"/>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769937" y="4265776"/>
            <a:ext cx="11865408" cy="5181599"/>
          </a:xfrm>
          <a:prstGeom prst="rect">
            <a:avLst/>
          </a:prstGeom>
        </p:spPr>
        <p:txBody>
          <a:bodyPr lIns="0" tIns="0" rIns="0" bIns="0" anchor="t">
            <a:noAutofit/>
          </a:bodyPr>
          <a:lstStyle>
            <a:lvl1pPr>
              <a:defRPr sz="13400" b="0" i="0" baseline="0">
                <a:solidFill>
                  <a:schemeClr val="accent2"/>
                </a:solidFill>
                <a:latin typeface="Times" panose="02020603050405020304" pitchFamily="18" charset="0"/>
                <a:cs typeface="Times" panose="02020603050405020304" pitchFamily="18" charset="0"/>
              </a:defRPr>
            </a:lvl1pPr>
          </a:lstStyle>
          <a:p>
            <a:r>
              <a:rPr lang="en-US"/>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769935" y="2763080"/>
            <a:ext cx="11865408" cy="1012915"/>
          </a:xfrm>
        </p:spPr>
        <p:txBody>
          <a:bodyPr>
            <a:normAutofit/>
          </a:bodyPr>
          <a:lstStyle>
            <a:lvl1pPr marL="0" indent="0">
              <a:buFont typeface="Arial" panose="020B0604020202020204" pitchFamily="34" charset="0"/>
              <a:buNone/>
              <a:defRPr sz="4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356744" y="9937156"/>
            <a:ext cx="4888693" cy="1492843"/>
          </a:xfrm>
        </p:spPr>
        <p:txBody>
          <a:bodyPr>
            <a:normAutofit/>
          </a:bodyPr>
          <a:lstStyle>
            <a:lvl1pPr marL="0" indent="0">
              <a:buFont typeface="Arial" panose="020B0604020202020204" pitchFamily="34" charset="0"/>
              <a:buNone/>
              <a:defRPr sz="2800">
                <a:solidFill>
                  <a:schemeClr val="accent2"/>
                </a:solidFill>
                <a:latin typeface="Times" panose="02020603050405020304" pitchFamily="18" charset="0"/>
                <a:cs typeface="Times"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769935" y="9937157"/>
            <a:ext cx="4083921" cy="1492843"/>
          </a:xfrm>
        </p:spPr>
        <p:txBody>
          <a:bodyPr>
            <a:normAutofit/>
          </a:bodyPr>
          <a:lstStyle>
            <a:lvl1pPr marL="0" indent="0">
              <a:buFont typeface="Arial" panose="020B0604020202020204" pitchFamily="34" charset="0"/>
              <a:buNone/>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spTree>
    <p:extLst>
      <p:ext uri="{BB962C8B-B14F-4D97-AF65-F5344CB8AC3E}">
        <p14:creationId xmlns:p14="http://schemas.microsoft.com/office/powerpoint/2010/main" val="1552946542"/>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0"/>
            <a:ext cx="24387175" cy="12189150"/>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805153" y="4287155"/>
            <a:ext cx="11830191" cy="5181599"/>
          </a:xfrm>
          <a:prstGeom prst="rect">
            <a:avLst/>
          </a:prstGeom>
        </p:spPr>
        <p:txBody>
          <a:bodyPr lIns="0" tIns="0" rIns="0" bIns="0" anchor="t">
            <a:noAutofit/>
          </a:bodyPr>
          <a:lstStyle>
            <a:lvl1pPr>
              <a:defRPr sz="13400" b="0" i="0" baseline="0">
                <a:solidFill>
                  <a:schemeClr val="accent5"/>
                </a:solidFill>
                <a:latin typeface="Times" panose="02020603050405020304" pitchFamily="18" charset="0"/>
                <a:cs typeface="Times" panose="02020603050405020304" pitchFamily="18" charset="0"/>
              </a:defRPr>
            </a:lvl1pPr>
          </a:lstStyle>
          <a:p>
            <a:r>
              <a:rPr lang="en-US"/>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805152" y="2784458"/>
            <a:ext cx="11830191" cy="1012915"/>
          </a:xfrm>
        </p:spPr>
        <p:txBody>
          <a:bodyPr>
            <a:normAutofit/>
          </a:bodyPr>
          <a:lstStyle>
            <a:lvl1pPr marL="0" indent="0">
              <a:buFont typeface="Arial" panose="020B0604020202020204" pitchFamily="34" charset="0"/>
              <a:buNone/>
              <a:defRPr sz="4800">
                <a:solidFill>
                  <a:schemeClr val="accent5"/>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462676" y="9937156"/>
            <a:ext cx="4888693" cy="1492843"/>
          </a:xfrm>
        </p:spPr>
        <p:txBody>
          <a:bodyPr>
            <a:normAutofit/>
          </a:bodyPr>
          <a:lstStyle>
            <a:lvl1pPr marL="0" indent="0">
              <a:buFont typeface="Arial" panose="020B0604020202020204" pitchFamily="34" charset="0"/>
              <a:buNone/>
              <a:defRPr sz="2800">
                <a:solidFill>
                  <a:schemeClr val="accent5"/>
                </a:solidFill>
                <a:latin typeface="Times" panose="02020603050405020304" pitchFamily="18" charset="0"/>
                <a:cs typeface="Times"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sp>
        <p:nvSpPr>
          <p:cNvPr id="2" name="Rectangle 10">
            <a:extLst>
              <a:ext uri="{FF2B5EF4-FFF2-40B4-BE49-F238E27FC236}">
                <a16:creationId xmlns:a16="http://schemas.microsoft.com/office/drawing/2014/main" id="{31B88FE5-F37F-BD7E-4E2A-181792A39F47}"/>
              </a:ext>
            </a:extLst>
          </p:cNvPr>
          <p:cNvSpPr/>
          <p:nvPr userDrawn="1"/>
        </p:nvSpPr>
        <p:spPr>
          <a:xfrm>
            <a:off x="13773502" y="1214068"/>
            <a:ext cx="10634455" cy="10995864"/>
          </a:xfrm>
          <a:custGeom>
            <a:avLst/>
            <a:gdLst>
              <a:gd name="connsiteX0" fmla="*/ 11 w 10666866"/>
              <a:gd name="connsiteY0" fmla="*/ 4214909 h 11034802"/>
              <a:gd name="connsiteX1" fmla="*/ 5333433 w 10666866"/>
              <a:gd name="connsiteY1" fmla="*/ 0 h 11034802"/>
              <a:gd name="connsiteX2" fmla="*/ 10666855 w 10666866"/>
              <a:gd name="connsiteY2" fmla="*/ 4214909 h 11034802"/>
              <a:gd name="connsiteX3" fmla="*/ 8629669 w 10666866"/>
              <a:gd name="connsiteY3" fmla="*/ 11034774 h 11034802"/>
              <a:gd name="connsiteX4" fmla="*/ 2037197 w 10666866"/>
              <a:gd name="connsiteY4" fmla="*/ 11034774 h 11034802"/>
              <a:gd name="connsiteX5" fmla="*/ 11 w 10666866"/>
              <a:gd name="connsiteY5" fmla="*/ 4214909 h 11034802"/>
              <a:gd name="connsiteX0" fmla="*/ 0 w 10705755"/>
              <a:gd name="connsiteY0" fmla="*/ 4214909 h 11034774"/>
              <a:gd name="connsiteX1" fmla="*/ 5333422 w 10705755"/>
              <a:gd name="connsiteY1" fmla="*/ 0 h 11034774"/>
              <a:gd name="connsiteX2" fmla="*/ 10705755 w 10705755"/>
              <a:gd name="connsiteY2" fmla="*/ 3786891 h 11034774"/>
              <a:gd name="connsiteX3" fmla="*/ 8629658 w 10705755"/>
              <a:gd name="connsiteY3" fmla="*/ 11034774 h 11034774"/>
              <a:gd name="connsiteX4" fmla="*/ 2037186 w 10705755"/>
              <a:gd name="connsiteY4" fmla="*/ 11034774 h 11034774"/>
              <a:gd name="connsiteX5" fmla="*/ 0 w 10705755"/>
              <a:gd name="connsiteY5" fmla="*/ 4214909 h 11034774"/>
              <a:gd name="connsiteX0" fmla="*/ 0 w 10705755"/>
              <a:gd name="connsiteY0" fmla="*/ 3592339 h 10412204"/>
              <a:gd name="connsiteX1" fmla="*/ 3134971 w 10705755"/>
              <a:gd name="connsiteY1" fmla="*/ 0 h 10412204"/>
              <a:gd name="connsiteX2" fmla="*/ 10705755 w 10705755"/>
              <a:gd name="connsiteY2" fmla="*/ 3164321 h 10412204"/>
              <a:gd name="connsiteX3" fmla="*/ 8629658 w 10705755"/>
              <a:gd name="connsiteY3" fmla="*/ 10412204 h 10412204"/>
              <a:gd name="connsiteX4" fmla="*/ 2037186 w 10705755"/>
              <a:gd name="connsiteY4" fmla="*/ 10412204 h 10412204"/>
              <a:gd name="connsiteX5" fmla="*/ 0 w 10705755"/>
              <a:gd name="connsiteY5" fmla="*/ 3592339 h 10412204"/>
              <a:gd name="connsiteX0" fmla="*/ 0 w 10666844"/>
              <a:gd name="connsiteY0" fmla="*/ 7386126 h 10412204"/>
              <a:gd name="connsiteX1" fmla="*/ 3096060 w 10666844"/>
              <a:gd name="connsiteY1" fmla="*/ 0 h 10412204"/>
              <a:gd name="connsiteX2" fmla="*/ 10666844 w 10666844"/>
              <a:gd name="connsiteY2" fmla="*/ 3164321 h 10412204"/>
              <a:gd name="connsiteX3" fmla="*/ 8590747 w 10666844"/>
              <a:gd name="connsiteY3" fmla="*/ 10412204 h 10412204"/>
              <a:gd name="connsiteX4" fmla="*/ 1998275 w 10666844"/>
              <a:gd name="connsiteY4" fmla="*/ 10412204 h 10412204"/>
              <a:gd name="connsiteX5" fmla="*/ 0 w 10666844"/>
              <a:gd name="connsiteY5" fmla="*/ 7386126 h 10412204"/>
              <a:gd name="connsiteX0" fmla="*/ 0 w 10666844"/>
              <a:gd name="connsiteY0" fmla="*/ 7386126 h 10956952"/>
              <a:gd name="connsiteX1" fmla="*/ 3096060 w 10666844"/>
              <a:gd name="connsiteY1" fmla="*/ 0 h 10956952"/>
              <a:gd name="connsiteX2" fmla="*/ 10666844 w 10666844"/>
              <a:gd name="connsiteY2" fmla="*/ 3164321 h 10956952"/>
              <a:gd name="connsiteX3" fmla="*/ 10614101 w 10666844"/>
              <a:gd name="connsiteY3" fmla="*/ 10956952 h 10956952"/>
              <a:gd name="connsiteX4" fmla="*/ 1998275 w 10666844"/>
              <a:gd name="connsiteY4" fmla="*/ 10412204 h 10956952"/>
              <a:gd name="connsiteX5" fmla="*/ 0 w 10666844"/>
              <a:gd name="connsiteY5" fmla="*/ 7386126 h 10956952"/>
              <a:gd name="connsiteX0" fmla="*/ 0 w 10666844"/>
              <a:gd name="connsiteY0" fmla="*/ 7386126 h 10995864"/>
              <a:gd name="connsiteX1" fmla="*/ 3096060 w 10666844"/>
              <a:gd name="connsiteY1" fmla="*/ 0 h 10995864"/>
              <a:gd name="connsiteX2" fmla="*/ 10666844 w 10666844"/>
              <a:gd name="connsiteY2" fmla="*/ 3164321 h 10995864"/>
              <a:gd name="connsiteX3" fmla="*/ 10614101 w 10666844"/>
              <a:gd name="connsiteY3" fmla="*/ 10956952 h 10995864"/>
              <a:gd name="connsiteX4" fmla="*/ 8476896 w 10666844"/>
              <a:gd name="connsiteY4" fmla="*/ 10995864 h 10995864"/>
              <a:gd name="connsiteX5" fmla="*/ 0 w 10666844"/>
              <a:gd name="connsiteY5" fmla="*/ 7386126 h 10995864"/>
              <a:gd name="connsiteX0" fmla="*/ 0 w 10666844"/>
              <a:gd name="connsiteY0" fmla="*/ 7386126 h 10995864"/>
              <a:gd name="connsiteX1" fmla="*/ 3096060 w 10666844"/>
              <a:gd name="connsiteY1" fmla="*/ 0 h 10995864"/>
              <a:gd name="connsiteX2" fmla="*/ 10666844 w 10666844"/>
              <a:gd name="connsiteY2" fmla="*/ 3164321 h 10995864"/>
              <a:gd name="connsiteX3" fmla="*/ 10614101 w 10666844"/>
              <a:gd name="connsiteY3" fmla="*/ 10995863 h 10995864"/>
              <a:gd name="connsiteX4" fmla="*/ 8476896 w 10666844"/>
              <a:gd name="connsiteY4" fmla="*/ 10995864 h 10995864"/>
              <a:gd name="connsiteX5" fmla="*/ 0 w 10666844"/>
              <a:gd name="connsiteY5" fmla="*/ 7386126 h 10995864"/>
              <a:gd name="connsiteX0" fmla="*/ 0 w 10627933"/>
              <a:gd name="connsiteY0" fmla="*/ 7386126 h 10995864"/>
              <a:gd name="connsiteX1" fmla="*/ 3096060 w 10627933"/>
              <a:gd name="connsiteY1" fmla="*/ 0 h 10995864"/>
              <a:gd name="connsiteX2" fmla="*/ 10627933 w 10627933"/>
              <a:gd name="connsiteY2" fmla="*/ 3144866 h 10995864"/>
              <a:gd name="connsiteX3" fmla="*/ 10614101 w 10627933"/>
              <a:gd name="connsiteY3" fmla="*/ 10995863 h 10995864"/>
              <a:gd name="connsiteX4" fmla="*/ 8476896 w 10627933"/>
              <a:gd name="connsiteY4" fmla="*/ 10995864 h 10995864"/>
              <a:gd name="connsiteX5" fmla="*/ 0 w 10627933"/>
              <a:gd name="connsiteY5" fmla="*/ 7386126 h 10995864"/>
              <a:gd name="connsiteX0" fmla="*/ 0 w 10634455"/>
              <a:gd name="connsiteY0" fmla="*/ 7386126 h 10995864"/>
              <a:gd name="connsiteX1" fmla="*/ 3096060 w 10634455"/>
              <a:gd name="connsiteY1" fmla="*/ 0 h 10995864"/>
              <a:gd name="connsiteX2" fmla="*/ 10627933 w 10634455"/>
              <a:gd name="connsiteY2" fmla="*/ 3144866 h 10995864"/>
              <a:gd name="connsiteX3" fmla="*/ 10633556 w 10634455"/>
              <a:gd name="connsiteY3" fmla="*/ 10976408 h 10995864"/>
              <a:gd name="connsiteX4" fmla="*/ 8476896 w 10634455"/>
              <a:gd name="connsiteY4" fmla="*/ 10995864 h 10995864"/>
              <a:gd name="connsiteX5" fmla="*/ 0 w 10634455"/>
              <a:gd name="connsiteY5" fmla="*/ 7386126 h 1099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34455" h="10995864">
                <a:moveTo>
                  <a:pt x="0" y="7386126"/>
                </a:moveTo>
                <a:lnTo>
                  <a:pt x="3096060" y="0"/>
                </a:lnTo>
                <a:lnTo>
                  <a:pt x="10627933" y="3144866"/>
                </a:lnTo>
                <a:cubicBezTo>
                  <a:pt x="10623322" y="5761865"/>
                  <a:pt x="10638167" y="8359409"/>
                  <a:pt x="10633556" y="10976408"/>
                </a:cubicBezTo>
                <a:lnTo>
                  <a:pt x="8476896" y="10995864"/>
                </a:lnTo>
                <a:lnTo>
                  <a:pt x="0" y="7386126"/>
                </a:lnTo>
                <a:close/>
              </a:path>
            </a:pathLst>
          </a:custGeom>
          <a:blipFill dpi="0" rotWithShape="1">
            <a:blip r:embed="rId3">
              <a:extLst>
                <a:ext uri="{28A0092B-C50C-407E-A947-70E740481C1C}">
                  <a14:useLocalDpi xmlns:a14="http://schemas.microsoft.com/office/drawing/2010/main" val="0"/>
                </a:ext>
              </a:extLst>
            </a:blip>
            <a:srcRect/>
            <a:stretch>
              <a:fillRect l="-55842" t="-619" r="-19608" b="178"/>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805152" y="9937157"/>
            <a:ext cx="4083921" cy="1492843"/>
          </a:xfrm>
        </p:spPr>
        <p:txBody>
          <a:bodyPr>
            <a:normAutofit/>
          </a:bodyPr>
          <a:lstStyle>
            <a:lvl1pPr marL="0" indent="0">
              <a:buFont typeface="Arial" panose="020B0604020202020204" pitchFamily="34" charset="0"/>
              <a:buNone/>
              <a:defRPr sz="2800">
                <a:solidFill>
                  <a:schemeClr val="accent5"/>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spTree>
    <p:extLst>
      <p:ext uri="{BB962C8B-B14F-4D97-AF65-F5344CB8AC3E}">
        <p14:creationId xmlns:p14="http://schemas.microsoft.com/office/powerpoint/2010/main" val="2306106190"/>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0"/>
            <a:ext cx="24387175" cy="12189150"/>
          </a:xfrm>
          <a:prstGeom prst="rect">
            <a:avLst/>
          </a:prstGeom>
          <a:solidFill>
            <a:schemeClr val="accent2">
              <a:lumMod val="75000"/>
              <a:lumOff val="2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805153" y="4287155"/>
            <a:ext cx="11830191" cy="5181599"/>
          </a:xfrm>
          <a:prstGeom prst="rect">
            <a:avLst/>
          </a:prstGeom>
        </p:spPr>
        <p:txBody>
          <a:bodyPr lIns="0" tIns="0" rIns="0" bIns="0" anchor="t">
            <a:noAutofit/>
          </a:bodyPr>
          <a:lstStyle>
            <a:lvl1pPr>
              <a:defRPr sz="13400" b="0" i="0" baseline="0">
                <a:solidFill>
                  <a:schemeClr val="accent3">
                    <a:lumMod val="60000"/>
                    <a:lumOff val="40000"/>
                  </a:schemeClr>
                </a:solidFill>
                <a:latin typeface="Times" panose="02020603050405020304" pitchFamily="18" charset="0"/>
                <a:cs typeface="Times" panose="02020603050405020304" pitchFamily="18" charset="0"/>
              </a:defRPr>
            </a:lvl1pPr>
          </a:lstStyle>
          <a:p>
            <a:r>
              <a:rPr lang="en-US"/>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805152" y="2784458"/>
            <a:ext cx="11830191" cy="1012915"/>
          </a:xfrm>
        </p:spPr>
        <p:txBody>
          <a:bodyPr>
            <a:normAutofit/>
          </a:bodyPr>
          <a:lstStyle>
            <a:lvl1pPr marL="0" indent="0">
              <a:buFont typeface="Arial" panose="020B0604020202020204" pitchFamily="34" charset="0"/>
              <a:buNone/>
              <a:defRPr sz="4800">
                <a:solidFill>
                  <a:schemeClr val="accent3">
                    <a:lumMod val="60000"/>
                    <a:lumOff val="40000"/>
                  </a:schemeClr>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462676" y="9937156"/>
            <a:ext cx="4888693" cy="1492843"/>
          </a:xfrm>
        </p:spPr>
        <p:txBody>
          <a:bodyPr>
            <a:normAutofit/>
          </a:bodyPr>
          <a:lstStyle>
            <a:lvl1pPr marL="0" indent="0">
              <a:buFont typeface="Arial" panose="020B0604020202020204" pitchFamily="34" charset="0"/>
              <a:buNone/>
              <a:defRPr sz="2800">
                <a:solidFill>
                  <a:schemeClr val="accent3">
                    <a:lumMod val="60000"/>
                    <a:lumOff val="40000"/>
                  </a:schemeClr>
                </a:solidFill>
                <a:latin typeface="Times" panose="02020603050405020304" pitchFamily="18" charset="0"/>
                <a:cs typeface="Times"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805152" y="9937157"/>
            <a:ext cx="4083921" cy="1492843"/>
          </a:xfrm>
        </p:spPr>
        <p:txBody>
          <a:bodyPr>
            <a:normAutofit/>
          </a:bodyPr>
          <a:lstStyle>
            <a:lvl1pPr marL="0" indent="0">
              <a:buFont typeface="Arial" panose="020B0604020202020204" pitchFamily="34" charset="0"/>
              <a:buNone/>
              <a:defRPr sz="2800">
                <a:solidFill>
                  <a:schemeClr val="accent3">
                    <a:lumMod val="60000"/>
                    <a:lumOff val="40000"/>
                  </a:schemeClr>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pic>
        <p:nvPicPr>
          <p:cNvPr id="4" name="Picture 3" descr="A group of children raising their hands&#10;&#10;Description automatically generated with low confidence">
            <a:extLst>
              <a:ext uri="{FF2B5EF4-FFF2-40B4-BE49-F238E27FC236}">
                <a16:creationId xmlns:a16="http://schemas.microsoft.com/office/drawing/2014/main" id="{BEAFF957-5472-5864-650F-EE4CF3E3B798}"/>
              </a:ext>
            </a:extLst>
          </p:cNvPr>
          <p:cNvPicPr>
            <a:picLocks noChangeAspect="1"/>
          </p:cNvPicPr>
          <p:nvPr userDrawn="1"/>
        </p:nvPicPr>
        <p:blipFill rotWithShape="1">
          <a:blip r:embed="rId3"/>
          <a:srcRect l="31496"/>
          <a:stretch/>
        </p:blipFill>
        <p:spPr>
          <a:xfrm flipH="1">
            <a:off x="15915947" y="4243175"/>
            <a:ext cx="8492010" cy="7966757"/>
          </a:xfrm>
          <a:prstGeom prst="rect">
            <a:avLst/>
          </a:prstGeom>
        </p:spPr>
      </p:pic>
    </p:spTree>
    <p:extLst>
      <p:ext uri="{BB962C8B-B14F-4D97-AF65-F5344CB8AC3E}">
        <p14:creationId xmlns:p14="http://schemas.microsoft.com/office/powerpoint/2010/main" val="846718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0"/>
            <a:ext cx="24387175" cy="12189150"/>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805153" y="4287155"/>
            <a:ext cx="11830191" cy="5181599"/>
          </a:xfrm>
          <a:prstGeom prst="rect">
            <a:avLst/>
          </a:prstGeom>
        </p:spPr>
        <p:txBody>
          <a:bodyPr lIns="0" tIns="0" rIns="0" bIns="0" anchor="t">
            <a:noAutofit/>
          </a:bodyPr>
          <a:lstStyle>
            <a:lvl1pPr>
              <a:defRPr sz="13400" b="0" i="0" baseline="0">
                <a:solidFill>
                  <a:schemeClr val="bg1"/>
                </a:solidFill>
                <a:latin typeface="Times" panose="02020603050405020304" pitchFamily="18" charset="0"/>
                <a:cs typeface="Times" panose="02020603050405020304" pitchFamily="18" charset="0"/>
              </a:defRPr>
            </a:lvl1pPr>
          </a:lstStyle>
          <a:p>
            <a:r>
              <a:rPr lang="en-US"/>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805152" y="2784458"/>
            <a:ext cx="11830191" cy="1012915"/>
          </a:xfrm>
        </p:spPr>
        <p:txBody>
          <a:bodyPr>
            <a:normAutofit/>
          </a:bodyPr>
          <a:lstStyle>
            <a:lvl1pPr marL="0" indent="0">
              <a:buFont typeface="Arial" panose="020B0604020202020204" pitchFamily="34" charset="0"/>
              <a:buNone/>
              <a:defRPr sz="4800">
                <a:solidFill>
                  <a:schemeClr val="bg1"/>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462676" y="9937156"/>
            <a:ext cx="4888693" cy="1492843"/>
          </a:xfrm>
        </p:spPr>
        <p:txBody>
          <a:bodyPr>
            <a:normAutofit/>
          </a:bodyPr>
          <a:lstStyle>
            <a:lvl1pPr marL="0" indent="0">
              <a:buFont typeface="Arial" panose="020B0604020202020204" pitchFamily="34" charset="0"/>
              <a:buNone/>
              <a:defRPr sz="2800">
                <a:solidFill>
                  <a:schemeClr val="bg1"/>
                </a:solidFill>
                <a:latin typeface="Times" panose="02020603050405020304" pitchFamily="18" charset="0"/>
                <a:cs typeface="Times"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805152" y="9937157"/>
            <a:ext cx="4083921" cy="1492843"/>
          </a:xfrm>
        </p:spPr>
        <p:txBody>
          <a:bodyPr>
            <a:normAutofit/>
          </a:bodyPr>
          <a:lstStyle>
            <a:lvl1pPr marL="0" indent="0">
              <a:buFont typeface="Arial" panose="020B0604020202020204" pitchFamily="34" charset="0"/>
              <a:buNone/>
              <a:defRPr sz="2800">
                <a:solidFill>
                  <a:schemeClr val="bg1"/>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pic>
        <p:nvPicPr>
          <p:cNvPr id="7" name="Picture 6" descr="A picture containing sky, athletic game, sport&#10;&#10;Description automatically generated">
            <a:extLst>
              <a:ext uri="{FF2B5EF4-FFF2-40B4-BE49-F238E27FC236}">
                <a16:creationId xmlns:a16="http://schemas.microsoft.com/office/drawing/2014/main" id="{2D5F87A0-DE95-41E6-7D3D-85F295A73030}"/>
              </a:ext>
            </a:extLst>
          </p:cNvPr>
          <p:cNvPicPr>
            <a:picLocks noChangeAspect="1"/>
          </p:cNvPicPr>
          <p:nvPr userDrawn="1"/>
        </p:nvPicPr>
        <p:blipFill rotWithShape="1">
          <a:blip r:embed="rId3"/>
          <a:srcRect l="24426" r="17732"/>
          <a:stretch/>
        </p:blipFill>
        <p:spPr>
          <a:xfrm>
            <a:off x="14703936" y="2586060"/>
            <a:ext cx="9704022" cy="7044342"/>
          </a:xfrm>
          <a:prstGeom prst="rect">
            <a:avLst/>
          </a:prstGeom>
        </p:spPr>
      </p:pic>
    </p:spTree>
    <p:extLst>
      <p:ext uri="{BB962C8B-B14F-4D97-AF65-F5344CB8AC3E}">
        <p14:creationId xmlns:p14="http://schemas.microsoft.com/office/powerpoint/2010/main" val="3241664719"/>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0"/>
            <a:ext cx="24387175" cy="12189150"/>
          </a:xfrm>
          <a:prstGeom prst="rect">
            <a:avLst/>
          </a:prstGeom>
          <a:solidFill>
            <a:srgbClr val="00843D"/>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805153" y="4287155"/>
            <a:ext cx="11830191" cy="5181599"/>
          </a:xfrm>
          <a:prstGeom prst="rect">
            <a:avLst/>
          </a:prstGeom>
        </p:spPr>
        <p:txBody>
          <a:bodyPr lIns="0" tIns="0" rIns="0" bIns="0" anchor="t">
            <a:noAutofit/>
          </a:bodyPr>
          <a:lstStyle>
            <a:lvl1pPr>
              <a:defRPr sz="13400" b="0" i="0" baseline="0">
                <a:solidFill>
                  <a:schemeClr val="bg1"/>
                </a:solidFill>
                <a:latin typeface="Times" panose="02020603050405020304" pitchFamily="18" charset="0"/>
                <a:cs typeface="Times" panose="02020603050405020304" pitchFamily="18" charset="0"/>
              </a:defRPr>
            </a:lvl1pPr>
          </a:lstStyle>
          <a:p>
            <a:r>
              <a:rPr lang="en-US"/>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805152" y="2784458"/>
            <a:ext cx="11830191" cy="1012915"/>
          </a:xfrm>
        </p:spPr>
        <p:txBody>
          <a:bodyPr>
            <a:normAutofit/>
          </a:bodyPr>
          <a:lstStyle>
            <a:lvl1pPr marL="0" indent="0">
              <a:buFont typeface="Arial" panose="020B0604020202020204" pitchFamily="34" charset="0"/>
              <a:buNone/>
              <a:defRPr sz="4800">
                <a:solidFill>
                  <a:schemeClr val="bg1"/>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462676" y="9937156"/>
            <a:ext cx="4888693" cy="1492843"/>
          </a:xfrm>
        </p:spPr>
        <p:txBody>
          <a:bodyPr>
            <a:normAutofit/>
          </a:bodyPr>
          <a:lstStyle>
            <a:lvl1pPr marL="0" indent="0">
              <a:buFont typeface="Arial" panose="020B0604020202020204" pitchFamily="34" charset="0"/>
              <a:buNone/>
              <a:defRPr sz="2800">
                <a:solidFill>
                  <a:schemeClr val="bg1"/>
                </a:solidFill>
                <a:latin typeface="Times" panose="02020603050405020304" pitchFamily="18" charset="0"/>
                <a:cs typeface="Times"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805152" y="9937157"/>
            <a:ext cx="4083921" cy="1492843"/>
          </a:xfrm>
        </p:spPr>
        <p:txBody>
          <a:bodyPr>
            <a:normAutofit/>
          </a:bodyPr>
          <a:lstStyle>
            <a:lvl1pPr marL="0" indent="0">
              <a:buFont typeface="Arial" panose="020B0604020202020204" pitchFamily="34" charset="0"/>
              <a:buNone/>
              <a:defRPr sz="2800">
                <a:solidFill>
                  <a:schemeClr val="bg1"/>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pic>
        <p:nvPicPr>
          <p:cNvPr id="2" name="Picture 1" descr="A group of children smiling&#10;&#10;Description automatically generated with medium confidence">
            <a:extLst>
              <a:ext uri="{FF2B5EF4-FFF2-40B4-BE49-F238E27FC236}">
                <a16:creationId xmlns:a16="http://schemas.microsoft.com/office/drawing/2014/main" id="{6BB5E5CC-9CAB-4344-55D4-E8BC2E93137D}"/>
              </a:ext>
            </a:extLst>
          </p:cNvPr>
          <p:cNvPicPr>
            <a:picLocks noChangeAspect="1"/>
          </p:cNvPicPr>
          <p:nvPr userDrawn="1"/>
        </p:nvPicPr>
        <p:blipFill rotWithShape="1">
          <a:blip r:embed="rId3"/>
          <a:srcRect r="36285"/>
          <a:stretch/>
        </p:blipFill>
        <p:spPr>
          <a:xfrm>
            <a:off x="15020312" y="1667915"/>
            <a:ext cx="7654051" cy="10542018"/>
          </a:xfrm>
          <a:prstGeom prst="rect">
            <a:avLst/>
          </a:prstGeom>
        </p:spPr>
      </p:pic>
    </p:spTree>
    <p:extLst>
      <p:ext uri="{BB962C8B-B14F-4D97-AF65-F5344CB8AC3E}">
        <p14:creationId xmlns:p14="http://schemas.microsoft.com/office/powerpoint/2010/main" val="2470916678"/>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0"/>
            <a:ext cx="24387175" cy="12189150"/>
          </a:xfrm>
          <a:prstGeom prst="rect">
            <a:avLst/>
          </a:prstGeom>
          <a:solidFill>
            <a:schemeClr val="bg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bg2"/>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769937" y="4265776"/>
            <a:ext cx="11865408" cy="5181599"/>
          </a:xfrm>
          <a:prstGeom prst="rect">
            <a:avLst/>
          </a:prstGeom>
        </p:spPr>
        <p:txBody>
          <a:bodyPr lIns="0" tIns="0" rIns="0" bIns="0" anchor="t">
            <a:noAutofit/>
          </a:bodyPr>
          <a:lstStyle>
            <a:lvl1pPr>
              <a:defRPr sz="13400" b="0" i="0" baseline="0">
                <a:solidFill>
                  <a:schemeClr val="accent2">
                    <a:lumMod val="75000"/>
                    <a:lumOff val="25000"/>
                  </a:schemeClr>
                </a:solidFill>
                <a:latin typeface="Times" panose="02020603050405020304" pitchFamily="18" charset="0"/>
                <a:cs typeface="Times" panose="02020603050405020304" pitchFamily="18" charset="0"/>
              </a:defRPr>
            </a:lvl1pPr>
          </a:lstStyle>
          <a:p>
            <a:r>
              <a:rPr lang="en-US"/>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769935" y="2763080"/>
            <a:ext cx="11865408" cy="1012915"/>
          </a:xfrm>
        </p:spPr>
        <p:txBody>
          <a:bodyPr>
            <a:normAutofit/>
          </a:bodyPr>
          <a:lstStyle>
            <a:lvl1pPr marL="0" indent="0">
              <a:buFont typeface="Arial" panose="020B0604020202020204" pitchFamily="34" charset="0"/>
              <a:buNone/>
              <a:defRPr sz="4800">
                <a:solidFill>
                  <a:schemeClr val="accent2">
                    <a:lumMod val="75000"/>
                    <a:lumOff val="25000"/>
                  </a:schemeClr>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356744" y="9937156"/>
            <a:ext cx="4888693" cy="1492843"/>
          </a:xfrm>
        </p:spPr>
        <p:txBody>
          <a:bodyPr>
            <a:normAutofit/>
          </a:bodyPr>
          <a:lstStyle>
            <a:lvl1pPr marL="0" indent="0">
              <a:buFont typeface="Arial" panose="020B0604020202020204" pitchFamily="34" charset="0"/>
              <a:buNone/>
              <a:defRPr sz="2800">
                <a:solidFill>
                  <a:schemeClr val="accent2">
                    <a:lumMod val="75000"/>
                    <a:lumOff val="25000"/>
                  </a:schemeClr>
                </a:solidFill>
                <a:latin typeface="Times" panose="02020603050405020304" pitchFamily="18" charset="0"/>
                <a:cs typeface="Times"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769935" y="9937157"/>
            <a:ext cx="4083921" cy="1492843"/>
          </a:xfrm>
        </p:spPr>
        <p:txBody>
          <a:bodyPr>
            <a:normAutofit/>
          </a:bodyPr>
          <a:lstStyle>
            <a:lvl1pPr marL="0" indent="0">
              <a:buFont typeface="Arial" panose="020B0604020202020204" pitchFamily="34" charset="0"/>
              <a:buNone/>
              <a:defRPr sz="2800">
                <a:solidFill>
                  <a:schemeClr val="accent2">
                    <a:lumMod val="75000"/>
                    <a:lumOff val="25000"/>
                  </a:schemeClr>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pic>
        <p:nvPicPr>
          <p:cNvPr id="7" name="Picture 6" descr="Background pattern&#10;&#10;Description automatically generated">
            <a:extLst>
              <a:ext uri="{FF2B5EF4-FFF2-40B4-BE49-F238E27FC236}">
                <a16:creationId xmlns:a16="http://schemas.microsoft.com/office/drawing/2014/main" id="{DF1A616C-36F9-6ED6-036E-E890949404BC}"/>
              </a:ext>
            </a:extLst>
          </p:cNvPr>
          <p:cNvPicPr>
            <a:picLocks noChangeAspect="1"/>
          </p:cNvPicPr>
          <p:nvPr userDrawn="1"/>
        </p:nvPicPr>
        <p:blipFill rotWithShape="1">
          <a:blip r:embed="rId3"/>
          <a:srcRect l="45100" r="9361"/>
          <a:stretch/>
        </p:blipFill>
        <p:spPr>
          <a:xfrm>
            <a:off x="16055345" y="2850"/>
            <a:ext cx="8331830" cy="12189150"/>
          </a:xfrm>
          <a:prstGeom prst="rect">
            <a:avLst/>
          </a:prstGeom>
        </p:spPr>
      </p:pic>
    </p:spTree>
    <p:extLst>
      <p:ext uri="{BB962C8B-B14F-4D97-AF65-F5344CB8AC3E}">
        <p14:creationId xmlns:p14="http://schemas.microsoft.com/office/powerpoint/2010/main" val="4055301966"/>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0"/>
            <a:ext cx="24387175" cy="12189150"/>
          </a:xfrm>
          <a:prstGeom prst="rect">
            <a:avLst/>
          </a:prstGeom>
          <a:solidFill>
            <a:schemeClr val="accent3">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bg2"/>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769937" y="4265776"/>
            <a:ext cx="11865408" cy="5181599"/>
          </a:xfrm>
          <a:prstGeom prst="rect">
            <a:avLst/>
          </a:prstGeom>
        </p:spPr>
        <p:txBody>
          <a:bodyPr lIns="0" tIns="0" rIns="0" bIns="0" anchor="t">
            <a:noAutofit/>
          </a:bodyPr>
          <a:lstStyle>
            <a:lvl1pPr>
              <a:defRPr sz="13400" b="0" i="0" baseline="0">
                <a:solidFill>
                  <a:schemeClr val="accent2"/>
                </a:solidFill>
                <a:latin typeface="Times" panose="02020603050405020304" pitchFamily="18" charset="0"/>
                <a:cs typeface="Times" panose="02020603050405020304" pitchFamily="18" charset="0"/>
              </a:defRPr>
            </a:lvl1pPr>
          </a:lstStyle>
          <a:p>
            <a:r>
              <a:rPr lang="en-US"/>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769935" y="2763080"/>
            <a:ext cx="11865408" cy="1012915"/>
          </a:xfrm>
        </p:spPr>
        <p:txBody>
          <a:bodyPr>
            <a:normAutofit/>
          </a:bodyPr>
          <a:lstStyle>
            <a:lvl1pPr marL="0" indent="0">
              <a:buFont typeface="Arial" panose="020B0604020202020204" pitchFamily="34" charset="0"/>
              <a:buNone/>
              <a:defRPr sz="4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356744" y="9937156"/>
            <a:ext cx="4888693" cy="1492843"/>
          </a:xfrm>
        </p:spPr>
        <p:txBody>
          <a:bodyPr>
            <a:normAutofit/>
          </a:bodyPr>
          <a:lstStyle>
            <a:lvl1pPr marL="0" indent="0">
              <a:buFont typeface="Arial" panose="020B0604020202020204" pitchFamily="34" charset="0"/>
              <a:buNone/>
              <a:defRPr sz="2800">
                <a:solidFill>
                  <a:schemeClr val="accent2"/>
                </a:solidFill>
                <a:latin typeface="Times" panose="02020603050405020304" pitchFamily="18" charset="0"/>
                <a:cs typeface="Times"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769935" y="9937157"/>
            <a:ext cx="4083921" cy="1492843"/>
          </a:xfrm>
        </p:spPr>
        <p:txBody>
          <a:bodyPr>
            <a:normAutofit/>
          </a:bodyPr>
          <a:lstStyle>
            <a:lvl1pPr marL="0" indent="0">
              <a:buFont typeface="Arial" panose="020B0604020202020204" pitchFamily="34" charset="0"/>
              <a:buNone/>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sp>
        <p:nvSpPr>
          <p:cNvPr id="2" name="Rectangle 3">
            <a:extLst>
              <a:ext uri="{FF2B5EF4-FFF2-40B4-BE49-F238E27FC236}">
                <a16:creationId xmlns:a16="http://schemas.microsoft.com/office/drawing/2014/main" id="{46B0B253-0F79-E89D-463B-7698C0B1C234}"/>
              </a:ext>
            </a:extLst>
          </p:cNvPr>
          <p:cNvSpPr/>
          <p:nvPr userDrawn="1"/>
        </p:nvSpPr>
        <p:spPr>
          <a:xfrm>
            <a:off x="14134122" y="765199"/>
            <a:ext cx="10253053" cy="11444733"/>
          </a:xfrm>
          <a:custGeom>
            <a:avLst/>
            <a:gdLst>
              <a:gd name="connsiteX0" fmla="*/ 0 w 10569575"/>
              <a:gd name="connsiteY0" fmla="*/ 0 h 11427149"/>
              <a:gd name="connsiteX1" fmla="*/ 10569575 w 10569575"/>
              <a:gd name="connsiteY1" fmla="*/ 0 h 11427149"/>
              <a:gd name="connsiteX2" fmla="*/ 10569575 w 10569575"/>
              <a:gd name="connsiteY2" fmla="*/ 11427149 h 11427149"/>
              <a:gd name="connsiteX3" fmla="*/ 0 w 10569575"/>
              <a:gd name="connsiteY3" fmla="*/ 11427149 h 11427149"/>
              <a:gd name="connsiteX4" fmla="*/ 0 w 10569575"/>
              <a:gd name="connsiteY4" fmla="*/ 0 h 11427149"/>
              <a:gd name="connsiteX0" fmla="*/ 0 w 10569575"/>
              <a:gd name="connsiteY0" fmla="*/ 0 h 11427149"/>
              <a:gd name="connsiteX1" fmla="*/ 10569575 w 10569575"/>
              <a:gd name="connsiteY1" fmla="*/ 2180492 h 11427149"/>
              <a:gd name="connsiteX2" fmla="*/ 10569575 w 10569575"/>
              <a:gd name="connsiteY2" fmla="*/ 11427149 h 11427149"/>
              <a:gd name="connsiteX3" fmla="*/ 0 w 10569575"/>
              <a:gd name="connsiteY3" fmla="*/ 11427149 h 11427149"/>
              <a:gd name="connsiteX4" fmla="*/ 0 w 10569575"/>
              <a:gd name="connsiteY4" fmla="*/ 0 h 11427149"/>
              <a:gd name="connsiteX0" fmla="*/ 5117123 w 10569575"/>
              <a:gd name="connsiteY0" fmla="*/ 0 h 11444733"/>
              <a:gd name="connsiteX1" fmla="*/ 10569575 w 10569575"/>
              <a:gd name="connsiteY1" fmla="*/ 2198076 h 11444733"/>
              <a:gd name="connsiteX2" fmla="*/ 10569575 w 10569575"/>
              <a:gd name="connsiteY2" fmla="*/ 11444733 h 11444733"/>
              <a:gd name="connsiteX3" fmla="*/ 0 w 10569575"/>
              <a:gd name="connsiteY3" fmla="*/ 11444733 h 11444733"/>
              <a:gd name="connsiteX4" fmla="*/ 5117123 w 10569575"/>
              <a:gd name="connsiteY4" fmla="*/ 0 h 11444733"/>
              <a:gd name="connsiteX0" fmla="*/ 4783016 w 10235468"/>
              <a:gd name="connsiteY0" fmla="*/ 0 h 11444733"/>
              <a:gd name="connsiteX1" fmla="*/ 10235468 w 10235468"/>
              <a:gd name="connsiteY1" fmla="*/ 2198076 h 11444733"/>
              <a:gd name="connsiteX2" fmla="*/ 10235468 w 10235468"/>
              <a:gd name="connsiteY2" fmla="*/ 11444733 h 11444733"/>
              <a:gd name="connsiteX3" fmla="*/ 0 w 10235468"/>
              <a:gd name="connsiteY3" fmla="*/ 11444733 h 11444733"/>
              <a:gd name="connsiteX4" fmla="*/ 4783016 w 10235468"/>
              <a:gd name="connsiteY4" fmla="*/ 0 h 11444733"/>
              <a:gd name="connsiteX0" fmla="*/ 4783016 w 10253053"/>
              <a:gd name="connsiteY0" fmla="*/ 0 h 11444733"/>
              <a:gd name="connsiteX1" fmla="*/ 10253053 w 10253053"/>
              <a:gd name="connsiteY1" fmla="*/ 2250830 h 11444733"/>
              <a:gd name="connsiteX2" fmla="*/ 10235468 w 10253053"/>
              <a:gd name="connsiteY2" fmla="*/ 11444733 h 11444733"/>
              <a:gd name="connsiteX3" fmla="*/ 0 w 10253053"/>
              <a:gd name="connsiteY3" fmla="*/ 11444733 h 11444733"/>
              <a:gd name="connsiteX4" fmla="*/ 4783016 w 10253053"/>
              <a:gd name="connsiteY4" fmla="*/ 0 h 11444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53053" h="11444733">
                <a:moveTo>
                  <a:pt x="4783016" y="0"/>
                </a:moveTo>
                <a:lnTo>
                  <a:pt x="10253053" y="2250830"/>
                </a:lnTo>
                <a:cubicBezTo>
                  <a:pt x="10247191" y="5315464"/>
                  <a:pt x="10241330" y="8380099"/>
                  <a:pt x="10235468" y="11444733"/>
                </a:cubicBezTo>
                <a:lnTo>
                  <a:pt x="0" y="11444733"/>
                </a:lnTo>
                <a:lnTo>
                  <a:pt x="4783016" y="0"/>
                </a:lnTo>
                <a:close/>
              </a:path>
            </a:pathLst>
          </a:custGeom>
          <a:blipFill dpi="0" rotWithShape="1">
            <a:blip r:embed="rId3">
              <a:extLst>
                <a:ext uri="{28A0092B-C50C-407E-A947-70E740481C1C}">
                  <a14:useLocalDpi xmlns:a14="http://schemas.microsoft.com/office/drawing/2010/main" val="0"/>
                </a:ext>
              </a:extLst>
            </a:blip>
            <a:srcRect/>
            <a:stretch>
              <a:fillRect l="-24862" t="-329" r="-74060" b="87"/>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4573216"/>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Divider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769935" y="762000"/>
            <a:ext cx="22855240" cy="11427150"/>
          </a:xfrm>
          <a:prstGeom prst="rect">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tx1"/>
              </a:solidFill>
              <a:effectLst/>
            </a:endParaRPr>
          </a:p>
        </p:txBody>
      </p:sp>
      <p:pic>
        <p:nvPicPr>
          <p:cNvPr id="3" name="Picture 2">
            <a:extLst>
              <a:ext uri="{FF2B5EF4-FFF2-40B4-BE49-F238E27FC236}">
                <a16:creationId xmlns:a16="http://schemas.microsoft.com/office/drawing/2014/main" id="{B197E998-74FC-4059-74AA-0EDF13ABE41E}"/>
              </a:ext>
            </a:extLst>
          </p:cNvPr>
          <p:cNvPicPr>
            <a:picLocks noChangeAspect="1"/>
          </p:cNvPicPr>
          <p:nvPr userDrawn="1"/>
        </p:nvPicPr>
        <p:blipFill rotWithShape="1">
          <a:blip r:embed="rId2">
            <a:alphaModFix amt="35000"/>
          </a:blip>
          <a:srcRect b="20109"/>
          <a:stretch/>
        </p:blipFill>
        <p:spPr>
          <a:xfrm>
            <a:off x="761999" y="762001"/>
            <a:ext cx="11431587" cy="11427150"/>
          </a:xfrm>
          <a:prstGeom prst="rect">
            <a:avLst/>
          </a:prstGeom>
        </p:spPr>
      </p:pic>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3"/>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Tree>
    <p:extLst>
      <p:ext uri="{BB962C8B-B14F-4D97-AF65-F5344CB8AC3E}">
        <p14:creationId xmlns:p14="http://schemas.microsoft.com/office/powerpoint/2010/main" val="2761958332"/>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Divider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769935" y="762000"/>
            <a:ext cx="22855240" cy="11427150"/>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4" name="Rectangle 3">
            <a:extLst>
              <a:ext uri="{FF2B5EF4-FFF2-40B4-BE49-F238E27FC236}">
                <a16:creationId xmlns:a16="http://schemas.microsoft.com/office/drawing/2014/main" id="{1A550CB2-5FB8-18B8-3638-3508CCA6BE55}"/>
              </a:ext>
            </a:extLst>
          </p:cNvPr>
          <p:cNvSpPr>
            <a:spLocks/>
          </p:cNvSpPr>
          <p:nvPr userDrawn="1"/>
        </p:nvSpPr>
        <p:spPr>
          <a:xfrm>
            <a:off x="769935" y="3429000"/>
            <a:ext cx="13785852" cy="6409345"/>
          </a:xfrm>
          <a:prstGeom prst="rect">
            <a:avLst/>
          </a:prstGeom>
          <a:solidFill>
            <a:schemeClr val="bg1">
              <a:alpha val="40224"/>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b="0" cap="none" spc="0">
              <a:ln>
                <a:noFill/>
              </a:ln>
              <a:solidFill>
                <a:schemeClr val="tx1"/>
              </a:solidFill>
              <a:effectLst/>
              <a:latin typeface="Times" panose="02020603050405020304" pitchFamily="18" charset="0"/>
              <a:cs typeface="Times" panose="02020603050405020304" pitchFamily="18" charset="0"/>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Tree>
    <p:extLst>
      <p:ext uri="{BB962C8B-B14F-4D97-AF65-F5344CB8AC3E}">
        <p14:creationId xmlns:p14="http://schemas.microsoft.com/office/powerpoint/2010/main" val="2275177542"/>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Divider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769935" y="762000"/>
            <a:ext cx="22855240" cy="11427150"/>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4" name="Rectangle 3">
            <a:extLst>
              <a:ext uri="{FF2B5EF4-FFF2-40B4-BE49-F238E27FC236}">
                <a16:creationId xmlns:a16="http://schemas.microsoft.com/office/drawing/2014/main" id="{1A550CB2-5FB8-18B8-3638-3508CCA6BE55}"/>
              </a:ext>
            </a:extLst>
          </p:cNvPr>
          <p:cNvSpPr>
            <a:spLocks/>
          </p:cNvSpPr>
          <p:nvPr userDrawn="1"/>
        </p:nvSpPr>
        <p:spPr>
          <a:xfrm>
            <a:off x="769935" y="762000"/>
            <a:ext cx="4636952" cy="11427150"/>
          </a:xfrm>
          <a:prstGeom prst="rect">
            <a:avLst/>
          </a:prstGeom>
          <a:solidFill>
            <a:schemeClr val="bg1">
              <a:alpha val="40224"/>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Tree>
    <p:extLst>
      <p:ext uri="{BB962C8B-B14F-4D97-AF65-F5344CB8AC3E}">
        <p14:creationId xmlns:p14="http://schemas.microsoft.com/office/powerpoint/2010/main" val="3157162604"/>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 Gra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4FC9551-68A3-0AB4-5E11-ABE6C136991B}"/>
              </a:ext>
            </a:extLst>
          </p:cNvPr>
          <p:cNvSpPr>
            <a:spLocks/>
          </p:cNvSpPr>
          <p:nvPr userDrawn="1"/>
        </p:nvSpPr>
        <p:spPr>
          <a:xfrm>
            <a:off x="1588" y="361950"/>
            <a:ext cx="24384000" cy="11826875"/>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1FC5D5E4-D09F-5332-FD46-BBCB1331818A}"/>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4" name="Picture 8">
            <a:extLst>
              <a:ext uri="{FF2B5EF4-FFF2-40B4-BE49-F238E27FC236}">
                <a16:creationId xmlns:a16="http://schemas.microsoft.com/office/drawing/2014/main" id="{608598AD-32C6-E849-3BE8-BA7A189AF35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itle 1"/>
          <p:cNvSpPr>
            <a:spLocks noGrp="1"/>
          </p:cNvSpPr>
          <p:nvPr>
            <p:ph type="ctrTitle"/>
          </p:nvPr>
        </p:nvSpPr>
        <p:spPr>
          <a:xfrm>
            <a:off x="2269122" y="5531272"/>
            <a:ext cx="20496234" cy="3231728"/>
          </a:xfrm>
        </p:spPr>
        <p:txBody>
          <a:bodyPr lIns="0" tIns="0" rIns="0" bIns="0">
            <a:normAutofit/>
          </a:bodyPr>
          <a:lstStyle>
            <a:lvl1pPr>
              <a:defRPr sz="7200" b="0" i="0" baseline="0">
                <a:solidFill>
                  <a:schemeClr val="bg1"/>
                </a:solidFill>
                <a:latin typeface="Times New Roman" panose="02020603050405020304" pitchFamily="18" charset="0"/>
                <a:cs typeface="Times New Roman" panose="02020603050405020304" pitchFamily="18" charset="0"/>
              </a:defRPr>
            </a:lvl1pPr>
          </a:lstStyle>
          <a:p>
            <a:r>
              <a:rPr lang="en-US"/>
              <a:t>Click to edit Master title style</a:t>
            </a:r>
          </a:p>
        </p:txBody>
      </p:sp>
      <p:sp>
        <p:nvSpPr>
          <p:cNvPr id="5" name="Slide Number Placeholder 6">
            <a:extLst>
              <a:ext uri="{FF2B5EF4-FFF2-40B4-BE49-F238E27FC236}">
                <a16:creationId xmlns:a16="http://schemas.microsoft.com/office/drawing/2014/main" id="{BB17EAD3-95A4-3B53-FFD8-DCD9F8691847}"/>
              </a:ext>
            </a:extLst>
          </p:cNvPr>
          <p:cNvSpPr>
            <a:spLocks noGrp="1"/>
          </p:cNvSpPr>
          <p:nvPr>
            <p:ph type="sldNum" sz="quarter" idx="10"/>
          </p:nvPr>
        </p:nvSpPr>
        <p:spPr>
          <a:xfrm>
            <a:off x="22674263" y="12585700"/>
            <a:ext cx="950912" cy="733425"/>
          </a:xfrm>
        </p:spPr>
        <p:txBody>
          <a:bodyPr/>
          <a:lstStyle>
            <a:lvl1pPr algn="r">
              <a:defRPr>
                <a:solidFill>
                  <a:srgbClr val="576F7F"/>
                </a:solidFill>
                <a:latin typeface="Times New Roman" panose="02020603050405020304" pitchFamily="18" charset="0"/>
                <a:cs typeface="Times New Roman" panose="02020603050405020304" pitchFamily="18" charset="0"/>
              </a:defRPr>
            </a:lvl1pPr>
          </a:lstStyle>
          <a:p>
            <a:pPr>
              <a:defRPr/>
            </a:pPr>
            <a:fld id="{29C03D02-3014-4DE6-8507-6513F747E6F5}" type="slidenum">
              <a:rPr lang="uk-UA" smtClean="0"/>
              <a:pPr>
                <a:defRPr/>
              </a:pPr>
              <a:t>‹#›</a:t>
            </a:fld>
            <a:endParaRPr lang="uk-UA"/>
          </a:p>
        </p:txBody>
      </p:sp>
    </p:spTree>
    <p:extLst>
      <p:ext uri="{BB962C8B-B14F-4D97-AF65-F5344CB8AC3E}">
        <p14:creationId xmlns:p14="http://schemas.microsoft.com/office/powerpoint/2010/main" val="3337973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Divider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769935" y="762000"/>
            <a:ext cx="22855240" cy="11427150"/>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pic>
        <p:nvPicPr>
          <p:cNvPr id="2" name="Picture 1">
            <a:extLst>
              <a:ext uri="{FF2B5EF4-FFF2-40B4-BE49-F238E27FC236}">
                <a16:creationId xmlns:a16="http://schemas.microsoft.com/office/drawing/2014/main" id="{4E4913F2-2638-F746-E141-D945F47FC151}"/>
              </a:ext>
            </a:extLst>
          </p:cNvPr>
          <p:cNvPicPr>
            <a:picLocks noChangeAspect="1"/>
          </p:cNvPicPr>
          <p:nvPr userDrawn="1"/>
        </p:nvPicPr>
        <p:blipFill rotWithShape="1">
          <a:blip r:embed="rId3">
            <a:alphaModFix amt="35000"/>
          </a:blip>
          <a:srcRect b="24784"/>
          <a:stretch/>
        </p:blipFill>
        <p:spPr>
          <a:xfrm>
            <a:off x="769935" y="1166748"/>
            <a:ext cx="13085213" cy="1102240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Tree>
    <p:extLst>
      <p:ext uri="{BB962C8B-B14F-4D97-AF65-F5344CB8AC3E}">
        <p14:creationId xmlns:p14="http://schemas.microsoft.com/office/powerpoint/2010/main" val="2016028720"/>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Divider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769935" y="762000"/>
            <a:ext cx="22855240" cy="11427150"/>
          </a:xfrm>
          <a:prstGeom prst="rect">
            <a:avLst/>
          </a:prstGeom>
          <a:solidFill>
            <a:schemeClr val="tx2">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sz="2130">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pic>
        <p:nvPicPr>
          <p:cNvPr id="2" name="Picture 1">
            <a:extLst>
              <a:ext uri="{FF2B5EF4-FFF2-40B4-BE49-F238E27FC236}">
                <a16:creationId xmlns:a16="http://schemas.microsoft.com/office/drawing/2014/main" id="{4E4913F2-2638-F746-E141-D945F47FC151}"/>
              </a:ext>
            </a:extLst>
          </p:cNvPr>
          <p:cNvPicPr>
            <a:picLocks noChangeAspect="1"/>
          </p:cNvPicPr>
          <p:nvPr userDrawn="1"/>
        </p:nvPicPr>
        <p:blipFill rotWithShape="1">
          <a:blip r:embed="rId3">
            <a:alphaModFix amt="35000"/>
          </a:blip>
          <a:srcRect b="24784"/>
          <a:stretch/>
        </p:blipFill>
        <p:spPr>
          <a:xfrm>
            <a:off x="769935" y="1166748"/>
            <a:ext cx="13085213" cy="1102240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Tree>
    <p:extLst>
      <p:ext uri="{BB962C8B-B14F-4D97-AF65-F5344CB8AC3E}">
        <p14:creationId xmlns:p14="http://schemas.microsoft.com/office/powerpoint/2010/main" val="168862940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mage Slide — 01">
    <p:spTree>
      <p:nvGrpSpPr>
        <p:cNvPr id="1" name=""/>
        <p:cNvGrpSpPr/>
        <p:nvPr/>
      </p:nvGrpSpPr>
      <p:grpSpPr>
        <a:xfrm>
          <a:off x="0" y="0"/>
          <a:ext cx="0" cy="0"/>
          <a:chOff x="0" y="0"/>
          <a:chExt cx="0" cy="0"/>
        </a:xfrm>
      </p:grpSpPr>
      <p:sp>
        <p:nvSpPr>
          <p:cNvPr id="17" name="Picture Placeholder 4">
            <a:extLst>
              <a:ext uri="{FF2B5EF4-FFF2-40B4-BE49-F238E27FC236}">
                <a16:creationId xmlns:a16="http://schemas.microsoft.com/office/drawing/2014/main" id="{389C38FD-514A-3045-9263-6A1BF07AB988}"/>
              </a:ext>
            </a:extLst>
          </p:cNvPr>
          <p:cNvSpPr>
            <a:spLocks noGrp="1"/>
          </p:cNvSpPr>
          <p:nvPr>
            <p:ph type="pic" sz="quarter" idx="21"/>
          </p:nvPr>
        </p:nvSpPr>
        <p:spPr>
          <a:xfrm>
            <a:off x="-1" y="0"/>
            <a:ext cx="24387176" cy="13716000"/>
          </a:xfrm>
          <a:prstGeom prst="rect">
            <a:avLst/>
          </a:prstGeom>
        </p:spPr>
        <p:txBody>
          <a:bodyPr/>
          <a:lstStyle/>
          <a:p>
            <a:r>
              <a:rPr lang="en-US"/>
              <a:t>Click icon to add picture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Tree>
    <p:extLst>
      <p:ext uri="{BB962C8B-B14F-4D97-AF65-F5344CB8AC3E}">
        <p14:creationId xmlns:p14="http://schemas.microsoft.com/office/powerpoint/2010/main" val="3815208555"/>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Image Slide — 01">
    <p:spTree>
      <p:nvGrpSpPr>
        <p:cNvPr id="1" name=""/>
        <p:cNvGrpSpPr/>
        <p:nvPr/>
      </p:nvGrpSpPr>
      <p:grpSpPr>
        <a:xfrm>
          <a:off x="0" y="0"/>
          <a:ext cx="0" cy="0"/>
          <a:chOff x="0" y="0"/>
          <a:chExt cx="0" cy="0"/>
        </a:xfrm>
      </p:grpSpPr>
      <p:sp>
        <p:nvSpPr>
          <p:cNvPr id="17" name="Picture Placeholder 4">
            <a:extLst>
              <a:ext uri="{FF2B5EF4-FFF2-40B4-BE49-F238E27FC236}">
                <a16:creationId xmlns:a16="http://schemas.microsoft.com/office/drawing/2014/main" id="{389C38FD-514A-3045-9263-6A1BF07AB988}"/>
              </a:ext>
            </a:extLst>
          </p:cNvPr>
          <p:cNvSpPr>
            <a:spLocks noGrp="1"/>
          </p:cNvSpPr>
          <p:nvPr>
            <p:ph type="pic" sz="quarter" idx="21"/>
          </p:nvPr>
        </p:nvSpPr>
        <p:spPr>
          <a:xfrm>
            <a:off x="-1" y="0"/>
            <a:ext cx="24387176" cy="13716000"/>
          </a:xfrm>
          <a:prstGeom prst="rect">
            <a:avLst/>
          </a:prstGeom>
        </p:spPr>
        <p:txBody>
          <a:bodyPr/>
          <a:lstStyle/>
          <a:p>
            <a:r>
              <a:rPr lang="en-US"/>
              <a:t>Click icon to add picture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2" name="Picture 1">
            <a:extLst>
              <a:ext uri="{FF2B5EF4-FFF2-40B4-BE49-F238E27FC236}">
                <a16:creationId xmlns:a16="http://schemas.microsoft.com/office/drawing/2014/main" id="{2991BBF9-2FF6-A8D0-160A-81340FE54A4F}"/>
              </a:ext>
            </a:extLst>
          </p:cNvPr>
          <p:cNvPicPr>
            <a:picLocks noChangeAspect="1"/>
          </p:cNvPicPr>
          <p:nvPr userDrawn="1"/>
        </p:nvPicPr>
        <p:blipFill>
          <a:blip r:embed="rId2">
            <a:biLevel thresh="25000"/>
          </a:blip>
          <a:stretch>
            <a:fillRect/>
          </a:stretch>
        </p:blipFill>
        <p:spPr>
          <a:xfrm>
            <a:off x="769935" y="12455705"/>
            <a:ext cx="3810000" cy="898122"/>
          </a:xfrm>
          <a:prstGeom prst="rect">
            <a:avLst/>
          </a:prstGeom>
        </p:spPr>
      </p:pic>
    </p:spTree>
    <p:extLst>
      <p:ext uri="{BB962C8B-B14F-4D97-AF65-F5344CB8AC3E}">
        <p14:creationId xmlns:p14="http://schemas.microsoft.com/office/powerpoint/2010/main" val="2900647929"/>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 Slide — 02">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2" name="Picture Placeholder 4">
            <a:extLst>
              <a:ext uri="{FF2B5EF4-FFF2-40B4-BE49-F238E27FC236}">
                <a16:creationId xmlns:a16="http://schemas.microsoft.com/office/drawing/2014/main" id="{C16D0DC0-1B50-B44F-A922-A1E6CBC25C7B}"/>
              </a:ext>
            </a:extLst>
          </p:cNvPr>
          <p:cNvSpPr>
            <a:spLocks noGrp="1"/>
          </p:cNvSpPr>
          <p:nvPr>
            <p:ph type="pic" sz="quarter" idx="21"/>
          </p:nvPr>
        </p:nvSpPr>
        <p:spPr>
          <a:xfrm>
            <a:off x="769935" y="762006"/>
            <a:ext cx="22847305" cy="11353793"/>
          </a:xfrm>
          <a:prstGeom prst="rect">
            <a:avLst/>
          </a:prstGeom>
        </p:spPr>
        <p:txBody>
          <a:bodyPr/>
          <a:lstStyle/>
          <a:p>
            <a:r>
              <a:rPr lang="en-US"/>
              <a:t>Click icon to add picture</a:t>
            </a:r>
          </a:p>
        </p:txBody>
      </p:sp>
    </p:spTree>
    <p:extLst>
      <p:ext uri="{BB962C8B-B14F-4D97-AF65-F5344CB8AC3E}">
        <p14:creationId xmlns:p14="http://schemas.microsoft.com/office/powerpoint/2010/main" val="394558346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441">
          <p15:clr>
            <a:srgbClr val="FBAE40"/>
          </p15:clr>
        </p15:guide>
        <p15:guide id="11" pos="792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769935" y="4191000"/>
            <a:ext cx="22847305" cy="7731592"/>
          </a:xfrm>
        </p:spPr>
        <p:txBody>
          <a:bodyPr>
            <a:normAutofit/>
          </a:bodyPr>
          <a:lstStyle>
            <a:lvl1pPr marL="685800" indent="-685800">
              <a:buFont typeface="Arial" panose="020B0604020202020204" pitchFamily="34" charset="0"/>
              <a:buChar cha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Tree>
    <p:extLst>
      <p:ext uri="{BB962C8B-B14F-4D97-AF65-F5344CB8AC3E}">
        <p14:creationId xmlns:p14="http://schemas.microsoft.com/office/powerpoint/2010/main" val="309021250"/>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Text Slide —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0ECB01F-BA2F-A409-4A25-88B8803DCFF6}"/>
              </a:ext>
            </a:extLst>
          </p:cNvPr>
          <p:cNvSpPr>
            <a:spLocks/>
          </p:cNvSpPr>
          <p:nvPr userDrawn="1"/>
        </p:nvSpPr>
        <p:spPr>
          <a:xfrm>
            <a:off x="-2380" y="0"/>
            <a:ext cx="24387176" cy="12085983"/>
          </a:xfrm>
          <a:prstGeom prst="rect">
            <a:avLst/>
          </a:prstGeom>
          <a:solidFill>
            <a:schemeClr val="accent4">
              <a:lumMod val="20000"/>
              <a:lumOff val="8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7">
              <a:solidFill>
                <a:schemeClr val="bg1"/>
              </a:solidFill>
            </a:endParaRPr>
          </a:p>
        </p:txBody>
      </p:sp>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769935" y="4191000"/>
            <a:ext cx="22847305" cy="7398026"/>
          </a:xfrm>
        </p:spPr>
        <p:txBody>
          <a:bodyPr>
            <a:normAutofit/>
          </a:bodyPr>
          <a:lstStyle>
            <a:lvl1pPr marL="685800" indent="-685800">
              <a:buFont typeface="Arial" panose="020B0604020202020204" pitchFamily="34" charset="0"/>
              <a:buChar cha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Tree>
    <p:extLst>
      <p:ext uri="{BB962C8B-B14F-4D97-AF65-F5344CB8AC3E}">
        <p14:creationId xmlns:p14="http://schemas.microsoft.com/office/powerpoint/2010/main" val="961129630"/>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Text Slide —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CBFEE0-F827-6427-7A95-074436BE6BBD}"/>
              </a:ext>
            </a:extLst>
          </p:cNvPr>
          <p:cNvSpPr>
            <a:spLocks/>
          </p:cNvSpPr>
          <p:nvPr userDrawn="1"/>
        </p:nvSpPr>
        <p:spPr>
          <a:xfrm>
            <a:off x="-2380" y="1425"/>
            <a:ext cx="24384003" cy="12084558"/>
          </a:xfrm>
          <a:prstGeom prst="rect">
            <a:avLst/>
          </a:prstGeom>
          <a:solidFill>
            <a:schemeClr val="accent3">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7">
              <a:solidFill>
                <a:schemeClr val="bg1"/>
              </a:solidFill>
            </a:endParaRPr>
          </a:p>
        </p:txBody>
      </p:sp>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769935" y="4191000"/>
            <a:ext cx="22847305" cy="7398026"/>
          </a:xfrm>
        </p:spPr>
        <p:txBody>
          <a:bodyPr>
            <a:normAutofit/>
          </a:bodyPr>
          <a:lstStyle>
            <a:lvl1pPr marL="685800" indent="-685800">
              <a:buFont typeface="Arial" panose="020B0604020202020204" pitchFamily="34" charset="0"/>
              <a:buChar cha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Tree>
    <p:extLst>
      <p:ext uri="{BB962C8B-B14F-4D97-AF65-F5344CB8AC3E}">
        <p14:creationId xmlns:p14="http://schemas.microsoft.com/office/powerpoint/2010/main" val="181330197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_Text Slide —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F824021-D1B8-274E-01DE-6DCB31727DA6}"/>
              </a:ext>
            </a:extLst>
          </p:cNvPr>
          <p:cNvSpPr>
            <a:spLocks/>
          </p:cNvSpPr>
          <p:nvPr userDrawn="1"/>
        </p:nvSpPr>
        <p:spPr>
          <a:xfrm>
            <a:off x="-19878" y="0"/>
            <a:ext cx="24383209" cy="12084558"/>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7">
              <a:solidFill>
                <a:schemeClr val="bg1"/>
              </a:solidFill>
            </a:endParaRPr>
          </a:p>
        </p:txBody>
      </p:sp>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769935" y="4191000"/>
            <a:ext cx="22847305" cy="7398026"/>
          </a:xfrm>
        </p:spPr>
        <p:txBody>
          <a:bodyPr>
            <a:normAutofit/>
          </a:bodyPr>
          <a:lstStyle>
            <a:lvl1pPr marL="685800" indent="-685800">
              <a:buFont typeface="Arial" panose="020B0604020202020204" pitchFamily="34" charset="0"/>
              <a:buChar cha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Tree>
    <p:extLst>
      <p:ext uri="{BB962C8B-B14F-4D97-AF65-F5344CB8AC3E}">
        <p14:creationId xmlns:p14="http://schemas.microsoft.com/office/powerpoint/2010/main" val="2277757830"/>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769935" y="4191000"/>
            <a:ext cx="22847305" cy="3022396"/>
          </a:xfrm>
        </p:spPr>
        <p:txBody>
          <a:bodyPr>
            <a:normAutofit/>
          </a:bodyPr>
          <a:lstStyle>
            <a:lvl1pPr marL="685800" indent="-685800">
              <a:buFont typeface="Arial" panose="020B0604020202020204" pitchFamily="34" charset="0"/>
              <a:buChar cha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3" name="Text Placeholder 7">
            <a:extLst>
              <a:ext uri="{FF2B5EF4-FFF2-40B4-BE49-F238E27FC236}">
                <a16:creationId xmlns:a16="http://schemas.microsoft.com/office/drawing/2014/main" id="{61F91B25-B1F8-CEAF-E126-E2C97EE6E780}"/>
              </a:ext>
            </a:extLst>
          </p:cNvPr>
          <p:cNvSpPr>
            <a:spLocks noGrp="1"/>
          </p:cNvSpPr>
          <p:nvPr>
            <p:ph type="body" sz="quarter" idx="16"/>
          </p:nvPr>
        </p:nvSpPr>
        <p:spPr>
          <a:xfrm>
            <a:off x="757241" y="7781902"/>
            <a:ext cx="11082787" cy="4105297"/>
          </a:xfrm>
        </p:spPr>
        <p:txBody>
          <a:bodyPr>
            <a:normAutofit/>
          </a:bodyPr>
          <a:lstStyle>
            <a:lvl1pPr marL="457200" indent="-457200">
              <a:buFont typeface="Arial" panose="020B0604020202020204" pitchFamily="34" charset="0"/>
              <a:buChar char="•"/>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4" name="Text Placeholder 7">
            <a:extLst>
              <a:ext uri="{FF2B5EF4-FFF2-40B4-BE49-F238E27FC236}">
                <a16:creationId xmlns:a16="http://schemas.microsoft.com/office/drawing/2014/main" id="{606B5672-BF8A-2E27-80EC-8DE19A1551EA}"/>
              </a:ext>
            </a:extLst>
          </p:cNvPr>
          <p:cNvSpPr>
            <a:spLocks noGrp="1"/>
          </p:cNvSpPr>
          <p:nvPr>
            <p:ph type="body" sz="quarter" idx="17"/>
          </p:nvPr>
        </p:nvSpPr>
        <p:spPr>
          <a:xfrm>
            <a:off x="12547147" y="7781903"/>
            <a:ext cx="11070093" cy="4105296"/>
          </a:xfrm>
        </p:spPr>
        <p:txBody>
          <a:bodyPr>
            <a:normAutofit/>
          </a:bodyPr>
          <a:lstStyle>
            <a:lvl1pPr marL="457200" indent="-457200">
              <a:buFont typeface="Arial" panose="020B0604020202020204" pitchFamily="34" charset="0"/>
              <a:buChar char="•"/>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Tree>
    <p:extLst>
      <p:ext uri="{BB962C8B-B14F-4D97-AF65-F5344CB8AC3E}">
        <p14:creationId xmlns:p14="http://schemas.microsoft.com/office/powerpoint/2010/main" val="1646315226"/>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 Yellow">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958DEA-EAFA-6A39-7FB8-91F32E307EA9}"/>
              </a:ext>
            </a:extLst>
          </p:cNvPr>
          <p:cNvSpPr>
            <a:spLocks/>
          </p:cNvSpPr>
          <p:nvPr userDrawn="1"/>
        </p:nvSpPr>
        <p:spPr>
          <a:xfrm>
            <a:off x="1588" y="361950"/>
            <a:ext cx="24384000" cy="11826875"/>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latin typeface="Arial" panose="020B0604020202020204" pitchFamily="34" charset="0"/>
            </a:endParaRPr>
          </a:p>
        </p:txBody>
      </p:sp>
      <p:sp>
        <p:nvSpPr>
          <p:cNvPr id="3" name="Rectangle 2">
            <a:extLst>
              <a:ext uri="{FF2B5EF4-FFF2-40B4-BE49-F238E27FC236}">
                <a16:creationId xmlns:a16="http://schemas.microsoft.com/office/drawing/2014/main" id="{5E6EF5C0-9987-1B94-D2BE-B163C826E809}"/>
              </a:ext>
            </a:extLst>
          </p:cNvPr>
          <p:cNvSpPr>
            <a:spLocks/>
          </p:cNvSpPr>
          <p:nvPr userDrawn="1"/>
        </p:nvSpPr>
        <p:spPr>
          <a:xfrm>
            <a:off x="1588" y="0"/>
            <a:ext cx="24384000" cy="381000"/>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4" name="Picture 8">
            <a:extLst>
              <a:ext uri="{FF2B5EF4-FFF2-40B4-BE49-F238E27FC236}">
                <a16:creationId xmlns:a16="http://schemas.microsoft.com/office/drawing/2014/main" id="{D67DDD11-37F0-BE26-8520-05DCA04BE43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2269122" y="5531272"/>
            <a:ext cx="20496234" cy="3231728"/>
          </a:xfrm>
        </p:spPr>
        <p:txBody>
          <a:bodyPr lIns="0" tIns="0" rIns="0" bIns="0">
            <a:normAutofit/>
          </a:bodyPr>
          <a:lstStyle>
            <a:lvl1pPr>
              <a:defRPr sz="7200" b="0" i="0" baseline="0">
                <a:solidFill>
                  <a:schemeClr val="tx1"/>
                </a:solidFill>
                <a:latin typeface="Times New Roman" panose="02020603050405020304" pitchFamily="18" charset="0"/>
                <a:cs typeface="Times New Roman" panose="02020603050405020304" pitchFamily="18" charset="0"/>
              </a:defRPr>
            </a:lvl1pPr>
          </a:lstStyle>
          <a:p>
            <a:r>
              <a:rPr lang="en-US"/>
              <a:t>Click to edit Master title style</a:t>
            </a:r>
          </a:p>
        </p:txBody>
      </p:sp>
      <p:sp>
        <p:nvSpPr>
          <p:cNvPr id="5" name="Slide Number Placeholder 6">
            <a:extLst>
              <a:ext uri="{FF2B5EF4-FFF2-40B4-BE49-F238E27FC236}">
                <a16:creationId xmlns:a16="http://schemas.microsoft.com/office/drawing/2014/main" id="{3A7DD509-75BB-6AFD-332D-1B975664C27A}"/>
              </a:ext>
            </a:extLst>
          </p:cNvPr>
          <p:cNvSpPr>
            <a:spLocks noGrp="1"/>
          </p:cNvSpPr>
          <p:nvPr>
            <p:ph type="sldNum" sz="quarter" idx="10"/>
          </p:nvPr>
        </p:nvSpPr>
        <p:spPr>
          <a:xfrm>
            <a:off x="22674263" y="12585700"/>
            <a:ext cx="950912" cy="733425"/>
          </a:xfrm>
        </p:spPr>
        <p:txBody>
          <a:bodyPr/>
          <a:lstStyle>
            <a:lvl1pPr algn="r">
              <a:defRPr>
                <a:solidFill>
                  <a:srgbClr val="576F7F"/>
                </a:solidFill>
              </a:defRPr>
            </a:lvl1pPr>
          </a:lstStyle>
          <a:p>
            <a:pPr>
              <a:defRPr/>
            </a:pPr>
            <a:fld id="{96A4082C-D788-49ED-9686-4D9E7346AEBF}" type="slidenum">
              <a:rPr lang="uk-UA"/>
              <a:pPr>
                <a:defRPr/>
              </a:pPr>
              <a:t>‹#›</a:t>
            </a:fld>
            <a:endParaRPr lang="uk-UA"/>
          </a:p>
        </p:txBody>
      </p:sp>
    </p:spTree>
    <p:extLst>
      <p:ext uri="{BB962C8B-B14F-4D97-AF65-F5344CB8AC3E}">
        <p14:creationId xmlns:p14="http://schemas.microsoft.com/office/powerpoint/2010/main" val="347516117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_Text Slide — 02">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5C43E97-32E9-FC42-AE0F-D4761FD2E27F}"/>
              </a:ext>
            </a:extLst>
          </p:cNvPr>
          <p:cNvSpPr/>
          <p:nvPr userDrawn="1"/>
        </p:nvSpPr>
        <p:spPr>
          <a:xfrm>
            <a:off x="16190258" y="0"/>
            <a:ext cx="8196917" cy="137160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sp>
        <p:nvSpPr>
          <p:cNvPr id="2" name="Title 1"/>
          <p:cNvSpPr>
            <a:spLocks noGrp="1"/>
          </p:cNvSpPr>
          <p:nvPr>
            <p:ph type="ctrTitle"/>
          </p:nvPr>
        </p:nvSpPr>
        <p:spPr>
          <a:xfrm>
            <a:off x="762000" y="2303486"/>
            <a:ext cx="6249987" cy="9126515"/>
          </a:xfrm>
          <a:prstGeom prst="rect">
            <a:avLst/>
          </a:prstGeom>
        </p:spPr>
        <p:txBody>
          <a:bodyPr lIns="0" tIns="0" rIns="0" bIns="0">
            <a:norm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16" name="Picture Placeholder 4">
            <a:extLst>
              <a:ext uri="{FF2B5EF4-FFF2-40B4-BE49-F238E27FC236}">
                <a16:creationId xmlns:a16="http://schemas.microsoft.com/office/drawing/2014/main" id="{C72F57EC-8280-133F-167D-631E62EEDE22}"/>
              </a:ext>
            </a:extLst>
          </p:cNvPr>
          <p:cNvSpPr>
            <a:spLocks noGrp="1"/>
          </p:cNvSpPr>
          <p:nvPr>
            <p:ph type="pic" sz="quarter" idx="21"/>
          </p:nvPr>
        </p:nvSpPr>
        <p:spPr>
          <a:xfrm>
            <a:off x="7987552" y="50449"/>
            <a:ext cx="8196917" cy="13665543"/>
          </a:xfrm>
          <a:prstGeom prst="rect">
            <a:avLst/>
          </a:prstGeom>
        </p:spPr>
        <p:txBody>
          <a:bodyPr/>
          <a:lstStyle/>
          <a:p>
            <a:r>
              <a:rPr lang="en-US"/>
              <a:t>Click icon to add picture</a:t>
            </a:r>
          </a:p>
        </p:txBody>
      </p:sp>
      <p:sp>
        <p:nvSpPr>
          <p:cNvPr id="26" name="Text Placeholder 7">
            <a:extLst>
              <a:ext uri="{FF2B5EF4-FFF2-40B4-BE49-F238E27FC236}">
                <a16:creationId xmlns:a16="http://schemas.microsoft.com/office/drawing/2014/main" id="{712FB6B8-B494-0F4A-88E7-5A10924214A0}"/>
              </a:ext>
            </a:extLst>
          </p:cNvPr>
          <p:cNvSpPr>
            <a:spLocks noGrp="1"/>
          </p:cNvSpPr>
          <p:nvPr>
            <p:ph type="body" sz="quarter" idx="15"/>
          </p:nvPr>
        </p:nvSpPr>
        <p:spPr>
          <a:xfrm>
            <a:off x="17054045" y="2336520"/>
            <a:ext cx="6571130" cy="5048140"/>
          </a:xfrm>
        </p:spPr>
        <p:txBody>
          <a:bodyPr>
            <a:normAutofit/>
          </a:bodyPr>
          <a:lstStyle>
            <a:lvl1pP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7" name="Text Placeholder 7">
            <a:extLst>
              <a:ext uri="{FF2B5EF4-FFF2-40B4-BE49-F238E27FC236}">
                <a16:creationId xmlns:a16="http://schemas.microsoft.com/office/drawing/2014/main" id="{E07D1BF5-CC75-D548-877A-F9B67A02FBA6}"/>
              </a:ext>
            </a:extLst>
          </p:cNvPr>
          <p:cNvSpPr>
            <a:spLocks noGrp="1"/>
          </p:cNvSpPr>
          <p:nvPr>
            <p:ph type="body" sz="quarter" idx="16"/>
          </p:nvPr>
        </p:nvSpPr>
        <p:spPr>
          <a:xfrm>
            <a:off x="17070387" y="7781903"/>
            <a:ext cx="6554788" cy="3648098"/>
          </a:xfrm>
        </p:spPr>
        <p:txBody>
          <a:bodyPr>
            <a:normAutofit/>
          </a:bodyPr>
          <a:lstStyle>
            <a:lvl1pPr marL="457200" indent="-457200">
              <a:buFont typeface="Arial" panose="020B0604020202020204" pitchFamily="34" charset="0"/>
              <a:buChar char="•"/>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Tree>
    <p:extLst>
      <p:ext uri="{BB962C8B-B14F-4D97-AF65-F5344CB8AC3E}">
        <p14:creationId xmlns:p14="http://schemas.microsoft.com/office/powerpoint/2010/main" val="353914959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xt Slide — 02">
    <p:spTree>
      <p:nvGrpSpPr>
        <p:cNvPr id="1" name=""/>
        <p:cNvGrpSpPr/>
        <p:nvPr/>
      </p:nvGrpSpPr>
      <p:grpSpPr>
        <a:xfrm>
          <a:off x="0" y="0"/>
          <a:ext cx="0" cy="0"/>
          <a:chOff x="0" y="0"/>
          <a:chExt cx="0" cy="0"/>
        </a:xfrm>
      </p:grpSpPr>
      <p:sp>
        <p:nvSpPr>
          <p:cNvPr id="21" name="Picture Placeholder 4">
            <a:extLst>
              <a:ext uri="{FF2B5EF4-FFF2-40B4-BE49-F238E27FC236}">
                <a16:creationId xmlns:a16="http://schemas.microsoft.com/office/drawing/2014/main" id="{CB347CFB-675D-1BC4-3A1D-C6D7B4B04A6A}"/>
              </a:ext>
            </a:extLst>
          </p:cNvPr>
          <p:cNvSpPr>
            <a:spLocks noGrp="1"/>
          </p:cNvSpPr>
          <p:nvPr>
            <p:ph type="pic" sz="quarter" idx="21"/>
          </p:nvPr>
        </p:nvSpPr>
        <p:spPr>
          <a:xfrm>
            <a:off x="7987552" y="50449"/>
            <a:ext cx="16399623" cy="13665543"/>
          </a:xfrm>
          <a:prstGeom prst="rect">
            <a:avLst/>
          </a:prstGeom>
        </p:spPr>
        <p:txBody>
          <a:bodyPr/>
          <a:lstStyle/>
          <a:p>
            <a:r>
              <a:rPr lang="en-US"/>
              <a:t>Click icon to add picture</a:t>
            </a:r>
          </a:p>
        </p:txBody>
      </p:sp>
      <p:sp>
        <p:nvSpPr>
          <p:cNvPr id="22" name="Title 1">
            <a:extLst>
              <a:ext uri="{FF2B5EF4-FFF2-40B4-BE49-F238E27FC236}">
                <a16:creationId xmlns:a16="http://schemas.microsoft.com/office/drawing/2014/main" id="{9387529C-1125-25B9-ADB4-4A4C2B0B4975}"/>
              </a:ext>
            </a:extLst>
          </p:cNvPr>
          <p:cNvSpPr>
            <a:spLocks noGrp="1"/>
          </p:cNvSpPr>
          <p:nvPr>
            <p:ph type="ctrTitle"/>
          </p:nvPr>
        </p:nvSpPr>
        <p:spPr>
          <a:xfrm>
            <a:off x="762000" y="2303486"/>
            <a:ext cx="6249987" cy="9126515"/>
          </a:xfrm>
          <a:prstGeom prst="rect">
            <a:avLst/>
          </a:prstGeom>
        </p:spPr>
        <p:txBody>
          <a:bodyPr lIns="0" tIns="0" rIns="0" bIns="0">
            <a:norm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23" name="Slide Number Placeholder 6">
            <a:extLst>
              <a:ext uri="{FF2B5EF4-FFF2-40B4-BE49-F238E27FC236}">
                <a16:creationId xmlns:a16="http://schemas.microsoft.com/office/drawing/2014/main" id="{910A27B8-FDC1-5707-BB5F-B394DC9CEA51}"/>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24" name="Picture 23">
            <a:extLst>
              <a:ext uri="{FF2B5EF4-FFF2-40B4-BE49-F238E27FC236}">
                <a16:creationId xmlns:a16="http://schemas.microsoft.com/office/drawing/2014/main" id="{9F55C229-439C-4AEE-8CC9-64B3C6385DD9}"/>
              </a:ext>
            </a:extLst>
          </p:cNvPr>
          <p:cNvPicPr>
            <a:picLocks noChangeAspect="1"/>
          </p:cNvPicPr>
          <p:nvPr userDrawn="1"/>
        </p:nvPicPr>
        <p:blipFill>
          <a:blip r:embed="rId2"/>
          <a:stretch>
            <a:fillRect/>
          </a:stretch>
        </p:blipFill>
        <p:spPr>
          <a:xfrm>
            <a:off x="769935" y="12455705"/>
            <a:ext cx="3810000" cy="898122"/>
          </a:xfrm>
          <a:prstGeom prst="rect">
            <a:avLst/>
          </a:prstGeom>
        </p:spPr>
      </p:pic>
    </p:spTree>
    <p:extLst>
      <p:ext uri="{BB962C8B-B14F-4D97-AF65-F5344CB8AC3E}">
        <p14:creationId xmlns:p14="http://schemas.microsoft.com/office/powerpoint/2010/main" val="385854954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Text Slide —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0333FEA-B8B0-2898-C1B2-CEA6936DA8B7}"/>
              </a:ext>
            </a:extLst>
          </p:cNvPr>
          <p:cNvSpPr/>
          <p:nvPr userDrawn="1"/>
        </p:nvSpPr>
        <p:spPr>
          <a:xfrm>
            <a:off x="16190258" y="0"/>
            <a:ext cx="8196917" cy="137160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sp>
        <p:nvSpPr>
          <p:cNvPr id="4" name="Title 1">
            <a:extLst>
              <a:ext uri="{FF2B5EF4-FFF2-40B4-BE49-F238E27FC236}">
                <a16:creationId xmlns:a16="http://schemas.microsoft.com/office/drawing/2014/main" id="{7A9D6B85-87C2-738A-1D5D-09CE88ADDB45}"/>
              </a:ext>
            </a:extLst>
          </p:cNvPr>
          <p:cNvSpPr>
            <a:spLocks noGrp="1"/>
          </p:cNvSpPr>
          <p:nvPr>
            <p:ph type="ctrTitle"/>
          </p:nvPr>
        </p:nvSpPr>
        <p:spPr>
          <a:xfrm>
            <a:off x="762000" y="2303487"/>
            <a:ext cx="14666258" cy="2420913"/>
          </a:xfrm>
          <a:prstGeom prst="rect">
            <a:avLst/>
          </a:prstGeom>
        </p:spPr>
        <p:txBody>
          <a:bodyPr lIns="0" tIns="0" rIns="0" bIns="0">
            <a:norm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6" name="Slide Number Placeholder 6">
            <a:extLst>
              <a:ext uri="{FF2B5EF4-FFF2-40B4-BE49-F238E27FC236}">
                <a16:creationId xmlns:a16="http://schemas.microsoft.com/office/drawing/2014/main" id="{35B4514D-3775-71A4-EC38-3AC8FC6A13F1}"/>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8" name="Picture 7">
            <a:extLst>
              <a:ext uri="{FF2B5EF4-FFF2-40B4-BE49-F238E27FC236}">
                <a16:creationId xmlns:a16="http://schemas.microsoft.com/office/drawing/2014/main" id="{16D56703-5054-61EA-3A3D-B2B449A819CB}"/>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9" name="Picture Placeholder 4">
            <a:extLst>
              <a:ext uri="{FF2B5EF4-FFF2-40B4-BE49-F238E27FC236}">
                <a16:creationId xmlns:a16="http://schemas.microsoft.com/office/drawing/2014/main" id="{FB6E1536-4DDE-7673-86E3-CFFDF87569E5}"/>
              </a:ext>
            </a:extLst>
          </p:cNvPr>
          <p:cNvSpPr>
            <a:spLocks noGrp="1"/>
          </p:cNvSpPr>
          <p:nvPr>
            <p:ph type="pic" sz="quarter" idx="21"/>
          </p:nvPr>
        </p:nvSpPr>
        <p:spPr>
          <a:xfrm>
            <a:off x="762001" y="5181600"/>
            <a:ext cx="16155986" cy="6248401"/>
          </a:xfrm>
          <a:prstGeom prst="rect">
            <a:avLst/>
          </a:prstGeom>
        </p:spPr>
        <p:txBody>
          <a:bodyPr/>
          <a:lstStyle/>
          <a:p>
            <a:r>
              <a:rPr lang="en-US"/>
              <a:t>Click icon to add picture</a:t>
            </a:r>
          </a:p>
        </p:txBody>
      </p:sp>
      <p:sp>
        <p:nvSpPr>
          <p:cNvPr id="10" name="Text Placeholder 7">
            <a:extLst>
              <a:ext uri="{FF2B5EF4-FFF2-40B4-BE49-F238E27FC236}">
                <a16:creationId xmlns:a16="http://schemas.microsoft.com/office/drawing/2014/main" id="{28E0885D-09B5-93AF-6231-87D2C8CBD794}"/>
              </a:ext>
            </a:extLst>
          </p:cNvPr>
          <p:cNvSpPr>
            <a:spLocks noGrp="1"/>
          </p:cNvSpPr>
          <p:nvPr>
            <p:ph type="body" sz="quarter" idx="15"/>
          </p:nvPr>
        </p:nvSpPr>
        <p:spPr>
          <a:xfrm>
            <a:off x="17565687" y="5172193"/>
            <a:ext cx="5945188" cy="6257808"/>
          </a:xfrm>
        </p:spPr>
        <p:txBody>
          <a:bodyPr>
            <a:normAutofit/>
          </a:bodyPr>
          <a:lstStyle>
            <a:lvl1pP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Tree>
    <p:extLst>
      <p:ext uri="{BB962C8B-B14F-4D97-AF65-F5344CB8AC3E}">
        <p14:creationId xmlns:p14="http://schemas.microsoft.com/office/powerpoint/2010/main" val="425757759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_Text Slide —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561D1-1F80-5EC5-9A1E-70F310F483DC}"/>
              </a:ext>
            </a:extLst>
          </p:cNvPr>
          <p:cNvSpPr/>
          <p:nvPr userDrawn="1"/>
        </p:nvSpPr>
        <p:spPr>
          <a:xfrm>
            <a:off x="0" y="6858000"/>
            <a:ext cx="24387176" cy="68580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sp>
        <p:nvSpPr>
          <p:cNvPr id="2" name="Title 1"/>
          <p:cNvSpPr>
            <a:spLocks noGrp="1"/>
          </p:cNvSpPr>
          <p:nvPr>
            <p:ph type="ctrTitle"/>
          </p:nvPr>
        </p:nvSpPr>
        <p:spPr>
          <a:xfrm>
            <a:off x="762000" y="2303487"/>
            <a:ext cx="6249987" cy="3792514"/>
          </a:xfrm>
          <a:prstGeom prst="rect">
            <a:avLst/>
          </a:prstGeom>
        </p:spPr>
        <p:txBody>
          <a:bodyPr lIns="0" tIns="0" rIns="0" bIns="0">
            <a:norm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4" name="Text Placeholder 7">
            <a:extLst>
              <a:ext uri="{FF2B5EF4-FFF2-40B4-BE49-F238E27FC236}">
                <a16:creationId xmlns:a16="http://schemas.microsoft.com/office/drawing/2014/main" id="{DE6818B6-BA21-9750-4416-111C943CE5B6}"/>
              </a:ext>
            </a:extLst>
          </p:cNvPr>
          <p:cNvSpPr>
            <a:spLocks noGrp="1"/>
          </p:cNvSpPr>
          <p:nvPr>
            <p:ph type="body" sz="quarter" idx="15"/>
          </p:nvPr>
        </p:nvSpPr>
        <p:spPr>
          <a:xfrm>
            <a:off x="762000" y="7467592"/>
            <a:ext cx="6249987" cy="4625940"/>
          </a:xfrm>
        </p:spPr>
        <p:txBody>
          <a:bodyPr>
            <a:normAutofit/>
          </a:bodyPr>
          <a:lstStyle>
            <a:lvl1pP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16" name="Picture Placeholder 4">
            <a:extLst>
              <a:ext uri="{FF2B5EF4-FFF2-40B4-BE49-F238E27FC236}">
                <a16:creationId xmlns:a16="http://schemas.microsoft.com/office/drawing/2014/main" id="{C72F57EC-8280-133F-167D-631E62EEDE22}"/>
              </a:ext>
            </a:extLst>
          </p:cNvPr>
          <p:cNvSpPr>
            <a:spLocks noGrp="1"/>
          </p:cNvSpPr>
          <p:nvPr>
            <p:ph type="pic" sz="quarter" idx="21"/>
          </p:nvPr>
        </p:nvSpPr>
        <p:spPr>
          <a:xfrm>
            <a:off x="7987552" y="50449"/>
            <a:ext cx="16399623" cy="13665543"/>
          </a:xfrm>
          <a:prstGeom prst="rect">
            <a:avLst/>
          </a:prstGeom>
        </p:spPr>
        <p:txBody>
          <a:bodyPr/>
          <a:lstStyle/>
          <a:p>
            <a:r>
              <a:rPr lang="en-US"/>
              <a:t>Click icon to add picture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spTree>
    <p:extLst>
      <p:ext uri="{BB962C8B-B14F-4D97-AF65-F5344CB8AC3E}">
        <p14:creationId xmlns:p14="http://schemas.microsoft.com/office/powerpoint/2010/main" val="369203464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_Text Slide — 02">
    <p:spTree>
      <p:nvGrpSpPr>
        <p:cNvPr id="1" name=""/>
        <p:cNvGrpSpPr/>
        <p:nvPr/>
      </p:nvGrpSpPr>
      <p:grpSpPr>
        <a:xfrm>
          <a:off x="0" y="0"/>
          <a:ext cx="0" cy="0"/>
          <a:chOff x="0" y="0"/>
          <a:chExt cx="0" cy="0"/>
        </a:xfrm>
      </p:grpSpPr>
      <p:sp>
        <p:nvSpPr>
          <p:cNvPr id="16" name="Picture Placeholder 4">
            <a:extLst>
              <a:ext uri="{FF2B5EF4-FFF2-40B4-BE49-F238E27FC236}">
                <a16:creationId xmlns:a16="http://schemas.microsoft.com/office/drawing/2014/main" id="{C72F57EC-8280-133F-167D-631E62EEDE22}"/>
              </a:ext>
            </a:extLst>
          </p:cNvPr>
          <p:cNvSpPr>
            <a:spLocks noGrp="1"/>
          </p:cNvSpPr>
          <p:nvPr>
            <p:ph type="pic" sz="quarter" idx="21"/>
          </p:nvPr>
        </p:nvSpPr>
        <p:spPr>
          <a:xfrm>
            <a:off x="0" y="2233128"/>
            <a:ext cx="8196917" cy="11482864"/>
          </a:xfrm>
          <a:prstGeom prst="rect">
            <a:avLst/>
          </a:prstGeom>
        </p:spPr>
        <p:txBody>
          <a:bodyPr/>
          <a:lstStyle/>
          <a:p>
            <a:r>
              <a:rPr lang="en-US"/>
              <a:t>Click icon to add picture</a:t>
            </a:r>
          </a:p>
        </p:txBody>
      </p:sp>
      <p:sp>
        <p:nvSpPr>
          <p:cNvPr id="8" name="Rectangle 7">
            <a:extLst>
              <a:ext uri="{FF2B5EF4-FFF2-40B4-BE49-F238E27FC236}">
                <a16:creationId xmlns:a16="http://schemas.microsoft.com/office/drawing/2014/main" id="{05C43E97-32E9-FC42-AE0F-D4761FD2E27F}"/>
              </a:ext>
            </a:extLst>
          </p:cNvPr>
          <p:cNvSpPr/>
          <p:nvPr userDrawn="1"/>
        </p:nvSpPr>
        <p:spPr>
          <a:xfrm>
            <a:off x="8196918" y="2233136"/>
            <a:ext cx="16190258" cy="1148286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sp>
        <p:nvSpPr>
          <p:cNvPr id="2" name="Title 1"/>
          <p:cNvSpPr>
            <a:spLocks noGrp="1"/>
          </p:cNvSpPr>
          <p:nvPr>
            <p:ph type="ctrTitle"/>
          </p:nvPr>
        </p:nvSpPr>
        <p:spPr>
          <a:xfrm>
            <a:off x="9069387" y="3200400"/>
            <a:ext cx="14555788" cy="2420914"/>
          </a:xfrm>
          <a:prstGeom prst="rect">
            <a:avLst/>
          </a:prstGeom>
        </p:spPr>
        <p:txBody>
          <a:bodyPr lIns="0" tIns="0" rIns="0" bIns="0">
            <a:norm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6" name="Text Placeholder 7">
            <a:extLst>
              <a:ext uri="{FF2B5EF4-FFF2-40B4-BE49-F238E27FC236}">
                <a16:creationId xmlns:a16="http://schemas.microsoft.com/office/drawing/2014/main" id="{712FB6B8-B494-0F4A-88E7-5A10924214A0}"/>
              </a:ext>
            </a:extLst>
          </p:cNvPr>
          <p:cNvSpPr>
            <a:spLocks noGrp="1"/>
          </p:cNvSpPr>
          <p:nvPr>
            <p:ph type="body" sz="quarter" idx="15"/>
          </p:nvPr>
        </p:nvSpPr>
        <p:spPr>
          <a:xfrm>
            <a:off x="9069387" y="6154713"/>
            <a:ext cx="14555788" cy="6034436"/>
          </a:xfrm>
        </p:spPr>
        <p:txBody>
          <a:bodyPr>
            <a:normAutofit/>
          </a:bodyPr>
          <a:lstStyle>
            <a:lvl1pP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Tree>
    <p:extLst>
      <p:ext uri="{BB962C8B-B14F-4D97-AF65-F5344CB8AC3E}">
        <p14:creationId xmlns:p14="http://schemas.microsoft.com/office/powerpoint/2010/main" val="178850452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6_Text Slide — 02">
    <p:spTree>
      <p:nvGrpSpPr>
        <p:cNvPr id="1" name=""/>
        <p:cNvGrpSpPr/>
        <p:nvPr/>
      </p:nvGrpSpPr>
      <p:grpSpPr>
        <a:xfrm>
          <a:off x="0" y="0"/>
          <a:ext cx="0" cy="0"/>
          <a:chOff x="0" y="0"/>
          <a:chExt cx="0" cy="0"/>
        </a:xfrm>
      </p:grpSpPr>
      <p:sp>
        <p:nvSpPr>
          <p:cNvPr id="16" name="Picture Placeholder 4">
            <a:extLst>
              <a:ext uri="{FF2B5EF4-FFF2-40B4-BE49-F238E27FC236}">
                <a16:creationId xmlns:a16="http://schemas.microsoft.com/office/drawing/2014/main" id="{C72F57EC-8280-133F-167D-631E62EEDE22}"/>
              </a:ext>
            </a:extLst>
          </p:cNvPr>
          <p:cNvSpPr>
            <a:spLocks noGrp="1"/>
          </p:cNvSpPr>
          <p:nvPr>
            <p:ph type="pic" sz="quarter" idx="21"/>
          </p:nvPr>
        </p:nvSpPr>
        <p:spPr>
          <a:xfrm>
            <a:off x="0" y="2233128"/>
            <a:ext cx="8196917" cy="11482864"/>
          </a:xfrm>
          <a:prstGeom prst="rect">
            <a:avLst/>
          </a:prstGeom>
        </p:spPr>
        <p:txBody>
          <a:bodyPr/>
          <a:lstStyle/>
          <a:p>
            <a:r>
              <a:rPr lang="en-US"/>
              <a:t>Click icon to add picture</a:t>
            </a:r>
          </a:p>
        </p:txBody>
      </p:sp>
      <p:sp>
        <p:nvSpPr>
          <p:cNvPr id="8" name="Rectangle 7">
            <a:extLst>
              <a:ext uri="{FF2B5EF4-FFF2-40B4-BE49-F238E27FC236}">
                <a16:creationId xmlns:a16="http://schemas.microsoft.com/office/drawing/2014/main" id="{05C43E97-32E9-FC42-AE0F-D4761FD2E27F}"/>
              </a:ext>
            </a:extLst>
          </p:cNvPr>
          <p:cNvSpPr/>
          <p:nvPr userDrawn="1"/>
        </p:nvSpPr>
        <p:spPr>
          <a:xfrm>
            <a:off x="8196918" y="2233136"/>
            <a:ext cx="16190258" cy="1148286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sp>
        <p:nvSpPr>
          <p:cNvPr id="2" name="Title 1"/>
          <p:cNvSpPr>
            <a:spLocks noGrp="1"/>
          </p:cNvSpPr>
          <p:nvPr>
            <p:ph type="ctrTitle"/>
          </p:nvPr>
        </p:nvSpPr>
        <p:spPr>
          <a:xfrm>
            <a:off x="9069387" y="3200400"/>
            <a:ext cx="14555788" cy="2420914"/>
          </a:xfrm>
          <a:prstGeom prst="rect">
            <a:avLst/>
          </a:prstGeom>
        </p:spPr>
        <p:txBody>
          <a:bodyPr lIns="0" tIns="0" rIns="0" bIns="0">
            <a:norm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sp>
        <p:nvSpPr>
          <p:cNvPr id="26" name="Text Placeholder 7">
            <a:extLst>
              <a:ext uri="{FF2B5EF4-FFF2-40B4-BE49-F238E27FC236}">
                <a16:creationId xmlns:a16="http://schemas.microsoft.com/office/drawing/2014/main" id="{712FB6B8-B494-0F4A-88E7-5A10924214A0}"/>
              </a:ext>
            </a:extLst>
          </p:cNvPr>
          <p:cNvSpPr>
            <a:spLocks noGrp="1"/>
          </p:cNvSpPr>
          <p:nvPr>
            <p:ph type="body" sz="quarter" idx="15"/>
          </p:nvPr>
        </p:nvSpPr>
        <p:spPr>
          <a:xfrm>
            <a:off x="9069387" y="6154713"/>
            <a:ext cx="14555788" cy="6034436"/>
          </a:xfrm>
        </p:spPr>
        <p:txBody>
          <a:bodyPr>
            <a:normAutofit/>
          </a:bodyPr>
          <a:lstStyle>
            <a:lvl1pP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pic>
        <p:nvPicPr>
          <p:cNvPr id="3" name="Picture 2">
            <a:extLst>
              <a:ext uri="{FF2B5EF4-FFF2-40B4-BE49-F238E27FC236}">
                <a16:creationId xmlns:a16="http://schemas.microsoft.com/office/drawing/2014/main" id="{35305F9C-B963-8046-51B4-930DAD1492B5}"/>
              </a:ext>
            </a:extLst>
          </p:cNvPr>
          <p:cNvPicPr>
            <a:picLocks noChangeAspect="1"/>
          </p:cNvPicPr>
          <p:nvPr userDrawn="1"/>
        </p:nvPicPr>
        <p:blipFill>
          <a:blip r:embed="rId2">
            <a:biLevel thresh="25000"/>
          </a:blip>
          <a:stretch>
            <a:fillRect/>
          </a:stretch>
        </p:blipFill>
        <p:spPr>
          <a:xfrm>
            <a:off x="769935" y="12455705"/>
            <a:ext cx="3810000" cy="898122"/>
          </a:xfrm>
          <a:prstGeom prst="rect">
            <a:avLst/>
          </a:prstGeom>
        </p:spPr>
      </p:pic>
    </p:spTree>
    <p:extLst>
      <p:ext uri="{BB962C8B-B14F-4D97-AF65-F5344CB8AC3E}">
        <p14:creationId xmlns:p14="http://schemas.microsoft.com/office/powerpoint/2010/main" val="52967326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Text Slide — 01">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3" name="Title 1">
            <a:extLst>
              <a:ext uri="{FF2B5EF4-FFF2-40B4-BE49-F238E27FC236}">
                <a16:creationId xmlns:a16="http://schemas.microsoft.com/office/drawing/2014/main" id="{3476D298-A8AE-BC7D-90D8-9090DF8D90F5}"/>
              </a:ext>
            </a:extLst>
          </p:cNvPr>
          <p:cNvSpPr>
            <a:spLocks noGrp="1"/>
          </p:cNvSpPr>
          <p:nvPr>
            <p:ph type="ctrTitle"/>
          </p:nvPr>
        </p:nvSpPr>
        <p:spPr>
          <a:xfrm>
            <a:off x="757241" y="1143000"/>
            <a:ext cx="11082787" cy="2476646"/>
          </a:xfrm>
          <a:prstGeom prst="rect">
            <a:avLst/>
          </a:prstGeom>
        </p:spPr>
        <p:txBody>
          <a:bodyPr lIns="0" tIns="0" rIns="0" bIns="0">
            <a:no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4" name="Text Placeholder 7">
            <a:extLst>
              <a:ext uri="{FF2B5EF4-FFF2-40B4-BE49-F238E27FC236}">
                <a16:creationId xmlns:a16="http://schemas.microsoft.com/office/drawing/2014/main" id="{8830FB2C-1CA8-22E7-7D9F-4985B96D2678}"/>
              </a:ext>
            </a:extLst>
          </p:cNvPr>
          <p:cNvSpPr>
            <a:spLocks noGrp="1"/>
          </p:cNvSpPr>
          <p:nvPr>
            <p:ph type="body" sz="quarter" idx="14"/>
          </p:nvPr>
        </p:nvSpPr>
        <p:spPr>
          <a:xfrm>
            <a:off x="769935" y="4191000"/>
            <a:ext cx="11082787" cy="3022396"/>
          </a:xfrm>
        </p:spPr>
        <p:txBody>
          <a:bodyPr>
            <a:normAutofit/>
          </a:bodyPr>
          <a:lstStyle>
            <a:lvl1pPr marL="685800" indent="-685800">
              <a:buFont typeface="Arial" panose="020B0604020202020204" pitchFamily="34" charset="0"/>
              <a:buChar cha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Text Placeholder 7">
            <a:extLst>
              <a:ext uri="{FF2B5EF4-FFF2-40B4-BE49-F238E27FC236}">
                <a16:creationId xmlns:a16="http://schemas.microsoft.com/office/drawing/2014/main" id="{C049170A-845A-081F-347D-1B78FAA52B86}"/>
              </a:ext>
            </a:extLst>
          </p:cNvPr>
          <p:cNvSpPr>
            <a:spLocks noGrp="1"/>
          </p:cNvSpPr>
          <p:nvPr>
            <p:ph type="body" sz="quarter" idx="16"/>
          </p:nvPr>
        </p:nvSpPr>
        <p:spPr>
          <a:xfrm>
            <a:off x="757241" y="7781902"/>
            <a:ext cx="11082787" cy="4105297"/>
          </a:xfrm>
        </p:spPr>
        <p:txBody>
          <a:bodyPr>
            <a:normAutofit/>
          </a:bodyPr>
          <a:lstStyle>
            <a:lvl1pPr marL="457200" indent="-457200">
              <a:buFont typeface="Arial" panose="020B0604020202020204" pitchFamily="34" charset="0"/>
              <a:buChar char="•"/>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8" name="Picture Placeholder 4">
            <a:extLst>
              <a:ext uri="{FF2B5EF4-FFF2-40B4-BE49-F238E27FC236}">
                <a16:creationId xmlns:a16="http://schemas.microsoft.com/office/drawing/2014/main" id="{BBDFF0F2-E785-A1C0-BA91-9C871CDD1BF2}"/>
              </a:ext>
            </a:extLst>
          </p:cNvPr>
          <p:cNvSpPr>
            <a:spLocks noGrp="1"/>
          </p:cNvSpPr>
          <p:nvPr>
            <p:ph type="pic" sz="quarter" idx="21"/>
          </p:nvPr>
        </p:nvSpPr>
        <p:spPr>
          <a:xfrm>
            <a:off x="12513627" y="1178859"/>
            <a:ext cx="11082787" cy="10708341"/>
          </a:xfrm>
          <a:prstGeom prst="rect">
            <a:avLst/>
          </a:prstGeom>
        </p:spPr>
        <p:txBody>
          <a:bodyPr/>
          <a:lstStyle/>
          <a:p>
            <a:r>
              <a:rPr lang="en-US"/>
              <a:t>Click icon to add picture</a:t>
            </a:r>
          </a:p>
        </p:txBody>
      </p:sp>
    </p:spTree>
    <p:extLst>
      <p:ext uri="{BB962C8B-B14F-4D97-AF65-F5344CB8AC3E}">
        <p14:creationId xmlns:p14="http://schemas.microsoft.com/office/powerpoint/2010/main" val="1488014705"/>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441">
          <p15:clr>
            <a:srgbClr val="FBAE40"/>
          </p15:clr>
        </p15:guide>
        <p15:guide id="11" pos="792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Text Slide — 03">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753699" y="3124175"/>
            <a:ext cx="11058889" cy="4648213"/>
          </a:xfrm>
          <a:prstGeom prst="rect">
            <a:avLst/>
          </a:prstGeom>
        </p:spPr>
        <p:txBody>
          <a:bodyPr/>
          <a:lstStyle>
            <a:lvl1pPr>
              <a:defRPr>
                <a:latin typeface="Times" panose="02020603050405020304" pitchFamily="18" charset="0"/>
                <a:cs typeface="Times" panose="02020603050405020304" pitchFamily="18" charset="0"/>
              </a:defRPr>
            </a:lvl1pPr>
          </a:lstStyle>
          <a:p>
            <a:r>
              <a:rPr lang="en-US"/>
              <a:t>Click icon to add picture</a:t>
            </a:r>
          </a:p>
        </p:txBody>
      </p:sp>
      <p:sp>
        <p:nvSpPr>
          <p:cNvPr id="16" name="Picture Placeholder 4">
            <a:extLst>
              <a:ext uri="{FF2B5EF4-FFF2-40B4-BE49-F238E27FC236}">
                <a16:creationId xmlns:a16="http://schemas.microsoft.com/office/drawing/2014/main" id="{8B25342B-08E1-464F-AC27-5A6519898803}"/>
              </a:ext>
            </a:extLst>
          </p:cNvPr>
          <p:cNvSpPr>
            <a:spLocks noGrp="1"/>
          </p:cNvSpPr>
          <p:nvPr>
            <p:ph type="pic" sz="quarter" idx="22"/>
          </p:nvPr>
        </p:nvSpPr>
        <p:spPr>
          <a:xfrm>
            <a:off x="12592876" y="3124175"/>
            <a:ext cx="11024364" cy="4648213"/>
          </a:xfrm>
          <a:prstGeom prst="rect">
            <a:avLst/>
          </a:prstGeom>
        </p:spPr>
        <p:txBody>
          <a:bodyPr/>
          <a:lstStyle>
            <a:lvl1pPr>
              <a:defRPr>
                <a:latin typeface="Times" panose="02020603050405020304" pitchFamily="18" charset="0"/>
                <a:cs typeface="Times" panose="02020603050405020304" pitchFamily="18" charset="0"/>
              </a:defRPr>
            </a:lvl1pPr>
          </a:lstStyle>
          <a:p>
            <a:r>
              <a:rPr lang="en-US"/>
              <a:t>Click icon to add picture</a:t>
            </a:r>
          </a:p>
        </p:txBody>
      </p:sp>
      <p:sp>
        <p:nvSpPr>
          <p:cNvPr id="20" name="Text Placeholder 7">
            <a:extLst>
              <a:ext uri="{FF2B5EF4-FFF2-40B4-BE49-F238E27FC236}">
                <a16:creationId xmlns:a16="http://schemas.microsoft.com/office/drawing/2014/main" id="{7AFEBE52-7AC4-8A4F-A882-82DC4FA897C6}"/>
              </a:ext>
            </a:extLst>
          </p:cNvPr>
          <p:cNvSpPr>
            <a:spLocks noGrp="1"/>
          </p:cNvSpPr>
          <p:nvPr>
            <p:ph type="body" sz="quarter" idx="16"/>
          </p:nvPr>
        </p:nvSpPr>
        <p:spPr>
          <a:xfrm>
            <a:off x="753699" y="8531537"/>
            <a:ext cx="11073635" cy="3355663"/>
          </a:xfrm>
        </p:spPr>
        <p:txBody>
          <a:bodyPr>
            <a:normAutofit/>
          </a:bodyPr>
          <a:lstStyle>
            <a:lvl1pPr marL="0" indent="0">
              <a:buFont typeface="Arial" panose="020B0604020202020204" pitchFamily="34" charset="0"/>
              <a:buNone/>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1" name="Text Placeholder 7">
            <a:extLst>
              <a:ext uri="{FF2B5EF4-FFF2-40B4-BE49-F238E27FC236}">
                <a16:creationId xmlns:a16="http://schemas.microsoft.com/office/drawing/2014/main" id="{1BCA72C9-9805-E34B-BBDE-3CF10D461ABA}"/>
              </a:ext>
            </a:extLst>
          </p:cNvPr>
          <p:cNvSpPr>
            <a:spLocks noGrp="1"/>
          </p:cNvSpPr>
          <p:nvPr>
            <p:ph type="body" sz="quarter" idx="17"/>
          </p:nvPr>
        </p:nvSpPr>
        <p:spPr>
          <a:xfrm>
            <a:off x="12574586" y="8531537"/>
            <a:ext cx="11073634" cy="3355663"/>
          </a:xfrm>
        </p:spPr>
        <p:txBody>
          <a:bodyPr>
            <a:normAutofit/>
          </a:bodyPr>
          <a:lstStyle>
            <a:lvl1pPr marL="0" indent="0">
              <a:buFont typeface="Arial" panose="020B0604020202020204" pitchFamily="34" charset="0"/>
              <a:buNone/>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 name="Title 1">
            <a:extLst>
              <a:ext uri="{FF2B5EF4-FFF2-40B4-BE49-F238E27FC236}">
                <a16:creationId xmlns:a16="http://schemas.microsoft.com/office/drawing/2014/main" id="{73BC51A1-C474-EFF3-3BAD-0A2AD0EC6129}"/>
              </a:ext>
            </a:extLst>
          </p:cNvPr>
          <p:cNvSpPr>
            <a:spLocks noGrp="1"/>
          </p:cNvSpPr>
          <p:nvPr>
            <p:ph type="ctrTitle"/>
          </p:nvPr>
        </p:nvSpPr>
        <p:spPr>
          <a:xfrm>
            <a:off x="769934" y="1143000"/>
            <a:ext cx="22847305" cy="1641270"/>
          </a:xfrm>
          <a:prstGeom prst="rect">
            <a:avLst/>
          </a:prstGeom>
        </p:spPr>
        <p:txBody>
          <a:bodyPr lIns="0" tIns="0" rIns="0" bIns="0">
            <a:norm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Tree>
    <p:extLst>
      <p:ext uri="{BB962C8B-B14F-4D97-AF65-F5344CB8AC3E}">
        <p14:creationId xmlns:p14="http://schemas.microsoft.com/office/powerpoint/2010/main" val="311378408"/>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Text Slide — 04">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769936" y="3124175"/>
            <a:ext cx="7004052" cy="4648213"/>
          </a:xfrm>
          <a:prstGeom prst="rect">
            <a:avLst/>
          </a:prstGeom>
        </p:spPr>
        <p:txBody>
          <a:bodyPr/>
          <a:lstStyle/>
          <a:p>
            <a:r>
              <a:rPr lang="en-US"/>
              <a:t>Click icon to add picture</a:t>
            </a:r>
          </a:p>
        </p:txBody>
      </p:sp>
      <p:sp>
        <p:nvSpPr>
          <p:cNvPr id="25" name="Picture Placeholder 4">
            <a:extLst>
              <a:ext uri="{FF2B5EF4-FFF2-40B4-BE49-F238E27FC236}">
                <a16:creationId xmlns:a16="http://schemas.microsoft.com/office/drawing/2014/main" id="{9243F34B-2502-DB4F-9DB5-EDCF7DC7B5D5}"/>
              </a:ext>
            </a:extLst>
          </p:cNvPr>
          <p:cNvSpPr>
            <a:spLocks noGrp="1"/>
          </p:cNvSpPr>
          <p:nvPr>
            <p:ph type="pic" sz="quarter" idx="23"/>
          </p:nvPr>
        </p:nvSpPr>
        <p:spPr>
          <a:xfrm>
            <a:off x="8420893" y="3124175"/>
            <a:ext cx="7545388" cy="4648213"/>
          </a:xfrm>
          <a:prstGeom prst="rect">
            <a:avLst/>
          </a:prstGeom>
        </p:spPr>
        <p:txBody>
          <a:bodyPr/>
          <a:lstStyle/>
          <a:p>
            <a:r>
              <a:rPr lang="en-US"/>
              <a:t>Click icon to add picture</a:t>
            </a:r>
          </a:p>
        </p:txBody>
      </p:sp>
      <p:sp>
        <p:nvSpPr>
          <p:cNvPr id="30" name="Picture Placeholder 4">
            <a:extLst>
              <a:ext uri="{FF2B5EF4-FFF2-40B4-BE49-F238E27FC236}">
                <a16:creationId xmlns:a16="http://schemas.microsoft.com/office/drawing/2014/main" id="{4236B20B-B550-8142-AEF8-60BDD719F696}"/>
              </a:ext>
            </a:extLst>
          </p:cNvPr>
          <p:cNvSpPr>
            <a:spLocks noGrp="1"/>
          </p:cNvSpPr>
          <p:nvPr>
            <p:ph type="pic" sz="quarter" idx="25"/>
          </p:nvPr>
        </p:nvSpPr>
        <p:spPr>
          <a:xfrm>
            <a:off x="16613186" y="3124175"/>
            <a:ext cx="7004053" cy="4648213"/>
          </a:xfrm>
          <a:prstGeom prst="rect">
            <a:avLst/>
          </a:prstGeom>
        </p:spPr>
        <p:txBody>
          <a:bodyPr/>
          <a:lstStyle/>
          <a:p>
            <a:r>
              <a:rPr lang="en-US"/>
              <a:t>Click icon to add picture</a:t>
            </a:r>
          </a:p>
        </p:txBody>
      </p:sp>
      <p:sp>
        <p:nvSpPr>
          <p:cNvPr id="31" name="Text Placeholder 7">
            <a:extLst>
              <a:ext uri="{FF2B5EF4-FFF2-40B4-BE49-F238E27FC236}">
                <a16:creationId xmlns:a16="http://schemas.microsoft.com/office/drawing/2014/main" id="{805AEC2D-775B-BF4D-8D0A-574C4B109908}"/>
              </a:ext>
            </a:extLst>
          </p:cNvPr>
          <p:cNvSpPr>
            <a:spLocks noGrp="1"/>
          </p:cNvSpPr>
          <p:nvPr>
            <p:ph type="body" sz="quarter" idx="16"/>
          </p:nvPr>
        </p:nvSpPr>
        <p:spPr>
          <a:xfrm>
            <a:off x="757241" y="8531537"/>
            <a:ext cx="7016747" cy="3391057"/>
          </a:xfrm>
        </p:spPr>
        <p:txBody>
          <a:bodyPr>
            <a:normAutofit/>
          </a:bodyPr>
          <a:lstStyle>
            <a:lvl1pPr marL="0" indent="0">
              <a:buFont typeface="Arial" panose="020B0604020202020204" pitchFamily="34" charset="0"/>
              <a:buNone/>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32" name="Text Placeholder 7">
            <a:extLst>
              <a:ext uri="{FF2B5EF4-FFF2-40B4-BE49-F238E27FC236}">
                <a16:creationId xmlns:a16="http://schemas.microsoft.com/office/drawing/2014/main" id="{F5503E3A-1422-CD4D-8A89-397D3BA42065}"/>
              </a:ext>
            </a:extLst>
          </p:cNvPr>
          <p:cNvSpPr>
            <a:spLocks noGrp="1"/>
          </p:cNvSpPr>
          <p:nvPr>
            <p:ph type="body" sz="quarter" idx="26"/>
          </p:nvPr>
        </p:nvSpPr>
        <p:spPr>
          <a:xfrm>
            <a:off x="8420893" y="8531537"/>
            <a:ext cx="7545388" cy="3391057"/>
          </a:xfrm>
        </p:spPr>
        <p:txBody>
          <a:bodyPr>
            <a:normAutofit/>
          </a:bodyPr>
          <a:lstStyle>
            <a:lvl1pPr marL="0" indent="0">
              <a:buFont typeface="Arial" panose="020B0604020202020204" pitchFamily="34" charset="0"/>
              <a:buNone/>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33" name="Text Placeholder 7">
            <a:extLst>
              <a:ext uri="{FF2B5EF4-FFF2-40B4-BE49-F238E27FC236}">
                <a16:creationId xmlns:a16="http://schemas.microsoft.com/office/drawing/2014/main" id="{0064A36D-65DD-F745-A342-E072B9827553}"/>
              </a:ext>
            </a:extLst>
          </p:cNvPr>
          <p:cNvSpPr>
            <a:spLocks noGrp="1"/>
          </p:cNvSpPr>
          <p:nvPr>
            <p:ph type="body" sz="quarter" idx="27"/>
          </p:nvPr>
        </p:nvSpPr>
        <p:spPr>
          <a:xfrm>
            <a:off x="16613185" y="8531537"/>
            <a:ext cx="7011989" cy="3391057"/>
          </a:xfrm>
        </p:spPr>
        <p:txBody>
          <a:bodyPr>
            <a:normAutofit/>
          </a:bodyPr>
          <a:lstStyle>
            <a:lvl1pPr marL="0" indent="0">
              <a:buFont typeface="Arial" panose="020B0604020202020204" pitchFamily="34" charset="0"/>
              <a:buNone/>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 name="Title 1">
            <a:extLst>
              <a:ext uri="{FF2B5EF4-FFF2-40B4-BE49-F238E27FC236}">
                <a16:creationId xmlns:a16="http://schemas.microsoft.com/office/drawing/2014/main" id="{3056FF4E-E21E-9A04-D080-3428023C28EC}"/>
              </a:ext>
            </a:extLst>
          </p:cNvPr>
          <p:cNvSpPr>
            <a:spLocks noGrp="1"/>
          </p:cNvSpPr>
          <p:nvPr>
            <p:ph type="ctrTitle"/>
          </p:nvPr>
        </p:nvSpPr>
        <p:spPr>
          <a:xfrm>
            <a:off x="769934" y="1143000"/>
            <a:ext cx="22847305" cy="1641270"/>
          </a:xfrm>
          <a:prstGeom prst="rect">
            <a:avLst/>
          </a:prstGeom>
        </p:spPr>
        <p:txBody>
          <a:bodyPr lIns="0" tIns="0" rIns="0" bIns="0">
            <a:norm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Tree>
    <p:extLst>
      <p:ext uri="{BB962C8B-B14F-4D97-AF65-F5344CB8AC3E}">
        <p14:creationId xmlns:p14="http://schemas.microsoft.com/office/powerpoint/2010/main" val="371188809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guide id="12" pos="5041">
          <p15:clr>
            <a:srgbClr val="FBAE40"/>
          </p15:clr>
        </p15:guide>
        <p15:guide id="13" pos="5521">
          <p15:clr>
            <a:srgbClr val="FBAE40"/>
          </p15:clr>
        </p15:guide>
        <p15:guide id="14" pos="9841">
          <p15:clr>
            <a:srgbClr val="FBAE40"/>
          </p15:clr>
        </p15:guide>
        <p15:guide id="15" pos="1032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Text Slide — 05">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0" name="Content Placeholder 4">
            <a:extLst>
              <a:ext uri="{FF2B5EF4-FFF2-40B4-BE49-F238E27FC236}">
                <a16:creationId xmlns:a16="http://schemas.microsoft.com/office/drawing/2014/main" id="{66682ECA-8356-F142-94A1-921EA9421350}"/>
              </a:ext>
            </a:extLst>
          </p:cNvPr>
          <p:cNvSpPr>
            <a:spLocks noGrp="1"/>
          </p:cNvSpPr>
          <p:nvPr>
            <p:ph sz="quarter" idx="16" hasCustomPrompt="1"/>
          </p:nvPr>
        </p:nvSpPr>
        <p:spPr>
          <a:xfrm>
            <a:off x="769935" y="3143738"/>
            <a:ext cx="10667999" cy="8743462"/>
          </a:xfrm>
          <a:prstGeom prst="rect">
            <a:avLst/>
          </a:prstGeom>
        </p:spPr>
        <p:txBody>
          <a:bodyPr>
            <a:normAutofit/>
          </a:bodyPr>
          <a:lstStyle>
            <a:lvl1pPr>
              <a:tabLst>
                <a:tab pos="114300" algn="l"/>
              </a:tabLst>
              <a:defRPr sz="4800">
                <a:solidFill>
                  <a:srgbClr val="576F7F"/>
                </a:solidFill>
              </a:defRPr>
            </a:lvl1pPr>
            <a:lvl2pPr marL="114300" indent="-114300">
              <a:tabLst/>
              <a:defRPr sz="1000">
                <a:solidFill>
                  <a:schemeClr val="bg1">
                    <a:lumMod val="50000"/>
                  </a:schemeClr>
                </a:solidFill>
              </a:defRPr>
            </a:lvl2pPr>
            <a:lvl3pPr marL="230188" indent="-115888">
              <a:tabLst/>
              <a:defRPr sz="1000">
                <a:solidFill>
                  <a:schemeClr val="bg1">
                    <a:lumMod val="50000"/>
                  </a:schemeClr>
                </a:solidFill>
              </a:defRPr>
            </a:lvl3pPr>
          </a:lstStyle>
          <a:p>
            <a:pPr lvl="0"/>
            <a:r>
              <a:rPr lang="tr-TR"/>
              <a:t>Picture</a:t>
            </a:r>
          </a:p>
        </p:txBody>
      </p:sp>
      <p:sp>
        <p:nvSpPr>
          <p:cNvPr id="21" name="Text Placeholder 7">
            <a:extLst>
              <a:ext uri="{FF2B5EF4-FFF2-40B4-BE49-F238E27FC236}">
                <a16:creationId xmlns:a16="http://schemas.microsoft.com/office/drawing/2014/main" id="{6428EAA1-0C81-0745-89CD-1A39835C4F74}"/>
              </a:ext>
            </a:extLst>
          </p:cNvPr>
          <p:cNvSpPr>
            <a:spLocks noGrp="1"/>
          </p:cNvSpPr>
          <p:nvPr>
            <p:ph type="body" sz="quarter" idx="17"/>
          </p:nvPr>
        </p:nvSpPr>
        <p:spPr>
          <a:xfrm>
            <a:off x="12193587" y="3121326"/>
            <a:ext cx="11423653" cy="8765874"/>
          </a:xfrm>
        </p:spPr>
        <p:txBody>
          <a:bodyPr>
            <a:normAutofit/>
          </a:bodyPr>
          <a:lstStyle>
            <a:lvl1pPr marL="457200" indent="-457200">
              <a:buFont typeface="Arial" panose="020B0604020202020204" pitchFamily="34" charset="0"/>
              <a:buChar char="•"/>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 name="Title 1">
            <a:extLst>
              <a:ext uri="{FF2B5EF4-FFF2-40B4-BE49-F238E27FC236}">
                <a16:creationId xmlns:a16="http://schemas.microsoft.com/office/drawing/2014/main" id="{F501CE32-262C-40F3-C542-651E57BCB5D8}"/>
              </a:ext>
            </a:extLst>
          </p:cNvPr>
          <p:cNvSpPr>
            <a:spLocks noGrp="1"/>
          </p:cNvSpPr>
          <p:nvPr>
            <p:ph type="ctrTitle"/>
          </p:nvPr>
        </p:nvSpPr>
        <p:spPr>
          <a:xfrm>
            <a:off x="769934" y="1143000"/>
            <a:ext cx="22847305" cy="1641270"/>
          </a:xfrm>
          <a:prstGeom prst="rect">
            <a:avLst/>
          </a:prstGeom>
        </p:spPr>
        <p:txBody>
          <a:bodyPr lIns="0" tIns="0" rIns="0" bIns="0">
            <a:norm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Tree>
    <p:extLst>
      <p:ext uri="{BB962C8B-B14F-4D97-AF65-F5344CB8AC3E}">
        <p14:creationId xmlns:p14="http://schemas.microsoft.com/office/powerpoint/2010/main" val="1099885084"/>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 White">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CD3512BE-65E6-1A5E-A744-CEBB92ED8800}"/>
              </a:ext>
            </a:extLst>
          </p:cNvPr>
          <p:cNvCxnSpPr/>
          <p:nvPr userDrawn="1"/>
        </p:nvCxnSpPr>
        <p:spPr>
          <a:xfrm>
            <a:off x="757238" y="12188825"/>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3" name="Rectangle 2">
            <a:extLst>
              <a:ext uri="{FF2B5EF4-FFF2-40B4-BE49-F238E27FC236}">
                <a16:creationId xmlns:a16="http://schemas.microsoft.com/office/drawing/2014/main" id="{FF050C47-E716-323B-2A2D-2D2E3CD6A1A2}"/>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4" name="Picture 8">
            <a:extLst>
              <a:ext uri="{FF2B5EF4-FFF2-40B4-BE49-F238E27FC236}">
                <a16:creationId xmlns:a16="http://schemas.microsoft.com/office/drawing/2014/main" id="{5A0980E2-EBDC-91C1-4092-67C92E8C2CA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
          <p:cNvSpPr>
            <a:spLocks noGrp="1"/>
          </p:cNvSpPr>
          <p:nvPr>
            <p:ph type="ctrTitle"/>
          </p:nvPr>
        </p:nvSpPr>
        <p:spPr>
          <a:xfrm>
            <a:off x="2269122" y="5531272"/>
            <a:ext cx="20496234" cy="3231728"/>
          </a:xfrm>
        </p:spPr>
        <p:txBody>
          <a:bodyPr lIns="0" tIns="0" rIns="0" bIns="0">
            <a:normAutofit/>
          </a:bodyPr>
          <a:lstStyle>
            <a:lvl1pPr>
              <a:defRPr sz="7200" b="0" i="0" baseline="0">
                <a:solidFill>
                  <a:srgbClr val="576F7F"/>
                </a:solidFill>
                <a:latin typeface="Times New Roman" panose="02020603050405020304" pitchFamily="18" charset="0"/>
                <a:cs typeface="Times New Roman" panose="02020603050405020304" pitchFamily="18" charset="0"/>
              </a:defRPr>
            </a:lvl1pPr>
          </a:lstStyle>
          <a:p>
            <a:r>
              <a:rPr lang="en-US"/>
              <a:t>Click to edit Master title style</a:t>
            </a:r>
          </a:p>
        </p:txBody>
      </p:sp>
      <p:sp>
        <p:nvSpPr>
          <p:cNvPr id="5" name="Slide Number Placeholder 6">
            <a:extLst>
              <a:ext uri="{FF2B5EF4-FFF2-40B4-BE49-F238E27FC236}">
                <a16:creationId xmlns:a16="http://schemas.microsoft.com/office/drawing/2014/main" id="{C5B067BB-6454-982B-9BFB-2AF2E0C9B190}"/>
              </a:ext>
            </a:extLst>
          </p:cNvPr>
          <p:cNvSpPr>
            <a:spLocks noGrp="1"/>
          </p:cNvSpPr>
          <p:nvPr>
            <p:ph type="sldNum" sz="quarter" idx="10"/>
          </p:nvPr>
        </p:nvSpPr>
        <p:spPr>
          <a:xfrm>
            <a:off x="22674263" y="12585700"/>
            <a:ext cx="950912" cy="733425"/>
          </a:xfrm>
        </p:spPr>
        <p:txBody>
          <a:bodyPr/>
          <a:lstStyle>
            <a:lvl1pPr algn="r">
              <a:defRPr>
                <a:solidFill>
                  <a:srgbClr val="576F7F"/>
                </a:solidFill>
              </a:defRPr>
            </a:lvl1pPr>
          </a:lstStyle>
          <a:p>
            <a:pPr>
              <a:defRPr/>
            </a:pPr>
            <a:fld id="{694E20A2-DB07-4108-A65C-75A8E0B15858}" type="slidenum">
              <a:rPr lang="uk-UA"/>
              <a:pPr>
                <a:defRPr/>
              </a:pPr>
              <a:t>‹#›</a:t>
            </a:fld>
            <a:endParaRPr lang="uk-UA"/>
          </a:p>
        </p:txBody>
      </p:sp>
    </p:spTree>
    <p:extLst>
      <p:ext uri="{BB962C8B-B14F-4D97-AF65-F5344CB8AC3E}">
        <p14:creationId xmlns:p14="http://schemas.microsoft.com/office/powerpoint/2010/main" val="26224550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5_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4" name="Table Placeholder 3">
            <a:extLst>
              <a:ext uri="{FF2B5EF4-FFF2-40B4-BE49-F238E27FC236}">
                <a16:creationId xmlns:a16="http://schemas.microsoft.com/office/drawing/2014/main" id="{AAF67DF0-5C39-6A88-D334-4C957DDF1EEF}"/>
              </a:ext>
            </a:extLst>
          </p:cNvPr>
          <p:cNvSpPr>
            <a:spLocks noGrp="1"/>
          </p:cNvSpPr>
          <p:nvPr>
            <p:ph type="tbl" sz="quarter" idx="15"/>
          </p:nvPr>
        </p:nvSpPr>
        <p:spPr>
          <a:xfrm>
            <a:off x="757237" y="4191000"/>
            <a:ext cx="22867934" cy="7731592"/>
          </a:xfrm>
        </p:spPr>
        <p:txBody>
          <a:bodyPr/>
          <a:lstStyle/>
          <a:p>
            <a:endParaRPr lang="en-US"/>
          </a:p>
        </p:txBody>
      </p:sp>
    </p:spTree>
    <p:extLst>
      <p:ext uri="{BB962C8B-B14F-4D97-AF65-F5344CB8AC3E}">
        <p14:creationId xmlns:p14="http://schemas.microsoft.com/office/powerpoint/2010/main" val="1528940745"/>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Tree>
    <p:extLst>
      <p:ext uri="{BB962C8B-B14F-4D97-AF65-F5344CB8AC3E}">
        <p14:creationId xmlns:p14="http://schemas.microsoft.com/office/powerpoint/2010/main" val="355919303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guide id="11" pos="7441">
          <p15:clr>
            <a:srgbClr val="FBAE40"/>
          </p15:clr>
        </p15:guide>
        <p15:guide id="12" pos="7921">
          <p15:clr>
            <a:srgbClr val="FBAE40"/>
          </p15:clr>
        </p15:guide>
        <p15:guide id="13" pos="5521">
          <p15:clr>
            <a:srgbClr val="FBAE40"/>
          </p15:clr>
        </p15:guide>
        <p15:guide id="14" pos="5041">
          <p15:clr>
            <a:srgbClr val="FBAE40"/>
          </p15:clr>
        </p15:guide>
        <p15:guide id="15" pos="9841">
          <p15:clr>
            <a:srgbClr val="FBAE40"/>
          </p15:clr>
        </p15:guide>
        <p15:guide id="16" pos="1032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Alt 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69246B8-52CD-43EB-B571-E8C22672D3C9}"/>
              </a:ext>
            </a:extLst>
          </p:cNvPr>
          <p:cNvSpPr/>
          <p:nvPr userDrawn="1"/>
        </p:nvSpPr>
        <p:spPr>
          <a:xfrm>
            <a:off x="1" y="0"/>
            <a:ext cx="8120591" cy="1371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600"/>
          </a:p>
        </p:txBody>
      </p:sp>
      <p:sp>
        <p:nvSpPr>
          <p:cNvPr id="2" name="Title 1">
            <a:extLst>
              <a:ext uri="{FF2B5EF4-FFF2-40B4-BE49-F238E27FC236}">
                <a16:creationId xmlns:a16="http://schemas.microsoft.com/office/drawing/2014/main" id="{647C3C31-4737-4987-A4C3-C32DDDFF325B}"/>
              </a:ext>
            </a:extLst>
          </p:cNvPr>
          <p:cNvSpPr>
            <a:spLocks noGrp="1"/>
          </p:cNvSpPr>
          <p:nvPr>
            <p:ph type="ctrTitle"/>
          </p:nvPr>
        </p:nvSpPr>
        <p:spPr>
          <a:xfrm>
            <a:off x="5988406" y="4789971"/>
            <a:ext cx="17507127" cy="1477328"/>
          </a:xfrm>
          <a:solidFill>
            <a:schemeClr val="tx2"/>
          </a:solidFill>
          <a:effectLst/>
        </p:spPr>
        <p:txBody>
          <a:bodyPr lIns="182880" tIns="182880" rIns="182880" bIns="182880">
            <a:spAutoFit/>
          </a:bodyPr>
          <a:lstStyle>
            <a:lvl1pPr algn="l">
              <a:defRPr sz="7200" b="1">
                <a:solidFill>
                  <a:schemeClr val="bg1"/>
                </a:solidFill>
                <a:latin typeface="Calibri" charset="0"/>
                <a:ea typeface="Calibri" charset="0"/>
                <a:cs typeface="Calibri" charset="0"/>
              </a:defRPr>
            </a:lvl1pPr>
          </a:lstStyle>
          <a:p>
            <a:r>
              <a:rPr lang="en-US"/>
              <a:t>Click to edit Master title style</a:t>
            </a:r>
          </a:p>
        </p:txBody>
      </p:sp>
      <p:sp>
        <p:nvSpPr>
          <p:cNvPr id="3" name="Subtitle 2">
            <a:extLst>
              <a:ext uri="{FF2B5EF4-FFF2-40B4-BE49-F238E27FC236}">
                <a16:creationId xmlns:a16="http://schemas.microsoft.com/office/drawing/2014/main" id="{E8E78594-2649-4D0D-9913-5D0DC7420D05}"/>
              </a:ext>
            </a:extLst>
          </p:cNvPr>
          <p:cNvSpPr>
            <a:spLocks noGrp="1"/>
          </p:cNvSpPr>
          <p:nvPr>
            <p:ph type="subTitle" idx="1"/>
          </p:nvPr>
        </p:nvSpPr>
        <p:spPr>
          <a:xfrm>
            <a:off x="5988406" y="6426444"/>
            <a:ext cx="17507127" cy="1274360"/>
          </a:xfrm>
          <a:solidFill>
            <a:schemeClr val="tx2"/>
          </a:solidFill>
          <a:effectLst>
            <a:outerShdw dist="76200" dir="5400000" algn="ctr" rotWithShape="0">
              <a:srgbClr val="1A3B73"/>
            </a:outerShdw>
          </a:effectLst>
        </p:spPr>
        <p:txBody>
          <a:bodyPr lIns="182880" tIns="91440" rIns="182880" bIns="182880">
            <a:noAutofit/>
          </a:bodyPr>
          <a:lstStyle>
            <a:lvl1pPr marL="0" indent="0" algn="l">
              <a:buNone/>
              <a:defRPr sz="5200">
                <a:solidFill>
                  <a:schemeClr val="bg1"/>
                </a:solidFill>
                <a:latin typeface="Calibri" charset="0"/>
                <a:ea typeface="Calibri" charset="0"/>
                <a:cs typeface="Calibri"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Master subtitle style</a:t>
            </a:r>
          </a:p>
        </p:txBody>
      </p:sp>
      <p:sp>
        <p:nvSpPr>
          <p:cNvPr id="5" name="Slide Number Placeholder 5">
            <a:extLst>
              <a:ext uri="{FF2B5EF4-FFF2-40B4-BE49-F238E27FC236}">
                <a16:creationId xmlns:a16="http://schemas.microsoft.com/office/drawing/2014/main" id="{94EE0693-B4B5-459E-B788-32A11A52E363}"/>
              </a:ext>
            </a:extLst>
          </p:cNvPr>
          <p:cNvSpPr>
            <a:spLocks noGrp="1"/>
          </p:cNvSpPr>
          <p:nvPr>
            <p:ph type="sldNum" sz="quarter" idx="10"/>
          </p:nvPr>
        </p:nvSpPr>
        <p:spPr>
          <a:xfrm>
            <a:off x="21114385" y="12969877"/>
            <a:ext cx="2341337" cy="473074"/>
          </a:xfrm>
          <a:solidFill>
            <a:schemeClr val="bg1"/>
          </a:solidFill>
        </p:spPr>
        <p:txBody>
          <a:bodyPr/>
          <a:lstStyle>
            <a:lvl1pPr algn="r">
              <a:defRPr sz="2000">
                <a:solidFill>
                  <a:schemeClr val="bg2">
                    <a:lumMod val="25000"/>
                  </a:schemeClr>
                </a:solidFill>
                <a:latin typeface="Segoe UI" panose="020B0502040204020203" pitchFamily="34" charset="0"/>
                <a:cs typeface="Segoe UI" panose="020B0502040204020203" pitchFamily="34" charset="0"/>
              </a:defRPr>
            </a:lvl1pPr>
          </a:lstStyle>
          <a:p>
            <a:pPr>
              <a:defRPr/>
            </a:pPr>
            <a:fld id="{7B4B010F-9ED0-4C50-9AF3-1D2E0DA5823E}" type="slidenum">
              <a:rPr lang="en-US"/>
              <a:pPr>
                <a:defRPr/>
              </a:pPr>
              <a:t>‹#›</a:t>
            </a:fld>
            <a:endParaRPr lang="en-US"/>
          </a:p>
        </p:txBody>
      </p:sp>
    </p:spTree>
    <p:extLst>
      <p:ext uri="{BB962C8B-B14F-4D97-AF65-F5344CB8AC3E}">
        <p14:creationId xmlns:p14="http://schemas.microsoft.com/office/powerpoint/2010/main" val="137366819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Alt Quo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4039BC0-7558-4AAC-A4D6-2E16FBFA899F}"/>
              </a:ext>
            </a:extLst>
          </p:cNvPr>
          <p:cNvSpPr/>
          <p:nvPr userDrawn="1"/>
        </p:nvSpPr>
        <p:spPr>
          <a:xfrm>
            <a:off x="1" y="0"/>
            <a:ext cx="8120591" cy="1371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600"/>
          </a:p>
        </p:txBody>
      </p:sp>
      <p:sp>
        <p:nvSpPr>
          <p:cNvPr id="2" name="Title 1">
            <a:extLst>
              <a:ext uri="{FF2B5EF4-FFF2-40B4-BE49-F238E27FC236}">
                <a16:creationId xmlns:a16="http://schemas.microsoft.com/office/drawing/2014/main" id="{647C3C31-4737-4987-A4C3-C32DDDFF325B}"/>
              </a:ext>
            </a:extLst>
          </p:cNvPr>
          <p:cNvSpPr>
            <a:spLocks noGrp="1"/>
          </p:cNvSpPr>
          <p:nvPr>
            <p:ph type="ctrTitle"/>
          </p:nvPr>
        </p:nvSpPr>
        <p:spPr>
          <a:xfrm>
            <a:off x="5988406" y="2107731"/>
            <a:ext cx="17507127" cy="1354217"/>
          </a:xfrm>
          <a:solidFill>
            <a:schemeClr val="tx2"/>
          </a:solidFill>
          <a:effectLst>
            <a:outerShdw dist="76200" dir="5400000" algn="ctr" rotWithShape="0">
              <a:srgbClr val="1A3B73"/>
            </a:outerShdw>
          </a:effectLst>
        </p:spPr>
        <p:txBody>
          <a:bodyPr lIns="182880" tIns="182880" rIns="182880" bIns="182880">
            <a:spAutoFit/>
          </a:bodyPr>
          <a:lstStyle>
            <a:lvl1pPr algn="l">
              <a:defRPr sz="6400" b="1">
                <a:solidFill>
                  <a:schemeClr val="bg1"/>
                </a:solidFill>
                <a:latin typeface="Calibri" charset="0"/>
                <a:ea typeface="Calibri" charset="0"/>
                <a:cs typeface="Calibri" charset="0"/>
              </a:defRPr>
            </a:lvl1pPr>
          </a:lstStyle>
          <a:p>
            <a:r>
              <a:rPr lang="en-US"/>
              <a:t>Click to edit Master title style</a:t>
            </a:r>
          </a:p>
        </p:txBody>
      </p:sp>
      <p:sp>
        <p:nvSpPr>
          <p:cNvPr id="4" name="Slide Number Placeholder 5">
            <a:extLst>
              <a:ext uri="{FF2B5EF4-FFF2-40B4-BE49-F238E27FC236}">
                <a16:creationId xmlns:a16="http://schemas.microsoft.com/office/drawing/2014/main" id="{E5A78F09-6FEE-4D1E-AC54-B3FB0AF16276}"/>
              </a:ext>
            </a:extLst>
          </p:cNvPr>
          <p:cNvSpPr>
            <a:spLocks noGrp="1"/>
          </p:cNvSpPr>
          <p:nvPr>
            <p:ph type="sldNum" sz="quarter" idx="10"/>
          </p:nvPr>
        </p:nvSpPr>
        <p:spPr>
          <a:xfrm>
            <a:off x="21114385" y="12969877"/>
            <a:ext cx="2341337" cy="473074"/>
          </a:xfrm>
          <a:solidFill>
            <a:schemeClr val="bg1"/>
          </a:solidFill>
        </p:spPr>
        <p:txBody>
          <a:bodyPr/>
          <a:lstStyle>
            <a:lvl1pPr algn="r">
              <a:defRPr sz="2000">
                <a:solidFill>
                  <a:schemeClr val="bg2">
                    <a:lumMod val="25000"/>
                  </a:schemeClr>
                </a:solidFill>
                <a:latin typeface="Segoe UI" panose="020B0502040204020203" pitchFamily="34" charset="0"/>
                <a:cs typeface="Segoe UI" panose="020B0502040204020203" pitchFamily="34" charset="0"/>
              </a:defRPr>
            </a:lvl1pPr>
          </a:lstStyle>
          <a:p>
            <a:pPr>
              <a:defRPr/>
            </a:pPr>
            <a:fld id="{396956B1-74B4-489E-A737-AC7E3A418DCB}" type="slidenum">
              <a:rPr lang="en-US"/>
              <a:pPr>
                <a:defRPr/>
              </a:pPr>
              <a:t>‹#›</a:t>
            </a:fld>
            <a:endParaRPr lang="en-US"/>
          </a:p>
        </p:txBody>
      </p:sp>
    </p:spTree>
    <p:extLst>
      <p:ext uri="{BB962C8B-B14F-4D97-AF65-F5344CB8AC3E}">
        <p14:creationId xmlns:p14="http://schemas.microsoft.com/office/powerpoint/2010/main" val="31821868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 Title and Content">
    <p:spTree>
      <p:nvGrpSpPr>
        <p:cNvPr id="1" name=""/>
        <p:cNvGrpSpPr/>
        <p:nvPr/>
      </p:nvGrpSpPr>
      <p:grpSpPr>
        <a:xfrm>
          <a:off x="0" y="0"/>
          <a:ext cx="0" cy="0"/>
          <a:chOff x="0" y="0"/>
          <a:chExt cx="0" cy="0"/>
        </a:xfrm>
      </p:grpSpPr>
      <p:grpSp>
        <p:nvGrpSpPr>
          <p:cNvPr id="6" name="Group 6">
            <a:extLst>
              <a:ext uri="{FF2B5EF4-FFF2-40B4-BE49-F238E27FC236}">
                <a16:creationId xmlns:a16="http://schemas.microsoft.com/office/drawing/2014/main" id="{0EE8C762-8E44-4336-92A7-B844F72B85D3}"/>
              </a:ext>
            </a:extLst>
          </p:cNvPr>
          <p:cNvGrpSpPr>
            <a:grpSpLocks/>
          </p:cNvGrpSpPr>
          <p:nvPr userDrawn="1"/>
        </p:nvGrpSpPr>
        <p:grpSpPr bwMode="auto">
          <a:xfrm>
            <a:off x="0" y="0"/>
            <a:ext cx="24387175" cy="2743200"/>
            <a:chOff x="0" y="0"/>
            <a:chExt cx="9144000" cy="1371600"/>
          </a:xfrm>
          <a:solidFill>
            <a:schemeClr val="tx2"/>
          </a:solidFill>
        </p:grpSpPr>
        <p:sp>
          <p:nvSpPr>
            <p:cNvPr id="7" name="Rectangle 6">
              <a:extLst>
                <a:ext uri="{FF2B5EF4-FFF2-40B4-BE49-F238E27FC236}">
                  <a16:creationId xmlns:a16="http://schemas.microsoft.com/office/drawing/2014/main" id="{C9651C80-383A-40D4-88A6-6C80BDEB56D4}"/>
                </a:ext>
              </a:extLst>
            </p:cNvPr>
            <p:cNvSpPr/>
            <p:nvPr userDrawn="1"/>
          </p:nvSpPr>
          <p:spPr>
            <a:xfrm>
              <a:off x="0" y="0"/>
              <a:ext cx="9144000" cy="137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600"/>
            </a:p>
          </p:txBody>
        </p:sp>
        <p:sp>
          <p:nvSpPr>
            <p:cNvPr id="8" name="Rectangle 7">
              <a:extLst>
                <a:ext uri="{FF2B5EF4-FFF2-40B4-BE49-F238E27FC236}">
                  <a16:creationId xmlns:a16="http://schemas.microsoft.com/office/drawing/2014/main" id="{CF2726B4-C846-48DE-8DE9-69657CEBEFC0}"/>
                </a:ext>
              </a:extLst>
            </p:cNvPr>
            <p:cNvSpPr/>
            <p:nvPr userDrawn="1"/>
          </p:nvSpPr>
          <p:spPr>
            <a:xfrm>
              <a:off x="0" y="0"/>
              <a:ext cx="9144000" cy="13081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600"/>
            </a:p>
          </p:txBody>
        </p:sp>
      </p:grpSp>
      <p:pic>
        <p:nvPicPr>
          <p:cNvPr id="9" name="Picture 9">
            <a:extLst>
              <a:ext uri="{FF2B5EF4-FFF2-40B4-BE49-F238E27FC236}">
                <a16:creationId xmlns:a16="http://schemas.microsoft.com/office/drawing/2014/main" id="{75E27BCE-F574-4D78-8E41-F8CCCF8D7BB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31455" y="12747626"/>
            <a:ext cx="347178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Slide Number Placeholder 5">
            <a:extLst>
              <a:ext uri="{FF2B5EF4-FFF2-40B4-BE49-F238E27FC236}">
                <a16:creationId xmlns:a16="http://schemas.microsoft.com/office/drawing/2014/main" id="{10396E8B-4AFF-4B6F-923B-F9DE1615268B}"/>
              </a:ext>
            </a:extLst>
          </p:cNvPr>
          <p:cNvSpPr txBox="1">
            <a:spLocks/>
          </p:cNvSpPr>
          <p:nvPr userDrawn="1"/>
        </p:nvSpPr>
        <p:spPr>
          <a:xfrm>
            <a:off x="21114385" y="13046077"/>
            <a:ext cx="2341337" cy="473074"/>
          </a:xfrm>
          <a:prstGeom prst="rect">
            <a:avLst/>
          </a:prstGeom>
        </p:spPr>
        <p:txBody>
          <a:bodyPr anchor="ctr"/>
          <a:lstStyle>
            <a:defPPr>
              <a:defRPr lang="en-US"/>
            </a:defPPr>
            <a:lvl1pPr marL="0" algn="r" defTabSz="457200" rtl="0" eaLnBrk="1" latinLnBrk="0" hangingPunct="1">
              <a:defRPr sz="1000" kern="1200">
                <a:solidFill>
                  <a:schemeClr val="bg1">
                    <a:lumMod val="50000"/>
                  </a:schemeClr>
                </a:solidFill>
                <a:latin typeface="Segoe UI" panose="020B0502040204020203" pitchFamily="34" charset="0"/>
                <a:ea typeface="+mn-ea"/>
                <a:cs typeface="Segoe UI"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26C6D116-3984-4F21-A393-0C59758ACAEE}" type="slidenum">
              <a:rPr lang="en-US" sz="2000" smtClean="0">
                <a:solidFill>
                  <a:schemeClr val="tx1"/>
                </a:solidFill>
              </a:rPr>
              <a:pPr fontAlgn="auto">
                <a:spcBef>
                  <a:spcPts val="0"/>
                </a:spcBef>
                <a:spcAft>
                  <a:spcPts val="0"/>
                </a:spcAft>
                <a:defRPr/>
              </a:pPr>
              <a:t>‹#›</a:t>
            </a:fld>
            <a:endParaRPr lang="en-US" sz="2000">
              <a:solidFill>
                <a:schemeClr val="tx1"/>
              </a:solidFill>
            </a:endParaRPr>
          </a:p>
        </p:txBody>
      </p:sp>
      <p:sp>
        <p:nvSpPr>
          <p:cNvPr id="2" name="Title 1">
            <a:extLst>
              <a:ext uri="{FF2B5EF4-FFF2-40B4-BE49-F238E27FC236}">
                <a16:creationId xmlns:a16="http://schemas.microsoft.com/office/drawing/2014/main" id="{667D6ADC-F6AA-4023-8C2E-68A13DD46B67}"/>
              </a:ext>
            </a:extLst>
          </p:cNvPr>
          <p:cNvSpPr>
            <a:spLocks noGrp="1"/>
          </p:cNvSpPr>
          <p:nvPr>
            <p:ph type="title"/>
          </p:nvPr>
        </p:nvSpPr>
        <p:spPr/>
        <p:txBody>
          <a:bodyPr/>
          <a:lstStyle/>
          <a:p>
            <a:r>
              <a:rPr lang="en-US"/>
              <a:t>Click to edit Master title style</a:t>
            </a:r>
          </a:p>
        </p:txBody>
      </p:sp>
      <p:sp>
        <p:nvSpPr>
          <p:cNvPr id="5" name="Content Placeholder 7">
            <a:extLst>
              <a:ext uri="{FF2B5EF4-FFF2-40B4-BE49-F238E27FC236}">
                <a16:creationId xmlns:a16="http://schemas.microsoft.com/office/drawing/2014/main" id="{47E3A576-DE3B-46E8-802F-7C0AE133EA97}"/>
              </a:ext>
            </a:extLst>
          </p:cNvPr>
          <p:cNvSpPr>
            <a:spLocks noGrp="1"/>
          </p:cNvSpPr>
          <p:nvPr>
            <p:ph sz="quarter" idx="13"/>
          </p:nvPr>
        </p:nvSpPr>
        <p:spPr>
          <a:xfrm>
            <a:off x="1007665" y="3523469"/>
            <a:ext cx="22507330" cy="1801878"/>
          </a:xfrm>
        </p:spPr>
        <p:txBody>
          <a:bodyPr>
            <a:noAutofit/>
          </a:bodyPr>
          <a:lstStyle>
            <a:lvl1pPr marL="0" indent="0">
              <a:buNone/>
              <a:defRPr sz="5600" b="1">
                <a:solidFill>
                  <a:srgbClr val="1A3B73"/>
                </a:solidFill>
                <a:latin typeface="Segoe UI Semibold" panose="020B0702040204020203" pitchFamily="34" charset="0"/>
                <a:cs typeface="Segoe UI Semibold" panose="020B0702040204020203" pitchFamily="34" charset="0"/>
              </a:defRPr>
            </a:lvl1pPr>
          </a:lstStyle>
          <a:p>
            <a:pPr lvl="0"/>
            <a:r>
              <a:rPr lang="en-US"/>
              <a:t>Edit Master text styles</a:t>
            </a:r>
          </a:p>
        </p:txBody>
      </p:sp>
      <p:sp>
        <p:nvSpPr>
          <p:cNvPr id="3" name="Content Placeholder 2">
            <a:extLst>
              <a:ext uri="{FF2B5EF4-FFF2-40B4-BE49-F238E27FC236}">
                <a16:creationId xmlns:a16="http://schemas.microsoft.com/office/drawing/2014/main" id="{1A9E19F6-6D0E-476D-A32E-C2289CA9B4C5}"/>
              </a:ext>
            </a:extLst>
          </p:cNvPr>
          <p:cNvSpPr>
            <a:spLocks noGrp="1"/>
          </p:cNvSpPr>
          <p:nvPr>
            <p:ph idx="1"/>
          </p:nvPr>
        </p:nvSpPr>
        <p:spPr>
          <a:xfrm>
            <a:off x="1011176" y="5325346"/>
            <a:ext cx="22454046" cy="7501652"/>
          </a:xfrm>
        </p:spPr>
        <p:txBody>
          <a:bodyPr lIns="0"/>
          <a:lstStyle>
            <a:lvl1pPr marL="640080">
              <a:defRPr/>
            </a:lvl1pPr>
            <a:lvl2pPr marL="1133856">
              <a:defRPr sz="4800"/>
            </a:lvl2pPr>
            <a:lvl3pPr marL="1828800" indent="-457200">
              <a:buFont typeface="Courier New" panose="02070309020205020404" pitchFamily="49" charset="0"/>
              <a:buChar char="o"/>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05268985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Pic left s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AC6E6C3-B3E8-417F-B3E6-29284ACA4CA5}"/>
              </a:ext>
            </a:extLst>
          </p:cNvPr>
          <p:cNvSpPr/>
          <p:nvPr userDrawn="1"/>
        </p:nvSpPr>
        <p:spPr>
          <a:xfrm>
            <a:off x="0" y="0"/>
            <a:ext cx="11245197" cy="13716000"/>
          </a:xfrm>
          <a:prstGeom prst="rect">
            <a:avLst/>
          </a:prstGeom>
          <a:solidFill>
            <a:srgbClr val="1A3B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600"/>
          </a:p>
        </p:txBody>
      </p:sp>
      <p:sp>
        <p:nvSpPr>
          <p:cNvPr id="7" name="Rectangle 6">
            <a:extLst>
              <a:ext uri="{FF2B5EF4-FFF2-40B4-BE49-F238E27FC236}">
                <a16:creationId xmlns:a16="http://schemas.microsoft.com/office/drawing/2014/main" id="{D220C0B5-FC1D-4F39-BA8A-EDE2B859B9B5}"/>
              </a:ext>
            </a:extLst>
          </p:cNvPr>
          <p:cNvSpPr/>
          <p:nvPr userDrawn="1"/>
        </p:nvSpPr>
        <p:spPr>
          <a:xfrm>
            <a:off x="21114385" y="1498601"/>
            <a:ext cx="2324401" cy="1927226"/>
          </a:xfrm>
          <a:prstGeom prst="rect">
            <a:avLst/>
          </a:prstGeom>
          <a:solidFill>
            <a:schemeClr val="bg2"/>
          </a:solidFill>
          <a:ln>
            <a:noFill/>
          </a:ln>
          <a:effectLst>
            <a:outerShdw blurRad="3048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600"/>
          </a:p>
        </p:txBody>
      </p:sp>
      <p:sp>
        <p:nvSpPr>
          <p:cNvPr id="5" name="Picture Placeholder 4">
            <a:extLst>
              <a:ext uri="{FF2B5EF4-FFF2-40B4-BE49-F238E27FC236}">
                <a16:creationId xmlns:a16="http://schemas.microsoft.com/office/drawing/2014/main" id="{DA6D8E9E-C394-9A43-B61C-2FAFD4BE783A}"/>
              </a:ext>
            </a:extLst>
          </p:cNvPr>
          <p:cNvSpPr>
            <a:spLocks noGrp="1"/>
          </p:cNvSpPr>
          <p:nvPr>
            <p:ph type="pic" sz="quarter" idx="10"/>
          </p:nvPr>
        </p:nvSpPr>
        <p:spPr>
          <a:xfrm>
            <a:off x="0" y="0"/>
            <a:ext cx="11245197" cy="13716000"/>
          </a:xfrm>
        </p:spPr>
        <p:txBody>
          <a:bodyPr rtlCol="0">
            <a:noAutofit/>
          </a:bodyPr>
          <a:lstStyle>
            <a:lvl1pPr>
              <a:defRPr>
                <a:solidFill>
                  <a:schemeClr val="bg1"/>
                </a:solidFill>
              </a:defRPr>
            </a:lvl1pPr>
          </a:lstStyle>
          <a:p>
            <a:pPr lvl="0"/>
            <a:endParaRPr lang="en-US" noProof="0"/>
          </a:p>
        </p:txBody>
      </p:sp>
      <p:sp>
        <p:nvSpPr>
          <p:cNvPr id="3" name="Content Placeholder 2">
            <a:extLst>
              <a:ext uri="{FF2B5EF4-FFF2-40B4-BE49-F238E27FC236}">
                <a16:creationId xmlns:a16="http://schemas.microsoft.com/office/drawing/2014/main" id="{1A9E19F6-6D0E-476D-A32E-C2289CA9B4C5}"/>
              </a:ext>
            </a:extLst>
          </p:cNvPr>
          <p:cNvSpPr>
            <a:spLocks noGrp="1"/>
          </p:cNvSpPr>
          <p:nvPr>
            <p:ph idx="1"/>
          </p:nvPr>
        </p:nvSpPr>
        <p:spPr>
          <a:xfrm>
            <a:off x="12193586" y="4430944"/>
            <a:ext cx="11245195" cy="7756456"/>
          </a:xfrm>
        </p:spPr>
        <p:txBody>
          <a:bodyPr lIns="0">
            <a:noAutofit/>
          </a:bodyPr>
          <a:lstStyle>
            <a:lvl1pPr marL="640080">
              <a:buClr>
                <a:srgbClr val="19568B"/>
              </a:buClr>
              <a:defRPr sz="4400"/>
            </a:lvl1pPr>
            <a:lvl2pPr marL="1133856">
              <a:defRPr sz="4400"/>
            </a:lvl2pPr>
            <a:lvl3pPr marL="1828800" indent="-457200">
              <a:buFont typeface="Courier New" panose="02070309020205020404" pitchFamily="49" charset="0"/>
              <a:buChar char="o"/>
              <a:defRPr sz="4000"/>
            </a:lvl3pPr>
          </a:lstStyle>
          <a:p>
            <a:pPr lvl="0"/>
            <a:r>
              <a:rPr lang="en-US"/>
              <a:t>Edit Master text styles</a:t>
            </a:r>
          </a:p>
        </p:txBody>
      </p:sp>
      <p:sp>
        <p:nvSpPr>
          <p:cNvPr id="2" name="Title 1">
            <a:extLst>
              <a:ext uri="{FF2B5EF4-FFF2-40B4-BE49-F238E27FC236}">
                <a16:creationId xmlns:a16="http://schemas.microsoft.com/office/drawing/2014/main" id="{667D6ADC-F6AA-4023-8C2E-68A13DD46B67}"/>
              </a:ext>
            </a:extLst>
          </p:cNvPr>
          <p:cNvSpPr>
            <a:spLocks noGrp="1"/>
          </p:cNvSpPr>
          <p:nvPr>
            <p:ph type="title"/>
          </p:nvPr>
        </p:nvSpPr>
        <p:spPr>
          <a:xfrm>
            <a:off x="9673579" y="1499617"/>
            <a:ext cx="11441650" cy="1927450"/>
          </a:xfrm>
          <a:solidFill>
            <a:schemeClr val="tx2"/>
          </a:solidFill>
          <a:effectLst>
            <a:outerShdw blurRad="304800" dist="101600" dir="5400000" algn="t" rotWithShape="0">
              <a:prstClr val="black">
                <a:alpha val="40000"/>
              </a:prstClr>
            </a:outerShdw>
          </a:effectLst>
        </p:spPr>
        <p:txBody>
          <a:bodyPr lIns="182880" tIns="91440" bIns="91440"/>
          <a:lstStyle>
            <a:lvl1pPr>
              <a:lnSpc>
                <a:spcPts val="5600"/>
              </a:lnSpc>
              <a:defRPr sz="4800">
                <a:solidFill>
                  <a:schemeClr val="bg1"/>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63BAC910-0A2B-4F22-B8A9-17576B856453}"/>
              </a:ext>
            </a:extLst>
          </p:cNvPr>
          <p:cNvSpPr>
            <a:spLocks noGrp="1"/>
          </p:cNvSpPr>
          <p:nvPr>
            <p:ph type="sldNum" sz="quarter" idx="11"/>
          </p:nvPr>
        </p:nvSpPr>
        <p:spPr>
          <a:xfrm>
            <a:off x="21114385" y="13046077"/>
            <a:ext cx="2341337" cy="473074"/>
          </a:xfrm>
        </p:spPr>
        <p:txBody>
          <a:bodyPr/>
          <a:lstStyle>
            <a:lvl1pPr algn="r">
              <a:defRPr sz="2000">
                <a:solidFill>
                  <a:schemeClr val="tx1"/>
                </a:solidFill>
                <a:latin typeface="Segoe UI" panose="020B0502040204020203" pitchFamily="34" charset="0"/>
                <a:cs typeface="Segoe UI" panose="020B0502040204020203" pitchFamily="34" charset="0"/>
              </a:defRPr>
            </a:lvl1pPr>
          </a:lstStyle>
          <a:p>
            <a:pPr>
              <a:defRPr/>
            </a:pPr>
            <a:fld id="{BD49BB10-2D06-4646-A6CF-CE828AF465DF}" type="slidenum">
              <a:rPr lang="en-US"/>
              <a:pPr>
                <a:defRPr/>
              </a:pPr>
              <a:t>‹#›</a:t>
            </a:fld>
            <a:endParaRPr lang="en-US"/>
          </a:p>
        </p:txBody>
      </p:sp>
    </p:spTree>
    <p:extLst>
      <p:ext uri="{BB962C8B-B14F-4D97-AF65-F5344CB8AC3E}">
        <p14:creationId xmlns:p14="http://schemas.microsoft.com/office/powerpoint/2010/main" val="127539365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Title Slide — General">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34329EE-DCD9-8D0C-83E6-D21190020AAF}"/>
              </a:ext>
            </a:extLst>
          </p:cNvPr>
          <p:cNvSpPr>
            <a:spLocks/>
          </p:cNvSpPr>
          <p:nvPr userDrawn="1"/>
        </p:nvSpPr>
        <p:spPr>
          <a:xfrm>
            <a:off x="0" y="3175"/>
            <a:ext cx="24387175" cy="12188825"/>
          </a:xfrm>
          <a:prstGeom prst="rect">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bg2"/>
              </a:solidFill>
            </a:endParaRPr>
          </a:p>
        </p:txBody>
      </p:sp>
      <p:pic>
        <p:nvPicPr>
          <p:cNvPr id="4" name="Picture 3">
            <a:extLst>
              <a:ext uri="{FF2B5EF4-FFF2-40B4-BE49-F238E27FC236}">
                <a16:creationId xmlns:a16="http://schemas.microsoft.com/office/drawing/2014/main" id="{940EC776-87DB-2BD2-EB29-124937E1E7D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7477" t="21684" r="-16765" b="25745"/>
          <a:stretch>
            <a:fillRect/>
          </a:stretch>
        </p:blipFill>
        <p:spPr bwMode="auto">
          <a:xfrm flipH="1">
            <a:off x="3354388" y="1588"/>
            <a:ext cx="21032787" cy="121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52DB962A-6952-9A7B-2DDE-D8C4ECE442C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769937" y="4265776"/>
            <a:ext cx="11865408" cy="5181599"/>
          </a:xfrm>
          <a:prstGeom prst="rect">
            <a:avLst/>
          </a:prstGeom>
        </p:spPr>
        <p:txBody>
          <a:bodyPr lIns="0" tIns="0" rIns="0" bIns="0">
            <a:noAutofit/>
          </a:bodyPr>
          <a:lstStyle>
            <a:lvl1pPr>
              <a:defRPr sz="134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3" name="Text Placeholder 7"/>
          <p:cNvSpPr>
            <a:spLocks noGrp="1"/>
          </p:cNvSpPr>
          <p:nvPr>
            <p:ph type="body" sz="quarter" idx="16"/>
          </p:nvPr>
        </p:nvSpPr>
        <p:spPr>
          <a:xfrm>
            <a:off x="769935" y="2763080"/>
            <a:ext cx="11865408" cy="1012915"/>
          </a:xfrm>
        </p:spPr>
        <p:txBody>
          <a:bodyPr/>
          <a:lstStyle>
            <a:lvl1pPr marL="0" indent="0">
              <a:buFont typeface="Arial" panose="020B0604020202020204" pitchFamily="34" charset="0"/>
              <a:buNone/>
              <a:defRPr sz="4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8" name="Text Placeholder 7"/>
          <p:cNvSpPr>
            <a:spLocks noGrp="1"/>
          </p:cNvSpPr>
          <p:nvPr>
            <p:ph type="body" sz="quarter" idx="18"/>
          </p:nvPr>
        </p:nvSpPr>
        <p:spPr>
          <a:xfrm>
            <a:off x="5356744" y="9937156"/>
            <a:ext cx="4888693" cy="1492843"/>
          </a:xfrm>
        </p:spPr>
        <p:txBody>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Text Placeholder 7"/>
          <p:cNvSpPr>
            <a:spLocks noGrp="1"/>
          </p:cNvSpPr>
          <p:nvPr>
            <p:ph type="body" sz="quarter" idx="19"/>
          </p:nvPr>
        </p:nvSpPr>
        <p:spPr>
          <a:xfrm>
            <a:off x="769935" y="9937157"/>
            <a:ext cx="4083921" cy="1492843"/>
          </a:xfrm>
        </p:spPr>
        <p:txBody>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7" name="Slide Number Placeholder 6">
            <a:extLst>
              <a:ext uri="{FF2B5EF4-FFF2-40B4-BE49-F238E27FC236}">
                <a16:creationId xmlns:a16="http://schemas.microsoft.com/office/drawing/2014/main" id="{3ED048DF-BB80-2729-902C-C77323EFAACD}"/>
              </a:ext>
            </a:extLst>
          </p:cNvPr>
          <p:cNvSpPr>
            <a:spLocks noGrp="1"/>
          </p:cNvSpPr>
          <p:nvPr>
            <p:ph type="sldNum" sz="quarter" idx="20"/>
          </p:nvPr>
        </p:nvSpPr>
        <p:spPr>
          <a:xfrm>
            <a:off x="22674263" y="12585700"/>
            <a:ext cx="950912" cy="733425"/>
          </a:xfrm>
        </p:spPr>
        <p:txBody>
          <a:bodyPr/>
          <a:lstStyle>
            <a:lvl1pPr algn="r">
              <a:defRPr smtClean="0">
                <a:solidFill>
                  <a:schemeClr val="accent2"/>
                </a:solidFill>
              </a:defRPr>
            </a:lvl1pPr>
          </a:lstStyle>
          <a:p>
            <a:pPr>
              <a:defRPr/>
            </a:pPr>
            <a:fld id="{711FF22F-E545-4008-A090-02EC0824BB02}" type="slidenum">
              <a:rPr lang="uk-UA"/>
              <a:pPr>
                <a:defRPr/>
              </a:pPr>
              <a:t>‹#›</a:t>
            </a:fld>
            <a:endParaRPr lang="uk-UA"/>
          </a:p>
        </p:txBody>
      </p:sp>
    </p:spTree>
    <p:extLst>
      <p:ext uri="{BB962C8B-B14F-4D97-AF65-F5344CB8AC3E}">
        <p14:creationId xmlns:p14="http://schemas.microsoft.com/office/powerpoint/2010/main" val="291253479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 General">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F9D8232-712C-F001-5B05-0D624D631BD6}"/>
              </a:ext>
            </a:extLst>
          </p:cNvPr>
          <p:cNvSpPr>
            <a:spLocks/>
          </p:cNvSpPr>
          <p:nvPr userDrawn="1"/>
        </p:nvSpPr>
        <p:spPr>
          <a:xfrm>
            <a:off x="0" y="3175"/>
            <a:ext cx="24387175" cy="12188825"/>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pic>
        <p:nvPicPr>
          <p:cNvPr id="4" name="Picture 3">
            <a:extLst>
              <a:ext uri="{FF2B5EF4-FFF2-40B4-BE49-F238E27FC236}">
                <a16:creationId xmlns:a16="http://schemas.microsoft.com/office/drawing/2014/main" id="{9D76F6BA-07A8-0096-87EE-838EA648C34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0">
            <a:extLst>
              <a:ext uri="{FF2B5EF4-FFF2-40B4-BE49-F238E27FC236}">
                <a16:creationId xmlns:a16="http://schemas.microsoft.com/office/drawing/2014/main" id="{3C997C9C-963F-F026-459D-400499D96519}"/>
              </a:ext>
            </a:extLst>
          </p:cNvPr>
          <p:cNvSpPr/>
          <p:nvPr userDrawn="1"/>
        </p:nvSpPr>
        <p:spPr>
          <a:xfrm>
            <a:off x="13773502" y="1214068"/>
            <a:ext cx="10634455" cy="10995864"/>
          </a:xfrm>
          <a:custGeom>
            <a:avLst/>
            <a:gdLst>
              <a:gd name="connsiteX0" fmla="*/ 11 w 10666866"/>
              <a:gd name="connsiteY0" fmla="*/ 4214909 h 11034802"/>
              <a:gd name="connsiteX1" fmla="*/ 5333433 w 10666866"/>
              <a:gd name="connsiteY1" fmla="*/ 0 h 11034802"/>
              <a:gd name="connsiteX2" fmla="*/ 10666855 w 10666866"/>
              <a:gd name="connsiteY2" fmla="*/ 4214909 h 11034802"/>
              <a:gd name="connsiteX3" fmla="*/ 8629669 w 10666866"/>
              <a:gd name="connsiteY3" fmla="*/ 11034774 h 11034802"/>
              <a:gd name="connsiteX4" fmla="*/ 2037197 w 10666866"/>
              <a:gd name="connsiteY4" fmla="*/ 11034774 h 11034802"/>
              <a:gd name="connsiteX5" fmla="*/ 11 w 10666866"/>
              <a:gd name="connsiteY5" fmla="*/ 4214909 h 11034802"/>
              <a:gd name="connsiteX0" fmla="*/ 0 w 10705755"/>
              <a:gd name="connsiteY0" fmla="*/ 4214909 h 11034774"/>
              <a:gd name="connsiteX1" fmla="*/ 5333422 w 10705755"/>
              <a:gd name="connsiteY1" fmla="*/ 0 h 11034774"/>
              <a:gd name="connsiteX2" fmla="*/ 10705755 w 10705755"/>
              <a:gd name="connsiteY2" fmla="*/ 3786891 h 11034774"/>
              <a:gd name="connsiteX3" fmla="*/ 8629658 w 10705755"/>
              <a:gd name="connsiteY3" fmla="*/ 11034774 h 11034774"/>
              <a:gd name="connsiteX4" fmla="*/ 2037186 w 10705755"/>
              <a:gd name="connsiteY4" fmla="*/ 11034774 h 11034774"/>
              <a:gd name="connsiteX5" fmla="*/ 0 w 10705755"/>
              <a:gd name="connsiteY5" fmla="*/ 4214909 h 11034774"/>
              <a:gd name="connsiteX0" fmla="*/ 0 w 10705755"/>
              <a:gd name="connsiteY0" fmla="*/ 3592339 h 10412204"/>
              <a:gd name="connsiteX1" fmla="*/ 3134971 w 10705755"/>
              <a:gd name="connsiteY1" fmla="*/ 0 h 10412204"/>
              <a:gd name="connsiteX2" fmla="*/ 10705755 w 10705755"/>
              <a:gd name="connsiteY2" fmla="*/ 3164321 h 10412204"/>
              <a:gd name="connsiteX3" fmla="*/ 8629658 w 10705755"/>
              <a:gd name="connsiteY3" fmla="*/ 10412204 h 10412204"/>
              <a:gd name="connsiteX4" fmla="*/ 2037186 w 10705755"/>
              <a:gd name="connsiteY4" fmla="*/ 10412204 h 10412204"/>
              <a:gd name="connsiteX5" fmla="*/ 0 w 10705755"/>
              <a:gd name="connsiteY5" fmla="*/ 3592339 h 10412204"/>
              <a:gd name="connsiteX0" fmla="*/ 0 w 10666844"/>
              <a:gd name="connsiteY0" fmla="*/ 7386126 h 10412204"/>
              <a:gd name="connsiteX1" fmla="*/ 3096060 w 10666844"/>
              <a:gd name="connsiteY1" fmla="*/ 0 h 10412204"/>
              <a:gd name="connsiteX2" fmla="*/ 10666844 w 10666844"/>
              <a:gd name="connsiteY2" fmla="*/ 3164321 h 10412204"/>
              <a:gd name="connsiteX3" fmla="*/ 8590747 w 10666844"/>
              <a:gd name="connsiteY3" fmla="*/ 10412204 h 10412204"/>
              <a:gd name="connsiteX4" fmla="*/ 1998275 w 10666844"/>
              <a:gd name="connsiteY4" fmla="*/ 10412204 h 10412204"/>
              <a:gd name="connsiteX5" fmla="*/ 0 w 10666844"/>
              <a:gd name="connsiteY5" fmla="*/ 7386126 h 10412204"/>
              <a:gd name="connsiteX0" fmla="*/ 0 w 10666844"/>
              <a:gd name="connsiteY0" fmla="*/ 7386126 h 10956952"/>
              <a:gd name="connsiteX1" fmla="*/ 3096060 w 10666844"/>
              <a:gd name="connsiteY1" fmla="*/ 0 h 10956952"/>
              <a:gd name="connsiteX2" fmla="*/ 10666844 w 10666844"/>
              <a:gd name="connsiteY2" fmla="*/ 3164321 h 10956952"/>
              <a:gd name="connsiteX3" fmla="*/ 10614101 w 10666844"/>
              <a:gd name="connsiteY3" fmla="*/ 10956952 h 10956952"/>
              <a:gd name="connsiteX4" fmla="*/ 1998275 w 10666844"/>
              <a:gd name="connsiteY4" fmla="*/ 10412204 h 10956952"/>
              <a:gd name="connsiteX5" fmla="*/ 0 w 10666844"/>
              <a:gd name="connsiteY5" fmla="*/ 7386126 h 10956952"/>
              <a:gd name="connsiteX0" fmla="*/ 0 w 10666844"/>
              <a:gd name="connsiteY0" fmla="*/ 7386126 h 10995864"/>
              <a:gd name="connsiteX1" fmla="*/ 3096060 w 10666844"/>
              <a:gd name="connsiteY1" fmla="*/ 0 h 10995864"/>
              <a:gd name="connsiteX2" fmla="*/ 10666844 w 10666844"/>
              <a:gd name="connsiteY2" fmla="*/ 3164321 h 10995864"/>
              <a:gd name="connsiteX3" fmla="*/ 10614101 w 10666844"/>
              <a:gd name="connsiteY3" fmla="*/ 10956952 h 10995864"/>
              <a:gd name="connsiteX4" fmla="*/ 8476896 w 10666844"/>
              <a:gd name="connsiteY4" fmla="*/ 10995864 h 10995864"/>
              <a:gd name="connsiteX5" fmla="*/ 0 w 10666844"/>
              <a:gd name="connsiteY5" fmla="*/ 7386126 h 10995864"/>
              <a:gd name="connsiteX0" fmla="*/ 0 w 10666844"/>
              <a:gd name="connsiteY0" fmla="*/ 7386126 h 10995864"/>
              <a:gd name="connsiteX1" fmla="*/ 3096060 w 10666844"/>
              <a:gd name="connsiteY1" fmla="*/ 0 h 10995864"/>
              <a:gd name="connsiteX2" fmla="*/ 10666844 w 10666844"/>
              <a:gd name="connsiteY2" fmla="*/ 3164321 h 10995864"/>
              <a:gd name="connsiteX3" fmla="*/ 10614101 w 10666844"/>
              <a:gd name="connsiteY3" fmla="*/ 10995863 h 10995864"/>
              <a:gd name="connsiteX4" fmla="*/ 8476896 w 10666844"/>
              <a:gd name="connsiteY4" fmla="*/ 10995864 h 10995864"/>
              <a:gd name="connsiteX5" fmla="*/ 0 w 10666844"/>
              <a:gd name="connsiteY5" fmla="*/ 7386126 h 10995864"/>
              <a:gd name="connsiteX0" fmla="*/ 0 w 10627933"/>
              <a:gd name="connsiteY0" fmla="*/ 7386126 h 10995864"/>
              <a:gd name="connsiteX1" fmla="*/ 3096060 w 10627933"/>
              <a:gd name="connsiteY1" fmla="*/ 0 h 10995864"/>
              <a:gd name="connsiteX2" fmla="*/ 10627933 w 10627933"/>
              <a:gd name="connsiteY2" fmla="*/ 3144866 h 10995864"/>
              <a:gd name="connsiteX3" fmla="*/ 10614101 w 10627933"/>
              <a:gd name="connsiteY3" fmla="*/ 10995863 h 10995864"/>
              <a:gd name="connsiteX4" fmla="*/ 8476896 w 10627933"/>
              <a:gd name="connsiteY4" fmla="*/ 10995864 h 10995864"/>
              <a:gd name="connsiteX5" fmla="*/ 0 w 10627933"/>
              <a:gd name="connsiteY5" fmla="*/ 7386126 h 10995864"/>
              <a:gd name="connsiteX0" fmla="*/ 0 w 10634455"/>
              <a:gd name="connsiteY0" fmla="*/ 7386126 h 10995864"/>
              <a:gd name="connsiteX1" fmla="*/ 3096060 w 10634455"/>
              <a:gd name="connsiteY1" fmla="*/ 0 h 10995864"/>
              <a:gd name="connsiteX2" fmla="*/ 10627933 w 10634455"/>
              <a:gd name="connsiteY2" fmla="*/ 3144866 h 10995864"/>
              <a:gd name="connsiteX3" fmla="*/ 10633556 w 10634455"/>
              <a:gd name="connsiteY3" fmla="*/ 10976408 h 10995864"/>
              <a:gd name="connsiteX4" fmla="*/ 8476896 w 10634455"/>
              <a:gd name="connsiteY4" fmla="*/ 10995864 h 10995864"/>
              <a:gd name="connsiteX5" fmla="*/ 0 w 10634455"/>
              <a:gd name="connsiteY5" fmla="*/ 7386126 h 1099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34455" h="10995864">
                <a:moveTo>
                  <a:pt x="0" y="7386126"/>
                </a:moveTo>
                <a:lnTo>
                  <a:pt x="3096060" y="0"/>
                </a:lnTo>
                <a:lnTo>
                  <a:pt x="10627933" y="3144866"/>
                </a:lnTo>
                <a:cubicBezTo>
                  <a:pt x="10623322" y="5761865"/>
                  <a:pt x="10638167" y="8359409"/>
                  <a:pt x="10633556" y="10976408"/>
                </a:cubicBezTo>
                <a:lnTo>
                  <a:pt x="8476896" y="10995864"/>
                </a:lnTo>
                <a:lnTo>
                  <a:pt x="0" y="7386126"/>
                </a:lnTo>
                <a:close/>
              </a:path>
            </a:pathLst>
          </a:custGeom>
          <a:blipFill dpi="0" rotWithShape="1">
            <a:blip r:embed="rId3"/>
            <a:srcRect/>
            <a:stretch>
              <a:fillRect l="-55842" t="-619" r="-19608" b="178"/>
            </a:stretch>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a:p>
        </p:txBody>
      </p:sp>
      <p:sp>
        <p:nvSpPr>
          <p:cNvPr id="21" name="Title 1"/>
          <p:cNvSpPr>
            <a:spLocks noGrp="1"/>
          </p:cNvSpPr>
          <p:nvPr>
            <p:ph type="ctrTitle"/>
          </p:nvPr>
        </p:nvSpPr>
        <p:spPr>
          <a:xfrm>
            <a:off x="805153" y="4287155"/>
            <a:ext cx="11830191" cy="5181599"/>
          </a:xfrm>
          <a:prstGeom prst="rect">
            <a:avLst/>
          </a:prstGeom>
        </p:spPr>
        <p:txBody>
          <a:bodyPr lIns="0" tIns="0" rIns="0" bIns="0">
            <a:noAutofit/>
          </a:bodyPr>
          <a:lstStyle>
            <a:lvl1pPr>
              <a:defRPr sz="13400" b="0" i="0" baseline="0">
                <a:solidFill>
                  <a:schemeClr val="accent5"/>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3" name="Text Placeholder 7"/>
          <p:cNvSpPr>
            <a:spLocks noGrp="1"/>
          </p:cNvSpPr>
          <p:nvPr>
            <p:ph type="body" sz="quarter" idx="16"/>
          </p:nvPr>
        </p:nvSpPr>
        <p:spPr>
          <a:xfrm>
            <a:off x="805152" y="2784458"/>
            <a:ext cx="11830191" cy="1012915"/>
          </a:xfrm>
        </p:spPr>
        <p:txBody>
          <a:bodyPr/>
          <a:lstStyle>
            <a:lvl1pPr marL="0" indent="0">
              <a:buFont typeface="Arial" panose="020B0604020202020204" pitchFamily="34" charset="0"/>
              <a:buNone/>
              <a:defRPr sz="4800">
                <a:solidFill>
                  <a:schemeClr val="accent5"/>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8" name="Text Placeholder 7"/>
          <p:cNvSpPr>
            <a:spLocks noGrp="1"/>
          </p:cNvSpPr>
          <p:nvPr>
            <p:ph type="body" sz="quarter" idx="18"/>
          </p:nvPr>
        </p:nvSpPr>
        <p:spPr>
          <a:xfrm>
            <a:off x="5462676" y="9937156"/>
            <a:ext cx="4888693" cy="1492843"/>
          </a:xfrm>
        </p:spPr>
        <p:txBody>
          <a:bodyPr/>
          <a:lstStyle>
            <a:lvl1pPr marL="0" indent="0">
              <a:buFont typeface="Arial" panose="020B0604020202020204" pitchFamily="34" charset="0"/>
              <a:buNone/>
              <a:defRPr sz="2800">
                <a:solidFill>
                  <a:schemeClr val="accent5"/>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Text Placeholder 7"/>
          <p:cNvSpPr>
            <a:spLocks noGrp="1"/>
          </p:cNvSpPr>
          <p:nvPr>
            <p:ph type="body" sz="quarter" idx="19"/>
          </p:nvPr>
        </p:nvSpPr>
        <p:spPr>
          <a:xfrm>
            <a:off x="805152" y="9937157"/>
            <a:ext cx="4083921" cy="1492843"/>
          </a:xfrm>
        </p:spPr>
        <p:txBody>
          <a:bodyPr/>
          <a:lstStyle>
            <a:lvl1pPr marL="0" indent="0">
              <a:buFont typeface="Arial" panose="020B0604020202020204" pitchFamily="34" charset="0"/>
              <a:buNone/>
              <a:defRPr sz="2800">
                <a:solidFill>
                  <a:schemeClr val="accent5"/>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7" name="Slide Number Placeholder 6">
            <a:extLst>
              <a:ext uri="{FF2B5EF4-FFF2-40B4-BE49-F238E27FC236}">
                <a16:creationId xmlns:a16="http://schemas.microsoft.com/office/drawing/2014/main" id="{DF054D92-8CE8-67B7-4F02-B9C382C3A6B2}"/>
              </a:ext>
            </a:extLst>
          </p:cNvPr>
          <p:cNvSpPr>
            <a:spLocks noGrp="1"/>
          </p:cNvSpPr>
          <p:nvPr>
            <p:ph type="sldNum" sz="quarter" idx="20"/>
          </p:nvPr>
        </p:nvSpPr>
        <p:spPr>
          <a:xfrm>
            <a:off x="22674263" y="12585700"/>
            <a:ext cx="950912" cy="733425"/>
          </a:xfrm>
        </p:spPr>
        <p:txBody>
          <a:bodyPr/>
          <a:lstStyle>
            <a:lvl1pPr algn="r">
              <a:defRPr smtClean="0">
                <a:solidFill>
                  <a:schemeClr val="accent2"/>
                </a:solidFill>
              </a:defRPr>
            </a:lvl1pPr>
          </a:lstStyle>
          <a:p>
            <a:pPr>
              <a:defRPr/>
            </a:pPr>
            <a:fld id="{D4A65812-4617-4CD2-A969-6C956CDDF52F}" type="slidenum">
              <a:rPr lang="uk-UA"/>
              <a:pPr>
                <a:defRPr/>
              </a:pPr>
              <a:t>‹#›</a:t>
            </a:fld>
            <a:endParaRPr lang="uk-UA"/>
          </a:p>
        </p:txBody>
      </p:sp>
    </p:spTree>
    <p:extLst>
      <p:ext uri="{BB962C8B-B14F-4D97-AF65-F5344CB8AC3E}">
        <p14:creationId xmlns:p14="http://schemas.microsoft.com/office/powerpoint/2010/main" val="350713955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Title Slide — General">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00A91CB-CBE1-8405-EA41-BD9FBF339C74}"/>
              </a:ext>
            </a:extLst>
          </p:cNvPr>
          <p:cNvSpPr>
            <a:spLocks/>
          </p:cNvSpPr>
          <p:nvPr userDrawn="1"/>
        </p:nvSpPr>
        <p:spPr>
          <a:xfrm>
            <a:off x="0" y="3175"/>
            <a:ext cx="24387175" cy="12188825"/>
          </a:xfrm>
          <a:prstGeom prst="rect">
            <a:avLst/>
          </a:prstGeom>
          <a:solidFill>
            <a:schemeClr val="accent2">
              <a:lumMod val="75000"/>
              <a:lumOff val="25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pic>
        <p:nvPicPr>
          <p:cNvPr id="4" name="Picture 3">
            <a:extLst>
              <a:ext uri="{FF2B5EF4-FFF2-40B4-BE49-F238E27FC236}">
                <a16:creationId xmlns:a16="http://schemas.microsoft.com/office/drawing/2014/main" id="{B42B7139-D5AA-1354-C85A-579ECE5938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 group of children raising their hands&#10;&#10;Description automatically generated with low confidence">
            <a:extLst>
              <a:ext uri="{FF2B5EF4-FFF2-40B4-BE49-F238E27FC236}">
                <a16:creationId xmlns:a16="http://schemas.microsoft.com/office/drawing/2014/main" id="{6C0D81FB-8E7C-DEF3-8CD8-D2E38FF6EC8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31496"/>
          <a:stretch>
            <a:fillRect/>
          </a:stretch>
        </p:blipFill>
        <p:spPr bwMode="auto">
          <a:xfrm>
            <a:off x="15916275" y="4243388"/>
            <a:ext cx="8491538" cy="796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805153" y="4287155"/>
            <a:ext cx="11830191" cy="5181599"/>
          </a:xfrm>
          <a:prstGeom prst="rect">
            <a:avLst/>
          </a:prstGeom>
        </p:spPr>
        <p:txBody>
          <a:bodyPr lIns="0" tIns="0" rIns="0" bIns="0">
            <a:noAutofit/>
          </a:bodyPr>
          <a:lstStyle>
            <a:lvl1pPr>
              <a:defRPr sz="13400" b="0" i="0" baseline="0">
                <a:solidFill>
                  <a:schemeClr val="accent3">
                    <a:lumMod val="60000"/>
                    <a:lumOff val="40000"/>
                  </a:schemeClr>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3" name="Text Placeholder 7"/>
          <p:cNvSpPr>
            <a:spLocks noGrp="1"/>
          </p:cNvSpPr>
          <p:nvPr>
            <p:ph type="body" sz="quarter" idx="16"/>
          </p:nvPr>
        </p:nvSpPr>
        <p:spPr>
          <a:xfrm>
            <a:off x="805152" y="2784458"/>
            <a:ext cx="11830191" cy="1012915"/>
          </a:xfrm>
        </p:spPr>
        <p:txBody>
          <a:bodyPr/>
          <a:lstStyle>
            <a:lvl1pPr marL="0" indent="0">
              <a:buFont typeface="Arial" panose="020B0604020202020204" pitchFamily="34" charset="0"/>
              <a:buNone/>
              <a:defRPr sz="4800">
                <a:solidFill>
                  <a:schemeClr val="accent3">
                    <a:lumMod val="60000"/>
                    <a:lumOff val="40000"/>
                  </a:schemeClr>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8" name="Text Placeholder 7"/>
          <p:cNvSpPr>
            <a:spLocks noGrp="1"/>
          </p:cNvSpPr>
          <p:nvPr>
            <p:ph type="body" sz="quarter" idx="18"/>
          </p:nvPr>
        </p:nvSpPr>
        <p:spPr>
          <a:xfrm>
            <a:off x="5462676" y="9937156"/>
            <a:ext cx="4888693" cy="1492843"/>
          </a:xfrm>
        </p:spPr>
        <p:txBody>
          <a:bodyPr/>
          <a:lstStyle>
            <a:lvl1pPr marL="0" indent="0">
              <a:buFont typeface="Arial" panose="020B0604020202020204" pitchFamily="34" charset="0"/>
              <a:buNone/>
              <a:defRPr sz="2800">
                <a:solidFill>
                  <a:schemeClr val="accent3">
                    <a:lumMod val="60000"/>
                    <a:lumOff val="40000"/>
                  </a:schemeClr>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Text Placeholder 7"/>
          <p:cNvSpPr>
            <a:spLocks noGrp="1"/>
          </p:cNvSpPr>
          <p:nvPr>
            <p:ph type="body" sz="quarter" idx="19"/>
          </p:nvPr>
        </p:nvSpPr>
        <p:spPr>
          <a:xfrm>
            <a:off x="805152" y="9937157"/>
            <a:ext cx="4083921" cy="1492843"/>
          </a:xfrm>
        </p:spPr>
        <p:txBody>
          <a:bodyPr/>
          <a:lstStyle>
            <a:lvl1pPr marL="0" indent="0">
              <a:buFont typeface="Arial" panose="020B0604020202020204" pitchFamily="34" charset="0"/>
              <a:buNone/>
              <a:defRPr sz="2800">
                <a:solidFill>
                  <a:schemeClr val="accent3">
                    <a:lumMod val="60000"/>
                    <a:lumOff val="40000"/>
                  </a:schemeClr>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7" name="Slide Number Placeholder 6">
            <a:extLst>
              <a:ext uri="{FF2B5EF4-FFF2-40B4-BE49-F238E27FC236}">
                <a16:creationId xmlns:a16="http://schemas.microsoft.com/office/drawing/2014/main" id="{E018EC6E-45D0-3696-1596-CC295774411C}"/>
              </a:ext>
            </a:extLst>
          </p:cNvPr>
          <p:cNvSpPr>
            <a:spLocks noGrp="1"/>
          </p:cNvSpPr>
          <p:nvPr>
            <p:ph type="sldNum" sz="quarter" idx="20"/>
          </p:nvPr>
        </p:nvSpPr>
        <p:spPr>
          <a:xfrm>
            <a:off x="22674263" y="12585700"/>
            <a:ext cx="950912" cy="733425"/>
          </a:xfrm>
        </p:spPr>
        <p:txBody>
          <a:bodyPr/>
          <a:lstStyle>
            <a:lvl1pPr algn="r">
              <a:defRPr smtClean="0">
                <a:solidFill>
                  <a:schemeClr val="accent2"/>
                </a:solidFill>
              </a:defRPr>
            </a:lvl1pPr>
          </a:lstStyle>
          <a:p>
            <a:pPr>
              <a:defRPr/>
            </a:pPr>
            <a:fld id="{4AA52B93-70F8-4C5A-BDA3-7B0DFE437DBB}" type="slidenum">
              <a:rPr lang="uk-UA"/>
              <a:pPr>
                <a:defRPr/>
              </a:pPr>
              <a:t>‹#›</a:t>
            </a:fld>
            <a:endParaRPr lang="uk-UA"/>
          </a:p>
        </p:txBody>
      </p:sp>
    </p:spTree>
    <p:extLst>
      <p:ext uri="{BB962C8B-B14F-4D97-AF65-F5344CB8AC3E}">
        <p14:creationId xmlns:p14="http://schemas.microsoft.com/office/powerpoint/2010/main" val="126093659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_Title Slide — General">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3A5896-AF05-62AC-9C83-945CB48A1D10}"/>
              </a:ext>
            </a:extLst>
          </p:cNvPr>
          <p:cNvSpPr>
            <a:spLocks/>
          </p:cNvSpPr>
          <p:nvPr userDrawn="1"/>
        </p:nvSpPr>
        <p:spPr>
          <a:xfrm>
            <a:off x="0" y="3175"/>
            <a:ext cx="24387175" cy="12188825"/>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pic>
        <p:nvPicPr>
          <p:cNvPr id="4" name="Picture 3">
            <a:extLst>
              <a:ext uri="{FF2B5EF4-FFF2-40B4-BE49-F238E27FC236}">
                <a16:creationId xmlns:a16="http://schemas.microsoft.com/office/drawing/2014/main" id="{25485506-46FD-E61E-30AC-F8D6F48D860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 picture containing sky, athletic game, sport&#10;&#10;Description automatically generated">
            <a:extLst>
              <a:ext uri="{FF2B5EF4-FFF2-40B4-BE49-F238E27FC236}">
                <a16:creationId xmlns:a16="http://schemas.microsoft.com/office/drawing/2014/main" id="{2539D7DE-1771-2A50-1C5C-8448DC11D56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l="24426" r="17732"/>
          <a:stretch>
            <a:fillRect/>
          </a:stretch>
        </p:blipFill>
        <p:spPr bwMode="auto">
          <a:xfrm>
            <a:off x="14703425" y="2586038"/>
            <a:ext cx="9704388" cy="704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805153" y="4287155"/>
            <a:ext cx="11830191" cy="5181599"/>
          </a:xfrm>
          <a:prstGeom prst="rect">
            <a:avLst/>
          </a:prstGeom>
        </p:spPr>
        <p:txBody>
          <a:bodyPr lIns="0" tIns="0" rIns="0" bIns="0">
            <a:noAutofit/>
          </a:bodyPr>
          <a:lstStyle>
            <a:lvl1pPr>
              <a:defRPr sz="13400" b="0" i="0" baseline="0">
                <a:solidFill>
                  <a:schemeClr val="bg1"/>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3" name="Text Placeholder 7"/>
          <p:cNvSpPr>
            <a:spLocks noGrp="1"/>
          </p:cNvSpPr>
          <p:nvPr>
            <p:ph type="body" sz="quarter" idx="16"/>
          </p:nvPr>
        </p:nvSpPr>
        <p:spPr>
          <a:xfrm>
            <a:off x="805152" y="2784458"/>
            <a:ext cx="11830191" cy="1012915"/>
          </a:xfrm>
        </p:spPr>
        <p:txBody>
          <a:bodyPr/>
          <a:lstStyle>
            <a:lvl1pPr marL="0" indent="0">
              <a:buFont typeface="Arial" panose="020B0604020202020204" pitchFamily="34" charset="0"/>
              <a:buNone/>
              <a:defRPr sz="4800">
                <a:solidFill>
                  <a:schemeClr val="bg1"/>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8" name="Text Placeholder 7"/>
          <p:cNvSpPr>
            <a:spLocks noGrp="1"/>
          </p:cNvSpPr>
          <p:nvPr>
            <p:ph type="body" sz="quarter" idx="18"/>
          </p:nvPr>
        </p:nvSpPr>
        <p:spPr>
          <a:xfrm>
            <a:off x="5462676" y="9937156"/>
            <a:ext cx="4888693" cy="1492843"/>
          </a:xfrm>
        </p:spPr>
        <p:txBody>
          <a:bodyPr/>
          <a:lstStyle>
            <a:lvl1pPr marL="0" indent="0">
              <a:buFont typeface="Arial" panose="020B0604020202020204" pitchFamily="34" charset="0"/>
              <a:buNone/>
              <a:defRPr sz="2800">
                <a:solidFill>
                  <a:schemeClr val="bg1"/>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Text Placeholder 7"/>
          <p:cNvSpPr>
            <a:spLocks noGrp="1"/>
          </p:cNvSpPr>
          <p:nvPr>
            <p:ph type="body" sz="quarter" idx="19"/>
          </p:nvPr>
        </p:nvSpPr>
        <p:spPr>
          <a:xfrm>
            <a:off x="805152" y="9937157"/>
            <a:ext cx="4083921" cy="1492843"/>
          </a:xfrm>
        </p:spPr>
        <p:txBody>
          <a:bodyPr/>
          <a:lstStyle>
            <a:lvl1pPr marL="0" indent="0">
              <a:buFont typeface="Arial" panose="020B0604020202020204" pitchFamily="34" charset="0"/>
              <a:buNone/>
              <a:defRPr sz="2800">
                <a:solidFill>
                  <a:schemeClr val="bg1"/>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7" name="Slide Number Placeholder 6">
            <a:extLst>
              <a:ext uri="{FF2B5EF4-FFF2-40B4-BE49-F238E27FC236}">
                <a16:creationId xmlns:a16="http://schemas.microsoft.com/office/drawing/2014/main" id="{4909E096-4BDE-8A9D-9F8E-0634E2F53223}"/>
              </a:ext>
            </a:extLst>
          </p:cNvPr>
          <p:cNvSpPr>
            <a:spLocks noGrp="1"/>
          </p:cNvSpPr>
          <p:nvPr>
            <p:ph type="sldNum" sz="quarter" idx="20"/>
          </p:nvPr>
        </p:nvSpPr>
        <p:spPr>
          <a:xfrm>
            <a:off x="22674263" y="12585700"/>
            <a:ext cx="950912" cy="733425"/>
          </a:xfrm>
        </p:spPr>
        <p:txBody>
          <a:bodyPr/>
          <a:lstStyle>
            <a:lvl1pPr algn="r">
              <a:defRPr smtClean="0">
                <a:solidFill>
                  <a:schemeClr val="accent2"/>
                </a:solidFill>
              </a:defRPr>
            </a:lvl1pPr>
          </a:lstStyle>
          <a:p>
            <a:pPr>
              <a:defRPr/>
            </a:pPr>
            <a:fld id="{4BC0275B-ED0F-4F87-9E97-2B503006A6E4}" type="slidenum">
              <a:rPr lang="uk-UA"/>
              <a:pPr>
                <a:defRPr/>
              </a:pPr>
              <a:t>‹#›</a:t>
            </a:fld>
            <a:endParaRPr lang="uk-UA"/>
          </a:p>
        </p:txBody>
      </p:sp>
    </p:spTree>
    <p:extLst>
      <p:ext uri="{BB962C8B-B14F-4D97-AF65-F5344CB8AC3E}">
        <p14:creationId xmlns:p14="http://schemas.microsoft.com/office/powerpoint/2010/main" val="3212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 Slide — 01">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91B71A38-F142-C5AD-797B-348903425AF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A17EEF92-CB6C-FB03-1E1B-05D655F6BAF8}"/>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sp>
        <p:nvSpPr>
          <p:cNvPr id="17" name="Picture Placeholder 4"/>
          <p:cNvSpPr>
            <a:spLocks noGrp="1"/>
          </p:cNvSpPr>
          <p:nvPr>
            <p:ph type="pic" sz="quarter" idx="21"/>
          </p:nvPr>
        </p:nvSpPr>
        <p:spPr>
          <a:xfrm>
            <a:off x="-31941" y="362172"/>
            <a:ext cx="24419116" cy="11826977"/>
          </a:xfrm>
          <a:prstGeom prst="rect">
            <a:avLst/>
          </a:prstGeom>
        </p:spPr>
        <p:txBody>
          <a:bodyPr rtlCol="0">
            <a:normAutofit/>
          </a:bodyPr>
          <a:lstStyle>
            <a:lvl1pPr>
              <a:defRPr/>
            </a:lvl1pPr>
          </a:lstStyle>
          <a:p>
            <a:pPr lvl="0"/>
            <a:endParaRPr lang="en-US" noProof="0"/>
          </a:p>
        </p:txBody>
      </p:sp>
      <p:sp>
        <p:nvSpPr>
          <p:cNvPr id="4" name="Slide Number Placeholder 6">
            <a:extLst>
              <a:ext uri="{FF2B5EF4-FFF2-40B4-BE49-F238E27FC236}">
                <a16:creationId xmlns:a16="http://schemas.microsoft.com/office/drawing/2014/main" id="{B4FE0CAC-A322-559B-03C9-6E0302EBA988}"/>
              </a:ext>
            </a:extLst>
          </p:cNvPr>
          <p:cNvSpPr>
            <a:spLocks noGrp="1"/>
          </p:cNvSpPr>
          <p:nvPr>
            <p:ph type="sldNum" sz="quarter" idx="22"/>
          </p:nvPr>
        </p:nvSpPr>
        <p:spPr>
          <a:xfrm>
            <a:off x="22674263" y="12585700"/>
            <a:ext cx="950912" cy="733425"/>
          </a:xfrm>
        </p:spPr>
        <p:txBody>
          <a:bodyPr/>
          <a:lstStyle>
            <a:lvl1pPr algn="r">
              <a:defRPr>
                <a:solidFill>
                  <a:srgbClr val="576F7F"/>
                </a:solidFill>
              </a:defRPr>
            </a:lvl1pPr>
          </a:lstStyle>
          <a:p>
            <a:pPr>
              <a:defRPr/>
            </a:pPr>
            <a:fld id="{CB9110BF-3084-4780-AE4C-9C2BBD6DDC22}" type="slidenum">
              <a:rPr lang="uk-UA"/>
              <a:pPr>
                <a:defRPr/>
              </a:pPr>
              <a:t>‹#›</a:t>
            </a:fld>
            <a:endParaRPr lang="uk-UA"/>
          </a:p>
        </p:txBody>
      </p:sp>
    </p:spTree>
    <p:extLst>
      <p:ext uri="{BB962C8B-B14F-4D97-AF65-F5344CB8AC3E}">
        <p14:creationId xmlns:p14="http://schemas.microsoft.com/office/powerpoint/2010/main" val="416799402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_Title Slide — General">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A247309-6A34-1F28-038A-9B585D1D08DE}"/>
              </a:ext>
            </a:extLst>
          </p:cNvPr>
          <p:cNvSpPr>
            <a:spLocks/>
          </p:cNvSpPr>
          <p:nvPr userDrawn="1"/>
        </p:nvSpPr>
        <p:spPr>
          <a:xfrm>
            <a:off x="0" y="3175"/>
            <a:ext cx="24387175" cy="12188825"/>
          </a:xfrm>
          <a:prstGeom prst="rect">
            <a:avLst/>
          </a:prstGeom>
          <a:solidFill>
            <a:srgbClr val="00843D"/>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pic>
        <p:nvPicPr>
          <p:cNvPr id="4" name="Picture 3">
            <a:extLst>
              <a:ext uri="{FF2B5EF4-FFF2-40B4-BE49-F238E27FC236}">
                <a16:creationId xmlns:a16="http://schemas.microsoft.com/office/drawing/2014/main" id="{D999F233-6C7A-9F78-EA98-356307D1D63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 group of children smiling&#10;&#10;Description automatically generated with medium confidence">
            <a:extLst>
              <a:ext uri="{FF2B5EF4-FFF2-40B4-BE49-F238E27FC236}">
                <a16:creationId xmlns:a16="http://schemas.microsoft.com/office/drawing/2014/main" id="{8A5DD5C0-4710-19EC-72D5-C13A516E4F2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36285"/>
          <a:stretch>
            <a:fillRect/>
          </a:stretch>
        </p:blipFill>
        <p:spPr bwMode="auto">
          <a:xfrm>
            <a:off x="15020925" y="1668463"/>
            <a:ext cx="7653338" cy="1054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805153" y="4287155"/>
            <a:ext cx="11830191" cy="5181599"/>
          </a:xfrm>
          <a:prstGeom prst="rect">
            <a:avLst/>
          </a:prstGeom>
        </p:spPr>
        <p:txBody>
          <a:bodyPr lIns="0" tIns="0" rIns="0" bIns="0">
            <a:noAutofit/>
          </a:bodyPr>
          <a:lstStyle>
            <a:lvl1pPr>
              <a:defRPr sz="13400" b="0" i="0" baseline="0">
                <a:solidFill>
                  <a:schemeClr val="bg1"/>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3" name="Text Placeholder 7"/>
          <p:cNvSpPr>
            <a:spLocks noGrp="1"/>
          </p:cNvSpPr>
          <p:nvPr>
            <p:ph type="body" sz="quarter" idx="16"/>
          </p:nvPr>
        </p:nvSpPr>
        <p:spPr>
          <a:xfrm>
            <a:off x="805152" y="2784458"/>
            <a:ext cx="11830191" cy="1012915"/>
          </a:xfrm>
        </p:spPr>
        <p:txBody>
          <a:bodyPr/>
          <a:lstStyle>
            <a:lvl1pPr marL="0" indent="0">
              <a:buFont typeface="Arial" panose="020B0604020202020204" pitchFamily="34" charset="0"/>
              <a:buNone/>
              <a:defRPr sz="4800">
                <a:solidFill>
                  <a:schemeClr val="bg1"/>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8" name="Text Placeholder 7"/>
          <p:cNvSpPr>
            <a:spLocks noGrp="1"/>
          </p:cNvSpPr>
          <p:nvPr>
            <p:ph type="body" sz="quarter" idx="18"/>
          </p:nvPr>
        </p:nvSpPr>
        <p:spPr>
          <a:xfrm>
            <a:off x="5462676" y="9937156"/>
            <a:ext cx="4888693" cy="1492843"/>
          </a:xfrm>
        </p:spPr>
        <p:txBody>
          <a:bodyPr/>
          <a:lstStyle>
            <a:lvl1pPr marL="0" indent="0">
              <a:buFont typeface="Arial" panose="020B0604020202020204" pitchFamily="34" charset="0"/>
              <a:buNone/>
              <a:defRPr sz="2800">
                <a:solidFill>
                  <a:schemeClr val="bg1"/>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Text Placeholder 7"/>
          <p:cNvSpPr>
            <a:spLocks noGrp="1"/>
          </p:cNvSpPr>
          <p:nvPr>
            <p:ph type="body" sz="quarter" idx="19"/>
          </p:nvPr>
        </p:nvSpPr>
        <p:spPr>
          <a:xfrm>
            <a:off x="805152" y="9937157"/>
            <a:ext cx="4083921" cy="1492843"/>
          </a:xfrm>
        </p:spPr>
        <p:txBody>
          <a:bodyPr/>
          <a:lstStyle>
            <a:lvl1pPr marL="0" indent="0">
              <a:buFont typeface="Arial" panose="020B0604020202020204" pitchFamily="34" charset="0"/>
              <a:buNone/>
              <a:defRPr sz="2800">
                <a:solidFill>
                  <a:schemeClr val="bg1"/>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7" name="Slide Number Placeholder 6">
            <a:extLst>
              <a:ext uri="{FF2B5EF4-FFF2-40B4-BE49-F238E27FC236}">
                <a16:creationId xmlns:a16="http://schemas.microsoft.com/office/drawing/2014/main" id="{3DD109BB-2549-1DBE-097C-8AA185AEE7C4}"/>
              </a:ext>
            </a:extLst>
          </p:cNvPr>
          <p:cNvSpPr>
            <a:spLocks noGrp="1"/>
          </p:cNvSpPr>
          <p:nvPr>
            <p:ph type="sldNum" sz="quarter" idx="20"/>
          </p:nvPr>
        </p:nvSpPr>
        <p:spPr>
          <a:xfrm>
            <a:off x="22674263" y="12585700"/>
            <a:ext cx="950912" cy="733425"/>
          </a:xfrm>
        </p:spPr>
        <p:txBody>
          <a:bodyPr/>
          <a:lstStyle>
            <a:lvl1pPr algn="r">
              <a:defRPr smtClean="0">
                <a:solidFill>
                  <a:schemeClr val="accent2"/>
                </a:solidFill>
              </a:defRPr>
            </a:lvl1pPr>
          </a:lstStyle>
          <a:p>
            <a:pPr>
              <a:defRPr/>
            </a:pPr>
            <a:fld id="{CEC6124F-8E57-4045-BFB9-C8247ACD9571}" type="slidenum">
              <a:rPr lang="uk-UA"/>
              <a:pPr>
                <a:defRPr/>
              </a:pPr>
              <a:t>‹#›</a:t>
            </a:fld>
            <a:endParaRPr lang="uk-UA"/>
          </a:p>
        </p:txBody>
      </p:sp>
    </p:spTree>
    <p:extLst>
      <p:ext uri="{BB962C8B-B14F-4D97-AF65-F5344CB8AC3E}">
        <p14:creationId xmlns:p14="http://schemas.microsoft.com/office/powerpoint/2010/main" val="42536363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6_Title Slide — General">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AF58E4-B648-7953-6DC6-99BCC3A906CD}"/>
              </a:ext>
            </a:extLst>
          </p:cNvPr>
          <p:cNvSpPr>
            <a:spLocks/>
          </p:cNvSpPr>
          <p:nvPr userDrawn="1"/>
        </p:nvSpPr>
        <p:spPr>
          <a:xfrm>
            <a:off x="0" y="3175"/>
            <a:ext cx="24387175" cy="12188825"/>
          </a:xfrm>
          <a:prstGeom prst="rect">
            <a:avLst/>
          </a:prstGeom>
          <a:solidFill>
            <a:schemeClr val="bg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bg2"/>
              </a:solidFill>
            </a:endParaRPr>
          </a:p>
        </p:txBody>
      </p:sp>
      <p:pic>
        <p:nvPicPr>
          <p:cNvPr id="4" name="Picture 3">
            <a:extLst>
              <a:ext uri="{FF2B5EF4-FFF2-40B4-BE49-F238E27FC236}">
                <a16:creationId xmlns:a16="http://schemas.microsoft.com/office/drawing/2014/main" id="{FBBDBD51-1D1F-2FD5-7FDD-9B7027CBA76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Background pattern&#10;&#10;Description automatically generated">
            <a:extLst>
              <a:ext uri="{FF2B5EF4-FFF2-40B4-BE49-F238E27FC236}">
                <a16:creationId xmlns:a16="http://schemas.microsoft.com/office/drawing/2014/main" id="{315120D2-5C0E-3BC2-B6FD-987011E9B57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l="45100" r="9361"/>
          <a:stretch>
            <a:fillRect/>
          </a:stretch>
        </p:blipFill>
        <p:spPr bwMode="auto">
          <a:xfrm>
            <a:off x="16055975" y="3175"/>
            <a:ext cx="8331200" cy="1218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769937" y="4265776"/>
            <a:ext cx="11865408" cy="5181599"/>
          </a:xfrm>
          <a:prstGeom prst="rect">
            <a:avLst/>
          </a:prstGeom>
        </p:spPr>
        <p:txBody>
          <a:bodyPr lIns="0" tIns="0" rIns="0" bIns="0">
            <a:noAutofit/>
          </a:bodyPr>
          <a:lstStyle>
            <a:lvl1pPr>
              <a:defRPr sz="13400" b="0" i="0" baseline="0">
                <a:solidFill>
                  <a:schemeClr val="accent2">
                    <a:lumMod val="75000"/>
                    <a:lumOff val="25000"/>
                  </a:schemeClr>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3" name="Text Placeholder 7"/>
          <p:cNvSpPr>
            <a:spLocks noGrp="1"/>
          </p:cNvSpPr>
          <p:nvPr>
            <p:ph type="body" sz="quarter" idx="16"/>
          </p:nvPr>
        </p:nvSpPr>
        <p:spPr>
          <a:xfrm>
            <a:off x="769935" y="2763080"/>
            <a:ext cx="11865408" cy="1012915"/>
          </a:xfrm>
        </p:spPr>
        <p:txBody>
          <a:bodyPr/>
          <a:lstStyle>
            <a:lvl1pPr marL="0" indent="0">
              <a:buFont typeface="Arial" panose="020B0604020202020204" pitchFamily="34" charset="0"/>
              <a:buNone/>
              <a:defRPr sz="4800">
                <a:solidFill>
                  <a:schemeClr val="accent2">
                    <a:lumMod val="75000"/>
                    <a:lumOff val="25000"/>
                  </a:schemeClr>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8" name="Text Placeholder 7"/>
          <p:cNvSpPr>
            <a:spLocks noGrp="1"/>
          </p:cNvSpPr>
          <p:nvPr>
            <p:ph type="body" sz="quarter" idx="18"/>
          </p:nvPr>
        </p:nvSpPr>
        <p:spPr>
          <a:xfrm>
            <a:off x="5356744" y="9937156"/>
            <a:ext cx="4888693" cy="1492843"/>
          </a:xfrm>
        </p:spPr>
        <p:txBody>
          <a:bodyPr/>
          <a:lstStyle>
            <a:lvl1pPr marL="0" indent="0">
              <a:buFont typeface="Arial" panose="020B0604020202020204" pitchFamily="34" charset="0"/>
              <a:buNone/>
              <a:defRPr sz="2800">
                <a:solidFill>
                  <a:schemeClr val="accent2">
                    <a:lumMod val="75000"/>
                    <a:lumOff val="25000"/>
                  </a:schemeClr>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Text Placeholder 7"/>
          <p:cNvSpPr>
            <a:spLocks noGrp="1"/>
          </p:cNvSpPr>
          <p:nvPr>
            <p:ph type="body" sz="quarter" idx="19"/>
          </p:nvPr>
        </p:nvSpPr>
        <p:spPr>
          <a:xfrm>
            <a:off x="769935" y="9937157"/>
            <a:ext cx="4083921" cy="1492843"/>
          </a:xfrm>
        </p:spPr>
        <p:txBody>
          <a:bodyPr/>
          <a:lstStyle>
            <a:lvl1pPr marL="0" indent="0">
              <a:buFont typeface="Arial" panose="020B0604020202020204" pitchFamily="34" charset="0"/>
              <a:buNone/>
              <a:defRPr sz="2800">
                <a:solidFill>
                  <a:schemeClr val="accent2">
                    <a:lumMod val="75000"/>
                    <a:lumOff val="25000"/>
                  </a:schemeClr>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7" name="Slide Number Placeholder 6">
            <a:extLst>
              <a:ext uri="{FF2B5EF4-FFF2-40B4-BE49-F238E27FC236}">
                <a16:creationId xmlns:a16="http://schemas.microsoft.com/office/drawing/2014/main" id="{7B76326E-99C5-DDCF-174F-18A919041C4C}"/>
              </a:ext>
            </a:extLst>
          </p:cNvPr>
          <p:cNvSpPr>
            <a:spLocks noGrp="1"/>
          </p:cNvSpPr>
          <p:nvPr>
            <p:ph type="sldNum" sz="quarter" idx="20"/>
          </p:nvPr>
        </p:nvSpPr>
        <p:spPr>
          <a:xfrm>
            <a:off x="22674263" y="12585700"/>
            <a:ext cx="950912" cy="733425"/>
          </a:xfrm>
        </p:spPr>
        <p:txBody>
          <a:bodyPr/>
          <a:lstStyle>
            <a:lvl1pPr algn="r">
              <a:defRPr smtClean="0">
                <a:solidFill>
                  <a:schemeClr val="accent2"/>
                </a:solidFill>
              </a:defRPr>
            </a:lvl1pPr>
          </a:lstStyle>
          <a:p>
            <a:pPr>
              <a:defRPr/>
            </a:pPr>
            <a:fld id="{F930D15C-3949-4C4F-851E-CA7DA785B194}" type="slidenum">
              <a:rPr lang="uk-UA"/>
              <a:pPr>
                <a:defRPr/>
              </a:pPr>
              <a:t>‹#›</a:t>
            </a:fld>
            <a:endParaRPr lang="uk-UA"/>
          </a:p>
        </p:txBody>
      </p:sp>
    </p:spTree>
    <p:extLst>
      <p:ext uri="{BB962C8B-B14F-4D97-AF65-F5344CB8AC3E}">
        <p14:creationId xmlns:p14="http://schemas.microsoft.com/office/powerpoint/2010/main" val="17752301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7_Title Slide — General">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498BDA9-085B-B7D0-FE8C-8E399D258FF1}"/>
              </a:ext>
            </a:extLst>
          </p:cNvPr>
          <p:cNvSpPr>
            <a:spLocks/>
          </p:cNvSpPr>
          <p:nvPr userDrawn="1"/>
        </p:nvSpPr>
        <p:spPr>
          <a:xfrm>
            <a:off x="0" y="3175"/>
            <a:ext cx="24387175" cy="12188825"/>
          </a:xfrm>
          <a:prstGeom prst="rect">
            <a:avLst/>
          </a:prstGeom>
          <a:solidFill>
            <a:schemeClr val="accent3">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bg2"/>
              </a:solidFill>
            </a:endParaRPr>
          </a:p>
        </p:txBody>
      </p:sp>
      <p:pic>
        <p:nvPicPr>
          <p:cNvPr id="4" name="Picture 3">
            <a:extLst>
              <a:ext uri="{FF2B5EF4-FFF2-40B4-BE49-F238E27FC236}">
                <a16:creationId xmlns:a16="http://schemas.microsoft.com/office/drawing/2014/main" id="{AF6B3297-5855-F476-F81A-BF174D10557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a:extLst>
              <a:ext uri="{FF2B5EF4-FFF2-40B4-BE49-F238E27FC236}">
                <a16:creationId xmlns:a16="http://schemas.microsoft.com/office/drawing/2014/main" id="{0439976E-682A-BB2D-1BF2-A7983AE00555}"/>
              </a:ext>
            </a:extLst>
          </p:cNvPr>
          <p:cNvSpPr/>
          <p:nvPr userDrawn="1"/>
        </p:nvSpPr>
        <p:spPr>
          <a:xfrm>
            <a:off x="14134122" y="765199"/>
            <a:ext cx="10253053" cy="11444733"/>
          </a:xfrm>
          <a:custGeom>
            <a:avLst/>
            <a:gdLst>
              <a:gd name="connsiteX0" fmla="*/ 0 w 10569575"/>
              <a:gd name="connsiteY0" fmla="*/ 0 h 11427149"/>
              <a:gd name="connsiteX1" fmla="*/ 10569575 w 10569575"/>
              <a:gd name="connsiteY1" fmla="*/ 0 h 11427149"/>
              <a:gd name="connsiteX2" fmla="*/ 10569575 w 10569575"/>
              <a:gd name="connsiteY2" fmla="*/ 11427149 h 11427149"/>
              <a:gd name="connsiteX3" fmla="*/ 0 w 10569575"/>
              <a:gd name="connsiteY3" fmla="*/ 11427149 h 11427149"/>
              <a:gd name="connsiteX4" fmla="*/ 0 w 10569575"/>
              <a:gd name="connsiteY4" fmla="*/ 0 h 11427149"/>
              <a:gd name="connsiteX0" fmla="*/ 0 w 10569575"/>
              <a:gd name="connsiteY0" fmla="*/ 0 h 11427149"/>
              <a:gd name="connsiteX1" fmla="*/ 10569575 w 10569575"/>
              <a:gd name="connsiteY1" fmla="*/ 2180492 h 11427149"/>
              <a:gd name="connsiteX2" fmla="*/ 10569575 w 10569575"/>
              <a:gd name="connsiteY2" fmla="*/ 11427149 h 11427149"/>
              <a:gd name="connsiteX3" fmla="*/ 0 w 10569575"/>
              <a:gd name="connsiteY3" fmla="*/ 11427149 h 11427149"/>
              <a:gd name="connsiteX4" fmla="*/ 0 w 10569575"/>
              <a:gd name="connsiteY4" fmla="*/ 0 h 11427149"/>
              <a:gd name="connsiteX0" fmla="*/ 5117123 w 10569575"/>
              <a:gd name="connsiteY0" fmla="*/ 0 h 11444733"/>
              <a:gd name="connsiteX1" fmla="*/ 10569575 w 10569575"/>
              <a:gd name="connsiteY1" fmla="*/ 2198076 h 11444733"/>
              <a:gd name="connsiteX2" fmla="*/ 10569575 w 10569575"/>
              <a:gd name="connsiteY2" fmla="*/ 11444733 h 11444733"/>
              <a:gd name="connsiteX3" fmla="*/ 0 w 10569575"/>
              <a:gd name="connsiteY3" fmla="*/ 11444733 h 11444733"/>
              <a:gd name="connsiteX4" fmla="*/ 5117123 w 10569575"/>
              <a:gd name="connsiteY4" fmla="*/ 0 h 11444733"/>
              <a:gd name="connsiteX0" fmla="*/ 4783016 w 10235468"/>
              <a:gd name="connsiteY0" fmla="*/ 0 h 11444733"/>
              <a:gd name="connsiteX1" fmla="*/ 10235468 w 10235468"/>
              <a:gd name="connsiteY1" fmla="*/ 2198076 h 11444733"/>
              <a:gd name="connsiteX2" fmla="*/ 10235468 w 10235468"/>
              <a:gd name="connsiteY2" fmla="*/ 11444733 h 11444733"/>
              <a:gd name="connsiteX3" fmla="*/ 0 w 10235468"/>
              <a:gd name="connsiteY3" fmla="*/ 11444733 h 11444733"/>
              <a:gd name="connsiteX4" fmla="*/ 4783016 w 10235468"/>
              <a:gd name="connsiteY4" fmla="*/ 0 h 11444733"/>
              <a:gd name="connsiteX0" fmla="*/ 4783016 w 10253053"/>
              <a:gd name="connsiteY0" fmla="*/ 0 h 11444733"/>
              <a:gd name="connsiteX1" fmla="*/ 10253053 w 10253053"/>
              <a:gd name="connsiteY1" fmla="*/ 2250830 h 11444733"/>
              <a:gd name="connsiteX2" fmla="*/ 10235468 w 10253053"/>
              <a:gd name="connsiteY2" fmla="*/ 11444733 h 11444733"/>
              <a:gd name="connsiteX3" fmla="*/ 0 w 10253053"/>
              <a:gd name="connsiteY3" fmla="*/ 11444733 h 11444733"/>
              <a:gd name="connsiteX4" fmla="*/ 4783016 w 10253053"/>
              <a:gd name="connsiteY4" fmla="*/ 0 h 11444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53053" h="11444733">
                <a:moveTo>
                  <a:pt x="4783016" y="0"/>
                </a:moveTo>
                <a:lnTo>
                  <a:pt x="10253053" y="2250830"/>
                </a:lnTo>
                <a:cubicBezTo>
                  <a:pt x="10247191" y="5315464"/>
                  <a:pt x="10241330" y="8380099"/>
                  <a:pt x="10235468" y="11444733"/>
                </a:cubicBezTo>
                <a:lnTo>
                  <a:pt x="0" y="11444733"/>
                </a:lnTo>
                <a:lnTo>
                  <a:pt x="4783016" y="0"/>
                </a:lnTo>
                <a:close/>
              </a:path>
            </a:pathLst>
          </a:custGeom>
          <a:blipFill dpi="0" rotWithShape="1">
            <a:blip r:embed="rId3"/>
            <a:srcRect/>
            <a:stretch>
              <a:fillRect l="-24862" t="-329" r="-74060" b="87"/>
            </a:stretch>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a:p>
        </p:txBody>
      </p:sp>
      <p:sp>
        <p:nvSpPr>
          <p:cNvPr id="21" name="Title 1"/>
          <p:cNvSpPr>
            <a:spLocks noGrp="1"/>
          </p:cNvSpPr>
          <p:nvPr>
            <p:ph type="ctrTitle"/>
          </p:nvPr>
        </p:nvSpPr>
        <p:spPr>
          <a:xfrm>
            <a:off x="769937" y="4265776"/>
            <a:ext cx="11865408" cy="5181599"/>
          </a:xfrm>
          <a:prstGeom prst="rect">
            <a:avLst/>
          </a:prstGeom>
        </p:spPr>
        <p:txBody>
          <a:bodyPr lIns="0" tIns="0" rIns="0" bIns="0">
            <a:noAutofit/>
          </a:bodyPr>
          <a:lstStyle>
            <a:lvl1pPr>
              <a:defRPr sz="134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3" name="Text Placeholder 7"/>
          <p:cNvSpPr>
            <a:spLocks noGrp="1"/>
          </p:cNvSpPr>
          <p:nvPr>
            <p:ph type="body" sz="quarter" idx="16"/>
          </p:nvPr>
        </p:nvSpPr>
        <p:spPr>
          <a:xfrm>
            <a:off x="769935" y="2763080"/>
            <a:ext cx="11865408" cy="1012915"/>
          </a:xfrm>
        </p:spPr>
        <p:txBody>
          <a:bodyPr/>
          <a:lstStyle>
            <a:lvl1pPr marL="0" indent="0">
              <a:buFont typeface="Arial" panose="020B0604020202020204" pitchFamily="34" charset="0"/>
              <a:buNone/>
              <a:defRPr sz="4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8" name="Text Placeholder 7"/>
          <p:cNvSpPr>
            <a:spLocks noGrp="1"/>
          </p:cNvSpPr>
          <p:nvPr>
            <p:ph type="body" sz="quarter" idx="18"/>
          </p:nvPr>
        </p:nvSpPr>
        <p:spPr>
          <a:xfrm>
            <a:off x="5356744" y="9937156"/>
            <a:ext cx="4888693" cy="1492843"/>
          </a:xfrm>
        </p:spPr>
        <p:txBody>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Text Placeholder 7"/>
          <p:cNvSpPr>
            <a:spLocks noGrp="1"/>
          </p:cNvSpPr>
          <p:nvPr>
            <p:ph type="body" sz="quarter" idx="19"/>
          </p:nvPr>
        </p:nvSpPr>
        <p:spPr>
          <a:xfrm>
            <a:off x="769935" y="9937157"/>
            <a:ext cx="4083921" cy="1492843"/>
          </a:xfrm>
        </p:spPr>
        <p:txBody>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7" name="Slide Number Placeholder 6">
            <a:extLst>
              <a:ext uri="{FF2B5EF4-FFF2-40B4-BE49-F238E27FC236}">
                <a16:creationId xmlns:a16="http://schemas.microsoft.com/office/drawing/2014/main" id="{7B03E2A0-3F08-15BE-736E-317F2D82AF6A}"/>
              </a:ext>
            </a:extLst>
          </p:cNvPr>
          <p:cNvSpPr>
            <a:spLocks noGrp="1"/>
          </p:cNvSpPr>
          <p:nvPr>
            <p:ph type="sldNum" sz="quarter" idx="20"/>
          </p:nvPr>
        </p:nvSpPr>
        <p:spPr>
          <a:xfrm>
            <a:off x="22674263" y="12585700"/>
            <a:ext cx="950912" cy="733425"/>
          </a:xfrm>
        </p:spPr>
        <p:txBody>
          <a:bodyPr/>
          <a:lstStyle>
            <a:lvl1pPr algn="r">
              <a:defRPr smtClean="0">
                <a:solidFill>
                  <a:schemeClr val="accent2"/>
                </a:solidFill>
              </a:defRPr>
            </a:lvl1pPr>
          </a:lstStyle>
          <a:p>
            <a:pPr>
              <a:defRPr/>
            </a:pPr>
            <a:fld id="{28F545F5-15BF-4D99-A4BF-2563176A6060}" type="slidenum">
              <a:rPr lang="uk-UA"/>
              <a:pPr>
                <a:defRPr/>
              </a:pPr>
              <a:t>‹#›</a:t>
            </a:fld>
            <a:endParaRPr lang="uk-UA"/>
          </a:p>
        </p:txBody>
      </p:sp>
    </p:spTree>
    <p:extLst>
      <p:ext uri="{BB962C8B-B14F-4D97-AF65-F5344CB8AC3E}">
        <p14:creationId xmlns:p14="http://schemas.microsoft.com/office/powerpoint/2010/main" val="109361963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Divider Slide — Yellow">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4437428-E37B-5043-C287-79D0C4AE3988}"/>
              </a:ext>
            </a:extLst>
          </p:cNvPr>
          <p:cNvSpPr>
            <a:spLocks/>
          </p:cNvSpPr>
          <p:nvPr userDrawn="1"/>
        </p:nvSpPr>
        <p:spPr>
          <a:xfrm>
            <a:off x="769938" y="762000"/>
            <a:ext cx="22855237" cy="11426825"/>
          </a:xfrm>
          <a:prstGeom prst="rect">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pic>
        <p:nvPicPr>
          <p:cNvPr id="3" name="Picture 3">
            <a:extLst>
              <a:ext uri="{FF2B5EF4-FFF2-40B4-BE49-F238E27FC236}">
                <a16:creationId xmlns:a16="http://schemas.microsoft.com/office/drawing/2014/main" id="{06D5B5F8-C141-53FF-1D2B-9E750338297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b="20110"/>
          <a:stretch>
            <a:fillRect/>
          </a:stretch>
        </p:blipFill>
        <p:spPr bwMode="auto">
          <a:xfrm>
            <a:off x="762000" y="762000"/>
            <a:ext cx="11431588" cy="1142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a:extLst>
              <a:ext uri="{FF2B5EF4-FFF2-40B4-BE49-F238E27FC236}">
                <a16:creationId xmlns:a16="http://schemas.microsoft.com/office/drawing/2014/main" id="{66C7E7A3-DAF4-F9E5-402D-6959F34E572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5" name="Slide Number Placeholder 6">
            <a:extLst>
              <a:ext uri="{FF2B5EF4-FFF2-40B4-BE49-F238E27FC236}">
                <a16:creationId xmlns:a16="http://schemas.microsoft.com/office/drawing/2014/main" id="{049265C7-E871-EDAD-A19B-B64DE229B62E}"/>
              </a:ext>
            </a:extLst>
          </p:cNvPr>
          <p:cNvSpPr>
            <a:spLocks noGrp="1"/>
          </p:cNvSpPr>
          <p:nvPr>
            <p:ph type="sldNum" sz="quarter" idx="10"/>
          </p:nvPr>
        </p:nvSpPr>
        <p:spPr>
          <a:xfrm>
            <a:off x="22674263" y="12585700"/>
            <a:ext cx="950912" cy="733425"/>
          </a:xfrm>
        </p:spPr>
        <p:txBody>
          <a:bodyPr/>
          <a:lstStyle>
            <a:lvl1pPr algn="r">
              <a:defRPr smtClean="0">
                <a:solidFill>
                  <a:schemeClr val="accent2"/>
                </a:solidFill>
              </a:defRPr>
            </a:lvl1pPr>
          </a:lstStyle>
          <a:p>
            <a:pPr>
              <a:defRPr/>
            </a:pPr>
            <a:fld id="{13FB683A-6D67-4DD5-927A-9257A48A73FE}" type="slidenum">
              <a:rPr lang="uk-UA"/>
              <a:pPr>
                <a:defRPr/>
              </a:pPr>
              <a:t>‹#›</a:t>
            </a:fld>
            <a:endParaRPr lang="uk-UA"/>
          </a:p>
        </p:txBody>
      </p:sp>
    </p:spTree>
    <p:extLst>
      <p:ext uri="{BB962C8B-B14F-4D97-AF65-F5344CB8AC3E}">
        <p14:creationId xmlns:p14="http://schemas.microsoft.com/office/powerpoint/2010/main" val="35974116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6_Divider Slide — Yellow">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BCD74E1-D82E-B864-FD9F-EAFF2DC173C7}"/>
              </a:ext>
            </a:extLst>
          </p:cNvPr>
          <p:cNvSpPr>
            <a:spLocks/>
          </p:cNvSpPr>
          <p:nvPr userDrawn="1"/>
        </p:nvSpPr>
        <p:spPr>
          <a:xfrm>
            <a:off x="769938" y="762000"/>
            <a:ext cx="22855237" cy="11426825"/>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sp>
        <p:nvSpPr>
          <p:cNvPr id="3" name="Rectangle 2">
            <a:extLst>
              <a:ext uri="{FF2B5EF4-FFF2-40B4-BE49-F238E27FC236}">
                <a16:creationId xmlns:a16="http://schemas.microsoft.com/office/drawing/2014/main" id="{61674C18-8D0C-5466-FDB8-55456997E0E1}"/>
              </a:ext>
            </a:extLst>
          </p:cNvPr>
          <p:cNvSpPr>
            <a:spLocks/>
          </p:cNvSpPr>
          <p:nvPr userDrawn="1"/>
        </p:nvSpPr>
        <p:spPr>
          <a:xfrm>
            <a:off x="769938" y="3429000"/>
            <a:ext cx="13785850" cy="6408738"/>
          </a:xfrm>
          <a:prstGeom prst="rect">
            <a:avLst/>
          </a:prstGeom>
          <a:solidFill>
            <a:schemeClr val="bg1">
              <a:alpha val="40224"/>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pic>
        <p:nvPicPr>
          <p:cNvPr id="4" name="Picture 4">
            <a:extLst>
              <a:ext uri="{FF2B5EF4-FFF2-40B4-BE49-F238E27FC236}">
                <a16:creationId xmlns:a16="http://schemas.microsoft.com/office/drawing/2014/main" id="{6BA132FD-D619-5C7A-C723-F1CC0EAD3D0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5" name="Slide Number Placeholder 6">
            <a:extLst>
              <a:ext uri="{FF2B5EF4-FFF2-40B4-BE49-F238E27FC236}">
                <a16:creationId xmlns:a16="http://schemas.microsoft.com/office/drawing/2014/main" id="{0EA9350E-4FE0-9FF0-7474-48D5159C5036}"/>
              </a:ext>
            </a:extLst>
          </p:cNvPr>
          <p:cNvSpPr>
            <a:spLocks noGrp="1"/>
          </p:cNvSpPr>
          <p:nvPr>
            <p:ph type="sldNum" sz="quarter" idx="10"/>
          </p:nvPr>
        </p:nvSpPr>
        <p:spPr>
          <a:xfrm>
            <a:off x="22674263" y="12585700"/>
            <a:ext cx="950912" cy="733425"/>
          </a:xfrm>
        </p:spPr>
        <p:txBody>
          <a:bodyPr/>
          <a:lstStyle>
            <a:lvl1pPr algn="r">
              <a:defRPr smtClean="0">
                <a:solidFill>
                  <a:schemeClr val="accent2"/>
                </a:solidFill>
              </a:defRPr>
            </a:lvl1pPr>
          </a:lstStyle>
          <a:p>
            <a:pPr>
              <a:defRPr/>
            </a:pPr>
            <a:fld id="{2EBDE199-DD30-47F7-B6CA-4C4561E592D7}" type="slidenum">
              <a:rPr lang="uk-UA"/>
              <a:pPr>
                <a:defRPr/>
              </a:pPr>
              <a:t>‹#›</a:t>
            </a:fld>
            <a:endParaRPr lang="uk-UA"/>
          </a:p>
        </p:txBody>
      </p:sp>
    </p:spTree>
    <p:extLst>
      <p:ext uri="{BB962C8B-B14F-4D97-AF65-F5344CB8AC3E}">
        <p14:creationId xmlns:p14="http://schemas.microsoft.com/office/powerpoint/2010/main" val="2204275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3_Divider Slide — Yellow">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F64C467-09EB-FE31-EC26-6CC2C14E7132}"/>
              </a:ext>
            </a:extLst>
          </p:cNvPr>
          <p:cNvSpPr>
            <a:spLocks/>
          </p:cNvSpPr>
          <p:nvPr userDrawn="1"/>
        </p:nvSpPr>
        <p:spPr>
          <a:xfrm>
            <a:off x="769938" y="762000"/>
            <a:ext cx="22855237" cy="11426825"/>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sp>
        <p:nvSpPr>
          <p:cNvPr id="3" name="Rectangle 2">
            <a:extLst>
              <a:ext uri="{FF2B5EF4-FFF2-40B4-BE49-F238E27FC236}">
                <a16:creationId xmlns:a16="http://schemas.microsoft.com/office/drawing/2014/main" id="{49BBEDE4-1604-96E0-4C65-D9036D2B5FA1}"/>
              </a:ext>
            </a:extLst>
          </p:cNvPr>
          <p:cNvSpPr>
            <a:spLocks/>
          </p:cNvSpPr>
          <p:nvPr userDrawn="1"/>
        </p:nvSpPr>
        <p:spPr>
          <a:xfrm>
            <a:off x="769938" y="762000"/>
            <a:ext cx="4637087" cy="11426825"/>
          </a:xfrm>
          <a:prstGeom prst="rect">
            <a:avLst/>
          </a:prstGeom>
          <a:solidFill>
            <a:schemeClr val="bg1">
              <a:alpha val="40224"/>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pic>
        <p:nvPicPr>
          <p:cNvPr id="4" name="Picture 4">
            <a:extLst>
              <a:ext uri="{FF2B5EF4-FFF2-40B4-BE49-F238E27FC236}">
                <a16:creationId xmlns:a16="http://schemas.microsoft.com/office/drawing/2014/main" id="{E19C9596-EADF-7CA6-0C8A-0BDED38D67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5" name="Slide Number Placeholder 6">
            <a:extLst>
              <a:ext uri="{FF2B5EF4-FFF2-40B4-BE49-F238E27FC236}">
                <a16:creationId xmlns:a16="http://schemas.microsoft.com/office/drawing/2014/main" id="{921CB8E4-E6EB-4409-DBC3-60E68E012CDC}"/>
              </a:ext>
            </a:extLst>
          </p:cNvPr>
          <p:cNvSpPr>
            <a:spLocks noGrp="1"/>
          </p:cNvSpPr>
          <p:nvPr>
            <p:ph type="sldNum" sz="quarter" idx="10"/>
          </p:nvPr>
        </p:nvSpPr>
        <p:spPr>
          <a:xfrm>
            <a:off x="22674263" y="12585700"/>
            <a:ext cx="950912" cy="733425"/>
          </a:xfrm>
        </p:spPr>
        <p:txBody>
          <a:bodyPr/>
          <a:lstStyle>
            <a:lvl1pPr algn="r">
              <a:defRPr smtClean="0">
                <a:solidFill>
                  <a:schemeClr val="accent2"/>
                </a:solidFill>
              </a:defRPr>
            </a:lvl1pPr>
          </a:lstStyle>
          <a:p>
            <a:pPr>
              <a:defRPr/>
            </a:pPr>
            <a:fld id="{A0F811C0-90DC-48EF-AC61-17A734D1BB24}" type="slidenum">
              <a:rPr lang="uk-UA"/>
              <a:pPr>
                <a:defRPr/>
              </a:pPr>
              <a:t>‹#›</a:t>
            </a:fld>
            <a:endParaRPr lang="uk-UA"/>
          </a:p>
        </p:txBody>
      </p:sp>
    </p:spTree>
    <p:extLst>
      <p:ext uri="{BB962C8B-B14F-4D97-AF65-F5344CB8AC3E}">
        <p14:creationId xmlns:p14="http://schemas.microsoft.com/office/powerpoint/2010/main" val="399361096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Divider Slide — Yellow">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6964C30-C8D4-CCAA-870B-8BDB022C9E5F}"/>
              </a:ext>
            </a:extLst>
          </p:cNvPr>
          <p:cNvSpPr>
            <a:spLocks/>
          </p:cNvSpPr>
          <p:nvPr userDrawn="1"/>
        </p:nvSpPr>
        <p:spPr>
          <a:xfrm>
            <a:off x="769938" y="762000"/>
            <a:ext cx="22855237" cy="11426825"/>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pic>
        <p:nvPicPr>
          <p:cNvPr id="3" name="Picture 3">
            <a:extLst>
              <a:ext uri="{FF2B5EF4-FFF2-40B4-BE49-F238E27FC236}">
                <a16:creationId xmlns:a16="http://schemas.microsoft.com/office/drawing/2014/main" id="{5524A5D0-D245-0D66-54DB-861356B1A67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a:extLst>
              <a:ext uri="{FF2B5EF4-FFF2-40B4-BE49-F238E27FC236}">
                <a16:creationId xmlns:a16="http://schemas.microsoft.com/office/drawing/2014/main" id="{31FB7C53-1C0C-C244-C223-49E879B06FF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b="24783"/>
          <a:stretch>
            <a:fillRect/>
          </a:stretch>
        </p:blipFill>
        <p:spPr bwMode="auto">
          <a:xfrm>
            <a:off x="769938" y="1166813"/>
            <a:ext cx="13085762" cy="1102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5" name="Slide Number Placeholder 6">
            <a:extLst>
              <a:ext uri="{FF2B5EF4-FFF2-40B4-BE49-F238E27FC236}">
                <a16:creationId xmlns:a16="http://schemas.microsoft.com/office/drawing/2014/main" id="{B9AA0D88-114B-7390-5A16-EC4C75859DC4}"/>
              </a:ext>
            </a:extLst>
          </p:cNvPr>
          <p:cNvSpPr>
            <a:spLocks noGrp="1"/>
          </p:cNvSpPr>
          <p:nvPr>
            <p:ph type="sldNum" sz="quarter" idx="10"/>
          </p:nvPr>
        </p:nvSpPr>
        <p:spPr>
          <a:xfrm>
            <a:off x="22674263" y="12585700"/>
            <a:ext cx="950912" cy="733425"/>
          </a:xfrm>
        </p:spPr>
        <p:txBody>
          <a:bodyPr/>
          <a:lstStyle>
            <a:lvl1pPr algn="r">
              <a:defRPr smtClean="0">
                <a:solidFill>
                  <a:schemeClr val="accent2"/>
                </a:solidFill>
              </a:defRPr>
            </a:lvl1pPr>
          </a:lstStyle>
          <a:p>
            <a:pPr>
              <a:defRPr/>
            </a:pPr>
            <a:fld id="{0A60550D-19C0-49D7-92F4-FF5EDAD6B283}" type="slidenum">
              <a:rPr lang="uk-UA"/>
              <a:pPr>
                <a:defRPr/>
              </a:pPr>
              <a:t>‹#›</a:t>
            </a:fld>
            <a:endParaRPr lang="uk-UA"/>
          </a:p>
        </p:txBody>
      </p:sp>
    </p:spTree>
    <p:extLst>
      <p:ext uri="{BB962C8B-B14F-4D97-AF65-F5344CB8AC3E}">
        <p14:creationId xmlns:p14="http://schemas.microsoft.com/office/powerpoint/2010/main" val="144946225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4_Divider Slide — Yellow">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9B6B062-1519-3E0C-AA13-9C4A7A29D375}"/>
              </a:ext>
            </a:extLst>
          </p:cNvPr>
          <p:cNvSpPr>
            <a:spLocks/>
          </p:cNvSpPr>
          <p:nvPr userDrawn="1"/>
        </p:nvSpPr>
        <p:spPr>
          <a:xfrm>
            <a:off x="769938" y="762000"/>
            <a:ext cx="22855237" cy="11426825"/>
          </a:xfrm>
          <a:prstGeom prst="rect">
            <a:avLst/>
          </a:prstGeom>
          <a:solidFill>
            <a:schemeClr val="tx2">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pic>
        <p:nvPicPr>
          <p:cNvPr id="3" name="Picture 3">
            <a:extLst>
              <a:ext uri="{FF2B5EF4-FFF2-40B4-BE49-F238E27FC236}">
                <a16:creationId xmlns:a16="http://schemas.microsoft.com/office/drawing/2014/main" id="{47515D16-D3E9-0309-7385-A06B3B0BEA7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a:extLst>
              <a:ext uri="{FF2B5EF4-FFF2-40B4-BE49-F238E27FC236}">
                <a16:creationId xmlns:a16="http://schemas.microsoft.com/office/drawing/2014/main" id="{307EF13B-A966-CA84-08B9-50C2538239C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b="24783"/>
          <a:stretch>
            <a:fillRect/>
          </a:stretch>
        </p:blipFill>
        <p:spPr bwMode="auto">
          <a:xfrm>
            <a:off x="769938" y="1166813"/>
            <a:ext cx="13085762" cy="1102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5" name="Slide Number Placeholder 6">
            <a:extLst>
              <a:ext uri="{FF2B5EF4-FFF2-40B4-BE49-F238E27FC236}">
                <a16:creationId xmlns:a16="http://schemas.microsoft.com/office/drawing/2014/main" id="{C50993E2-8260-07B5-D286-C2F47EF3A891}"/>
              </a:ext>
            </a:extLst>
          </p:cNvPr>
          <p:cNvSpPr>
            <a:spLocks noGrp="1"/>
          </p:cNvSpPr>
          <p:nvPr>
            <p:ph type="sldNum" sz="quarter" idx="10"/>
          </p:nvPr>
        </p:nvSpPr>
        <p:spPr>
          <a:xfrm>
            <a:off x="22674263" y="12585700"/>
            <a:ext cx="950912" cy="733425"/>
          </a:xfrm>
        </p:spPr>
        <p:txBody>
          <a:bodyPr/>
          <a:lstStyle>
            <a:lvl1pPr algn="r">
              <a:defRPr smtClean="0">
                <a:solidFill>
                  <a:schemeClr val="accent2"/>
                </a:solidFill>
              </a:defRPr>
            </a:lvl1pPr>
          </a:lstStyle>
          <a:p>
            <a:pPr>
              <a:defRPr/>
            </a:pPr>
            <a:fld id="{5C07D8B2-791A-4A59-9BE8-571B084CCE1C}" type="slidenum">
              <a:rPr lang="uk-UA"/>
              <a:pPr>
                <a:defRPr/>
              </a:pPr>
              <a:t>‹#›</a:t>
            </a:fld>
            <a:endParaRPr lang="uk-UA"/>
          </a:p>
        </p:txBody>
      </p:sp>
    </p:spTree>
    <p:extLst>
      <p:ext uri="{BB962C8B-B14F-4D97-AF65-F5344CB8AC3E}">
        <p14:creationId xmlns:p14="http://schemas.microsoft.com/office/powerpoint/2010/main" val="137201211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Image Slide — 0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0E0ED81-6163-30FC-B491-DA3F658BF8B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Picture Placeholder 4"/>
          <p:cNvSpPr>
            <a:spLocks noGrp="1"/>
          </p:cNvSpPr>
          <p:nvPr>
            <p:ph type="pic" sz="quarter" idx="21"/>
          </p:nvPr>
        </p:nvSpPr>
        <p:spPr>
          <a:xfrm>
            <a:off x="-1" y="0"/>
            <a:ext cx="24387176" cy="13716000"/>
          </a:xfrm>
          <a:prstGeom prst="rect">
            <a:avLst/>
          </a:prstGeom>
        </p:spPr>
        <p:txBody>
          <a:bodyPr/>
          <a:lstStyle/>
          <a:p>
            <a:pPr lvl="0"/>
            <a:r>
              <a:rPr lang="en-US" noProof="0"/>
              <a:t>Click icon to add picture</a:t>
            </a:r>
          </a:p>
        </p:txBody>
      </p:sp>
      <p:sp>
        <p:nvSpPr>
          <p:cNvPr id="3" name="Slide Number Placeholder 6">
            <a:extLst>
              <a:ext uri="{FF2B5EF4-FFF2-40B4-BE49-F238E27FC236}">
                <a16:creationId xmlns:a16="http://schemas.microsoft.com/office/drawing/2014/main" id="{A9382579-28A0-CA25-3796-8D4F105BE7BA}"/>
              </a:ext>
            </a:extLst>
          </p:cNvPr>
          <p:cNvSpPr>
            <a:spLocks noGrp="1"/>
          </p:cNvSpPr>
          <p:nvPr>
            <p:ph type="sldNum" sz="quarter" idx="22"/>
          </p:nvPr>
        </p:nvSpPr>
        <p:spPr>
          <a:xfrm>
            <a:off x="22674263" y="12585700"/>
            <a:ext cx="950912" cy="733425"/>
          </a:xfrm>
        </p:spPr>
        <p:txBody>
          <a:bodyPr/>
          <a:lstStyle>
            <a:lvl1pPr algn="r">
              <a:defRPr smtClean="0">
                <a:solidFill>
                  <a:schemeClr val="accent2"/>
                </a:solidFill>
              </a:defRPr>
            </a:lvl1pPr>
          </a:lstStyle>
          <a:p>
            <a:pPr>
              <a:defRPr/>
            </a:pPr>
            <a:fld id="{A6D1D1A1-A021-44A0-9A18-04C6F03B2A6B}" type="slidenum">
              <a:rPr lang="uk-UA"/>
              <a:pPr>
                <a:defRPr/>
              </a:pPr>
              <a:t>‹#›</a:t>
            </a:fld>
            <a:endParaRPr lang="uk-UA"/>
          </a:p>
        </p:txBody>
      </p:sp>
    </p:spTree>
    <p:extLst>
      <p:ext uri="{BB962C8B-B14F-4D97-AF65-F5344CB8AC3E}">
        <p14:creationId xmlns:p14="http://schemas.microsoft.com/office/powerpoint/2010/main" val="8467749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Image Slide — 0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BF03D5C-BF84-44E5-3430-6894E9A3C22F}"/>
              </a:ext>
            </a:extLst>
          </p:cNvPr>
          <p:cNvPicPr>
            <a:picLocks noChangeAspect="1" noChangeArrowheads="1"/>
          </p:cNvPicPr>
          <p:nvPr userDrawn="1"/>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Picture Placeholder 4"/>
          <p:cNvSpPr>
            <a:spLocks noGrp="1"/>
          </p:cNvSpPr>
          <p:nvPr>
            <p:ph type="pic" sz="quarter" idx="21"/>
          </p:nvPr>
        </p:nvSpPr>
        <p:spPr>
          <a:xfrm>
            <a:off x="-1" y="0"/>
            <a:ext cx="24387176" cy="13716000"/>
          </a:xfrm>
          <a:prstGeom prst="rect">
            <a:avLst/>
          </a:prstGeom>
        </p:spPr>
        <p:txBody>
          <a:bodyPr/>
          <a:lstStyle/>
          <a:p>
            <a:pPr lvl="0"/>
            <a:r>
              <a:rPr lang="en-US" noProof="0"/>
              <a:t>Click icon to add picture</a:t>
            </a:r>
          </a:p>
        </p:txBody>
      </p:sp>
      <p:sp>
        <p:nvSpPr>
          <p:cNvPr id="3" name="Slide Number Placeholder 6">
            <a:extLst>
              <a:ext uri="{FF2B5EF4-FFF2-40B4-BE49-F238E27FC236}">
                <a16:creationId xmlns:a16="http://schemas.microsoft.com/office/drawing/2014/main" id="{C035CF8F-64A9-5641-2856-A201E8A063E0}"/>
              </a:ext>
            </a:extLst>
          </p:cNvPr>
          <p:cNvSpPr>
            <a:spLocks noGrp="1"/>
          </p:cNvSpPr>
          <p:nvPr>
            <p:ph type="sldNum" sz="quarter" idx="22"/>
          </p:nvPr>
        </p:nvSpPr>
        <p:spPr>
          <a:xfrm>
            <a:off x="22674263" y="12585700"/>
            <a:ext cx="950912" cy="733425"/>
          </a:xfrm>
        </p:spPr>
        <p:txBody>
          <a:bodyPr/>
          <a:lstStyle>
            <a:lvl1pPr algn="r">
              <a:defRPr smtClean="0">
                <a:solidFill>
                  <a:schemeClr val="bg1"/>
                </a:solidFill>
              </a:defRPr>
            </a:lvl1pPr>
          </a:lstStyle>
          <a:p>
            <a:pPr>
              <a:defRPr/>
            </a:pPr>
            <a:fld id="{6B87D72F-5299-450D-8BC6-D61FD94FD826}" type="slidenum">
              <a:rPr lang="uk-UA"/>
              <a:pPr>
                <a:defRPr/>
              </a:pPr>
              <a:t>‹#›</a:t>
            </a:fld>
            <a:endParaRPr lang="uk-UA"/>
          </a:p>
        </p:txBody>
      </p:sp>
    </p:spTree>
    <p:extLst>
      <p:ext uri="{BB962C8B-B14F-4D97-AF65-F5344CB8AC3E}">
        <p14:creationId xmlns:p14="http://schemas.microsoft.com/office/powerpoint/2010/main" val="678670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Slide — 02">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B55F734E-7A7C-4140-742F-077821B5D5F1}"/>
              </a:ext>
            </a:extLst>
          </p:cNvPr>
          <p:cNvCxnSpPr/>
          <p:nvPr userDrawn="1"/>
        </p:nvCxnSpPr>
        <p:spPr>
          <a:xfrm>
            <a:off x="757238" y="12188825"/>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3" name="Rectangle 2">
            <a:extLst>
              <a:ext uri="{FF2B5EF4-FFF2-40B4-BE49-F238E27FC236}">
                <a16:creationId xmlns:a16="http://schemas.microsoft.com/office/drawing/2014/main" id="{40792142-B6FD-768E-E0A0-CDED7B332E4D}"/>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4" name="Picture 8">
            <a:extLst>
              <a:ext uri="{FF2B5EF4-FFF2-40B4-BE49-F238E27FC236}">
                <a16:creationId xmlns:a16="http://schemas.microsoft.com/office/drawing/2014/main" id="{9A094DED-1788-F95F-1606-4394A083F09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Picture Placeholder 4"/>
          <p:cNvSpPr>
            <a:spLocks noGrp="1"/>
          </p:cNvSpPr>
          <p:nvPr>
            <p:ph type="pic" sz="quarter" idx="21"/>
          </p:nvPr>
        </p:nvSpPr>
        <p:spPr>
          <a:xfrm>
            <a:off x="1144588" y="1143001"/>
            <a:ext cx="22083252" cy="10287000"/>
          </a:xfrm>
          <a:prstGeom prst="rect">
            <a:avLst/>
          </a:prstGeom>
        </p:spPr>
        <p:txBody>
          <a:bodyPr rtlCol="0">
            <a:normAutofit/>
          </a:bodyPr>
          <a:lstStyle>
            <a:lvl1pPr>
              <a:defRPr/>
            </a:lvl1pPr>
          </a:lstStyle>
          <a:p>
            <a:pPr lvl="0"/>
            <a:endParaRPr lang="en-US" noProof="0"/>
          </a:p>
        </p:txBody>
      </p:sp>
      <p:sp>
        <p:nvSpPr>
          <p:cNvPr id="5" name="Slide Number Placeholder 6">
            <a:extLst>
              <a:ext uri="{FF2B5EF4-FFF2-40B4-BE49-F238E27FC236}">
                <a16:creationId xmlns:a16="http://schemas.microsoft.com/office/drawing/2014/main" id="{66DE8FD3-6A81-DC3E-FB4D-DDD4881C14A0}"/>
              </a:ext>
            </a:extLst>
          </p:cNvPr>
          <p:cNvSpPr>
            <a:spLocks noGrp="1"/>
          </p:cNvSpPr>
          <p:nvPr>
            <p:ph type="sldNum" sz="quarter" idx="22"/>
          </p:nvPr>
        </p:nvSpPr>
        <p:spPr>
          <a:xfrm>
            <a:off x="22674263" y="12585700"/>
            <a:ext cx="950912" cy="733425"/>
          </a:xfrm>
        </p:spPr>
        <p:txBody>
          <a:bodyPr/>
          <a:lstStyle>
            <a:lvl1pPr algn="r">
              <a:defRPr>
                <a:solidFill>
                  <a:srgbClr val="576F7F"/>
                </a:solidFill>
              </a:defRPr>
            </a:lvl1pPr>
          </a:lstStyle>
          <a:p>
            <a:pPr>
              <a:defRPr/>
            </a:pPr>
            <a:fld id="{31F318E5-55A7-4EB6-A18B-49237DB78942}" type="slidenum">
              <a:rPr lang="uk-UA"/>
              <a:pPr>
                <a:defRPr/>
              </a:pPr>
              <a:t>‹#›</a:t>
            </a:fld>
            <a:endParaRPr lang="uk-UA"/>
          </a:p>
        </p:txBody>
      </p:sp>
    </p:spTree>
    <p:extLst>
      <p:ext uri="{BB962C8B-B14F-4D97-AF65-F5344CB8AC3E}">
        <p14:creationId xmlns:p14="http://schemas.microsoft.com/office/powerpoint/2010/main" val="269094065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Image Slide — 0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66CF118-C443-1D3A-7479-41FDBF09385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Picture Placeholder 4"/>
          <p:cNvSpPr>
            <a:spLocks noGrp="1"/>
          </p:cNvSpPr>
          <p:nvPr>
            <p:ph type="pic" sz="quarter" idx="21"/>
          </p:nvPr>
        </p:nvSpPr>
        <p:spPr>
          <a:xfrm>
            <a:off x="769935" y="762006"/>
            <a:ext cx="22847305" cy="11353793"/>
          </a:xfrm>
          <a:prstGeom prst="rect">
            <a:avLst/>
          </a:prstGeom>
        </p:spPr>
        <p:txBody>
          <a:bodyPr/>
          <a:lstStyle/>
          <a:p>
            <a:pPr lvl="0"/>
            <a:r>
              <a:rPr lang="en-US" noProof="0"/>
              <a:t>Click icon to add picture</a:t>
            </a:r>
          </a:p>
        </p:txBody>
      </p:sp>
      <p:sp>
        <p:nvSpPr>
          <p:cNvPr id="3" name="Slide Number Placeholder 6">
            <a:extLst>
              <a:ext uri="{FF2B5EF4-FFF2-40B4-BE49-F238E27FC236}">
                <a16:creationId xmlns:a16="http://schemas.microsoft.com/office/drawing/2014/main" id="{301FAB6E-2C15-60CD-F07B-7E90B9B8A505}"/>
              </a:ext>
            </a:extLst>
          </p:cNvPr>
          <p:cNvSpPr>
            <a:spLocks noGrp="1"/>
          </p:cNvSpPr>
          <p:nvPr>
            <p:ph type="sldNum" sz="quarter" idx="22"/>
          </p:nvPr>
        </p:nvSpPr>
        <p:spPr>
          <a:xfrm>
            <a:off x="22674263" y="12585700"/>
            <a:ext cx="950912" cy="733425"/>
          </a:xfrm>
        </p:spPr>
        <p:txBody>
          <a:bodyPr/>
          <a:lstStyle>
            <a:lvl1pPr algn="r">
              <a:defRPr smtClean="0">
                <a:solidFill>
                  <a:schemeClr val="accent2"/>
                </a:solidFill>
              </a:defRPr>
            </a:lvl1pPr>
          </a:lstStyle>
          <a:p>
            <a:pPr>
              <a:defRPr/>
            </a:pPr>
            <a:fld id="{C5114426-B57C-49CB-981F-39A26CC342A1}" type="slidenum">
              <a:rPr lang="uk-UA"/>
              <a:pPr>
                <a:defRPr/>
              </a:pPr>
              <a:t>‹#›</a:t>
            </a:fld>
            <a:endParaRPr lang="uk-UA"/>
          </a:p>
        </p:txBody>
      </p:sp>
    </p:spTree>
    <p:extLst>
      <p:ext uri="{BB962C8B-B14F-4D97-AF65-F5344CB8AC3E}">
        <p14:creationId xmlns:p14="http://schemas.microsoft.com/office/powerpoint/2010/main" val="95319972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ext Slide — 01">
    <p:spTree>
      <p:nvGrpSpPr>
        <p:cNvPr id="1" name=""/>
        <p:cNvGrpSpPr/>
        <p:nvPr/>
      </p:nvGrpSpPr>
      <p:grpSpPr>
        <a:xfrm>
          <a:off x="0" y="0"/>
          <a:ext cx="0" cy="0"/>
          <a:chOff x="0" y="0"/>
          <a:chExt cx="0" cy="0"/>
        </a:xfrm>
      </p:grpSpPr>
      <p:pic>
        <p:nvPicPr>
          <p:cNvPr id="3" name="Picture 1">
            <a:extLst>
              <a:ext uri="{FF2B5EF4-FFF2-40B4-BE49-F238E27FC236}">
                <a16:creationId xmlns:a16="http://schemas.microsoft.com/office/drawing/2014/main" id="{49355881-31A5-E539-C7F9-19A59CA8761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1" name="Text Placeholder 7"/>
          <p:cNvSpPr>
            <a:spLocks noGrp="1"/>
          </p:cNvSpPr>
          <p:nvPr>
            <p:ph type="body" sz="quarter" idx="14"/>
          </p:nvPr>
        </p:nvSpPr>
        <p:spPr>
          <a:xfrm>
            <a:off x="769935" y="4191000"/>
            <a:ext cx="22847305" cy="7731592"/>
          </a:xfrm>
        </p:spPr>
        <p:txBody>
          <a:bodyPr/>
          <a:lstStyle>
            <a:lvl1pPr marL="685800" indent="-685800">
              <a:buFont typeface="Arial" panose="020B0604020202020204" pitchFamily="34" charset="0"/>
              <a:buChar cha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4" name="Slide Number Placeholder 6">
            <a:extLst>
              <a:ext uri="{FF2B5EF4-FFF2-40B4-BE49-F238E27FC236}">
                <a16:creationId xmlns:a16="http://schemas.microsoft.com/office/drawing/2014/main" id="{D112260A-B063-80CC-0F5B-45632BEE5D69}"/>
              </a:ext>
            </a:extLst>
          </p:cNvPr>
          <p:cNvSpPr>
            <a:spLocks noGrp="1"/>
          </p:cNvSpPr>
          <p:nvPr>
            <p:ph type="sldNum" sz="quarter" idx="15"/>
          </p:nvPr>
        </p:nvSpPr>
        <p:spPr>
          <a:xfrm>
            <a:off x="22674263" y="12585700"/>
            <a:ext cx="950912" cy="733425"/>
          </a:xfrm>
        </p:spPr>
        <p:txBody>
          <a:bodyPr/>
          <a:lstStyle>
            <a:lvl1pPr algn="r">
              <a:defRPr smtClean="0">
                <a:solidFill>
                  <a:schemeClr val="accent2"/>
                </a:solidFill>
              </a:defRPr>
            </a:lvl1pPr>
          </a:lstStyle>
          <a:p>
            <a:pPr>
              <a:defRPr/>
            </a:pPr>
            <a:fld id="{F02C0317-50B1-4AC2-8092-0D23262420E4}" type="slidenum">
              <a:rPr lang="uk-UA"/>
              <a:pPr>
                <a:defRPr/>
              </a:pPr>
              <a:t>‹#›</a:t>
            </a:fld>
            <a:endParaRPr lang="uk-UA"/>
          </a:p>
        </p:txBody>
      </p:sp>
    </p:spTree>
    <p:extLst>
      <p:ext uri="{BB962C8B-B14F-4D97-AF65-F5344CB8AC3E}">
        <p14:creationId xmlns:p14="http://schemas.microsoft.com/office/powerpoint/2010/main" val="7071723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6_Text Slide — 01">
    <p:spTree>
      <p:nvGrpSpPr>
        <p:cNvPr id="1" name=""/>
        <p:cNvGrpSpPr/>
        <p:nvPr/>
      </p:nvGrpSpPr>
      <p:grpSpPr>
        <a:xfrm>
          <a:off x="0" y="0"/>
          <a:ext cx="0" cy="0"/>
          <a:chOff x="0" y="0"/>
          <a:chExt cx="0" cy="0"/>
        </a:xfrm>
      </p:grpSpPr>
      <p:pic>
        <p:nvPicPr>
          <p:cNvPr id="3" name="Picture 1">
            <a:extLst>
              <a:ext uri="{FF2B5EF4-FFF2-40B4-BE49-F238E27FC236}">
                <a16:creationId xmlns:a16="http://schemas.microsoft.com/office/drawing/2014/main" id="{C35DE353-422E-C43D-0F3E-E2E37767291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1" name="Text Placeholder 7"/>
          <p:cNvSpPr>
            <a:spLocks noGrp="1"/>
          </p:cNvSpPr>
          <p:nvPr>
            <p:ph type="body" sz="quarter" idx="14"/>
          </p:nvPr>
        </p:nvSpPr>
        <p:spPr>
          <a:xfrm>
            <a:off x="769935" y="4191000"/>
            <a:ext cx="22847305" cy="7731592"/>
          </a:xfrm>
        </p:spPr>
        <p:txBody>
          <a:bodyPr/>
          <a:lstStyle>
            <a:lvl1pPr marL="685800" indent="-685800">
              <a:buFont typeface="Arial" panose="020B0604020202020204" pitchFamily="34" charset="0"/>
              <a:buChar char="•"/>
              <a:defRPr sz="36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4" name="Slide Number Placeholder 6">
            <a:extLst>
              <a:ext uri="{FF2B5EF4-FFF2-40B4-BE49-F238E27FC236}">
                <a16:creationId xmlns:a16="http://schemas.microsoft.com/office/drawing/2014/main" id="{8D4ADE95-E78E-20E1-4DAA-E9E9BAD9CB19}"/>
              </a:ext>
            </a:extLst>
          </p:cNvPr>
          <p:cNvSpPr>
            <a:spLocks noGrp="1"/>
          </p:cNvSpPr>
          <p:nvPr>
            <p:ph type="sldNum" sz="quarter" idx="15"/>
          </p:nvPr>
        </p:nvSpPr>
        <p:spPr>
          <a:xfrm>
            <a:off x="22674263" y="12585700"/>
            <a:ext cx="950912" cy="733425"/>
          </a:xfrm>
        </p:spPr>
        <p:txBody>
          <a:bodyPr/>
          <a:lstStyle>
            <a:lvl1pPr algn="r">
              <a:defRPr smtClean="0">
                <a:solidFill>
                  <a:schemeClr val="accent2"/>
                </a:solidFill>
              </a:defRPr>
            </a:lvl1pPr>
          </a:lstStyle>
          <a:p>
            <a:pPr>
              <a:defRPr/>
            </a:pPr>
            <a:fld id="{E2627082-1C23-486D-8A8C-AC350541C160}" type="slidenum">
              <a:rPr lang="uk-UA"/>
              <a:pPr>
                <a:defRPr/>
              </a:pPr>
              <a:t>‹#›</a:t>
            </a:fld>
            <a:endParaRPr lang="uk-UA"/>
          </a:p>
        </p:txBody>
      </p:sp>
    </p:spTree>
    <p:extLst>
      <p:ext uri="{BB962C8B-B14F-4D97-AF65-F5344CB8AC3E}">
        <p14:creationId xmlns:p14="http://schemas.microsoft.com/office/powerpoint/2010/main" val="143149606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_Text Slide —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F9B2656-60A5-956E-68B1-CC9AF149D920}"/>
              </a:ext>
            </a:extLst>
          </p:cNvPr>
          <p:cNvSpPr>
            <a:spLocks/>
          </p:cNvSpPr>
          <p:nvPr userDrawn="1"/>
        </p:nvSpPr>
        <p:spPr>
          <a:xfrm>
            <a:off x="-1588" y="0"/>
            <a:ext cx="24387176" cy="12085638"/>
          </a:xfrm>
          <a:prstGeom prst="rect">
            <a:avLst/>
          </a:prstGeom>
          <a:solidFill>
            <a:schemeClr val="accent4">
              <a:lumMod val="20000"/>
              <a:lumOff val="8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6397">
              <a:solidFill>
                <a:schemeClr val="bg1"/>
              </a:solidFill>
            </a:endParaRPr>
          </a:p>
        </p:txBody>
      </p:sp>
      <p:pic>
        <p:nvPicPr>
          <p:cNvPr id="4" name="Picture 3">
            <a:extLst>
              <a:ext uri="{FF2B5EF4-FFF2-40B4-BE49-F238E27FC236}">
                <a16:creationId xmlns:a16="http://schemas.microsoft.com/office/drawing/2014/main" id="{E30667A3-5829-8929-DB18-440CA159418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1" name="Text Placeholder 7"/>
          <p:cNvSpPr>
            <a:spLocks noGrp="1"/>
          </p:cNvSpPr>
          <p:nvPr>
            <p:ph type="body" sz="quarter" idx="14"/>
          </p:nvPr>
        </p:nvSpPr>
        <p:spPr>
          <a:xfrm>
            <a:off x="769935" y="4191000"/>
            <a:ext cx="22847305" cy="7398026"/>
          </a:xfrm>
        </p:spPr>
        <p:txBody>
          <a:bodyPr/>
          <a:lstStyle>
            <a:lvl1pPr marL="685800" indent="-685800">
              <a:buFont typeface="Arial" panose="020B0604020202020204" pitchFamily="34" charset="0"/>
              <a:buChar cha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5" name="Slide Number Placeholder 6">
            <a:extLst>
              <a:ext uri="{FF2B5EF4-FFF2-40B4-BE49-F238E27FC236}">
                <a16:creationId xmlns:a16="http://schemas.microsoft.com/office/drawing/2014/main" id="{5FB388D7-9762-DD4E-B1D5-BE66C52D55C4}"/>
              </a:ext>
            </a:extLst>
          </p:cNvPr>
          <p:cNvSpPr>
            <a:spLocks noGrp="1"/>
          </p:cNvSpPr>
          <p:nvPr>
            <p:ph type="sldNum" sz="quarter" idx="15"/>
          </p:nvPr>
        </p:nvSpPr>
        <p:spPr>
          <a:xfrm>
            <a:off x="22674263" y="12585700"/>
            <a:ext cx="950912" cy="733425"/>
          </a:xfrm>
        </p:spPr>
        <p:txBody>
          <a:bodyPr/>
          <a:lstStyle>
            <a:lvl1pPr algn="r">
              <a:defRPr smtClean="0">
                <a:solidFill>
                  <a:schemeClr val="accent2"/>
                </a:solidFill>
              </a:defRPr>
            </a:lvl1pPr>
          </a:lstStyle>
          <a:p>
            <a:pPr>
              <a:defRPr/>
            </a:pPr>
            <a:fld id="{616FBB53-A1EE-4AFA-8732-41D07936FF41}" type="slidenum">
              <a:rPr lang="uk-UA"/>
              <a:pPr>
                <a:defRPr/>
              </a:pPr>
              <a:t>‹#›</a:t>
            </a:fld>
            <a:endParaRPr lang="uk-UA"/>
          </a:p>
        </p:txBody>
      </p:sp>
    </p:spTree>
    <p:extLst>
      <p:ext uri="{BB962C8B-B14F-4D97-AF65-F5344CB8AC3E}">
        <p14:creationId xmlns:p14="http://schemas.microsoft.com/office/powerpoint/2010/main" val="341647025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7_Text Slide —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AB554FB-D910-4BE2-EA4E-7F085DD0E978}"/>
              </a:ext>
            </a:extLst>
          </p:cNvPr>
          <p:cNvSpPr>
            <a:spLocks/>
          </p:cNvSpPr>
          <p:nvPr userDrawn="1"/>
        </p:nvSpPr>
        <p:spPr>
          <a:xfrm>
            <a:off x="-1588" y="0"/>
            <a:ext cx="24387176" cy="12085638"/>
          </a:xfrm>
          <a:prstGeom prst="rect">
            <a:avLst/>
          </a:prstGeom>
          <a:solidFill>
            <a:schemeClr val="accent4">
              <a:lumMod val="20000"/>
              <a:lumOff val="8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6397">
              <a:solidFill>
                <a:schemeClr val="bg1"/>
              </a:solidFill>
            </a:endParaRPr>
          </a:p>
        </p:txBody>
      </p:sp>
      <p:pic>
        <p:nvPicPr>
          <p:cNvPr id="4" name="Picture 3">
            <a:extLst>
              <a:ext uri="{FF2B5EF4-FFF2-40B4-BE49-F238E27FC236}">
                <a16:creationId xmlns:a16="http://schemas.microsoft.com/office/drawing/2014/main" id="{498B39A3-FF59-E5E3-64F0-B676E5AAA55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1" name="Text Placeholder 7"/>
          <p:cNvSpPr>
            <a:spLocks noGrp="1"/>
          </p:cNvSpPr>
          <p:nvPr>
            <p:ph type="body" sz="quarter" idx="14"/>
          </p:nvPr>
        </p:nvSpPr>
        <p:spPr>
          <a:xfrm>
            <a:off x="769935" y="4191000"/>
            <a:ext cx="22847305" cy="7398026"/>
          </a:xfrm>
        </p:spPr>
        <p:txBody>
          <a:bodyPr/>
          <a:lstStyle>
            <a:lvl1pPr marL="685800" indent="-685800">
              <a:buFont typeface="Arial" panose="020B0604020202020204" pitchFamily="34" charset="0"/>
              <a:buChar char="•"/>
              <a:defRPr sz="36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5" name="Slide Number Placeholder 6">
            <a:extLst>
              <a:ext uri="{FF2B5EF4-FFF2-40B4-BE49-F238E27FC236}">
                <a16:creationId xmlns:a16="http://schemas.microsoft.com/office/drawing/2014/main" id="{F9781097-E2A2-879E-0085-1F4D36BC9BFE}"/>
              </a:ext>
            </a:extLst>
          </p:cNvPr>
          <p:cNvSpPr>
            <a:spLocks noGrp="1"/>
          </p:cNvSpPr>
          <p:nvPr>
            <p:ph type="sldNum" sz="quarter" idx="15"/>
          </p:nvPr>
        </p:nvSpPr>
        <p:spPr>
          <a:xfrm>
            <a:off x="22674263" y="12585700"/>
            <a:ext cx="950912" cy="733425"/>
          </a:xfrm>
        </p:spPr>
        <p:txBody>
          <a:bodyPr/>
          <a:lstStyle>
            <a:lvl1pPr algn="r">
              <a:defRPr smtClean="0">
                <a:solidFill>
                  <a:schemeClr val="accent2"/>
                </a:solidFill>
              </a:defRPr>
            </a:lvl1pPr>
          </a:lstStyle>
          <a:p>
            <a:pPr>
              <a:defRPr/>
            </a:pPr>
            <a:fld id="{63D19B5A-F067-43CF-A3BD-622DD06EF60D}" type="slidenum">
              <a:rPr lang="uk-UA"/>
              <a:pPr>
                <a:defRPr/>
              </a:pPr>
              <a:t>‹#›</a:t>
            </a:fld>
            <a:endParaRPr lang="uk-UA"/>
          </a:p>
        </p:txBody>
      </p:sp>
    </p:spTree>
    <p:extLst>
      <p:ext uri="{BB962C8B-B14F-4D97-AF65-F5344CB8AC3E}">
        <p14:creationId xmlns:p14="http://schemas.microsoft.com/office/powerpoint/2010/main" val="135722692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_Text Slide —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6969B3-0D66-667B-6C12-ABCA196516E7}"/>
              </a:ext>
            </a:extLst>
          </p:cNvPr>
          <p:cNvSpPr>
            <a:spLocks/>
          </p:cNvSpPr>
          <p:nvPr userDrawn="1"/>
        </p:nvSpPr>
        <p:spPr>
          <a:xfrm>
            <a:off x="-1588" y="1588"/>
            <a:ext cx="24384001" cy="12084050"/>
          </a:xfrm>
          <a:prstGeom prst="rect">
            <a:avLst/>
          </a:prstGeom>
          <a:solidFill>
            <a:schemeClr val="accent3">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6397">
              <a:solidFill>
                <a:schemeClr val="bg1"/>
              </a:solidFill>
            </a:endParaRPr>
          </a:p>
        </p:txBody>
      </p:sp>
      <p:pic>
        <p:nvPicPr>
          <p:cNvPr id="4" name="Picture 3">
            <a:extLst>
              <a:ext uri="{FF2B5EF4-FFF2-40B4-BE49-F238E27FC236}">
                <a16:creationId xmlns:a16="http://schemas.microsoft.com/office/drawing/2014/main" id="{A8D2B65A-DC19-BB7D-5395-EA8AB81B795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1" name="Text Placeholder 7"/>
          <p:cNvSpPr>
            <a:spLocks noGrp="1"/>
          </p:cNvSpPr>
          <p:nvPr>
            <p:ph type="body" sz="quarter" idx="14"/>
          </p:nvPr>
        </p:nvSpPr>
        <p:spPr>
          <a:xfrm>
            <a:off x="769935" y="4191000"/>
            <a:ext cx="22847305" cy="7398026"/>
          </a:xfrm>
        </p:spPr>
        <p:txBody>
          <a:bodyPr/>
          <a:lstStyle>
            <a:lvl1pPr marL="685800" indent="-685800">
              <a:buFont typeface="Arial" panose="020B0604020202020204" pitchFamily="34" charset="0"/>
              <a:buChar cha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5" name="Slide Number Placeholder 6">
            <a:extLst>
              <a:ext uri="{FF2B5EF4-FFF2-40B4-BE49-F238E27FC236}">
                <a16:creationId xmlns:a16="http://schemas.microsoft.com/office/drawing/2014/main" id="{CCB83926-4088-4AE5-998B-C57585D6BE38}"/>
              </a:ext>
            </a:extLst>
          </p:cNvPr>
          <p:cNvSpPr>
            <a:spLocks noGrp="1"/>
          </p:cNvSpPr>
          <p:nvPr>
            <p:ph type="sldNum" sz="quarter" idx="15"/>
          </p:nvPr>
        </p:nvSpPr>
        <p:spPr>
          <a:xfrm>
            <a:off x="22674263" y="12585700"/>
            <a:ext cx="950912" cy="733425"/>
          </a:xfrm>
        </p:spPr>
        <p:txBody>
          <a:bodyPr/>
          <a:lstStyle>
            <a:lvl1pPr algn="r">
              <a:defRPr smtClean="0">
                <a:solidFill>
                  <a:schemeClr val="accent2"/>
                </a:solidFill>
              </a:defRPr>
            </a:lvl1pPr>
          </a:lstStyle>
          <a:p>
            <a:pPr>
              <a:defRPr/>
            </a:pPr>
            <a:fld id="{8283A1AB-0D81-43D4-925C-69888155FAB2}" type="slidenum">
              <a:rPr lang="uk-UA"/>
              <a:pPr>
                <a:defRPr/>
              </a:pPr>
              <a:t>‹#›</a:t>
            </a:fld>
            <a:endParaRPr lang="uk-UA"/>
          </a:p>
        </p:txBody>
      </p:sp>
    </p:spTree>
    <p:extLst>
      <p:ext uri="{BB962C8B-B14F-4D97-AF65-F5344CB8AC3E}">
        <p14:creationId xmlns:p14="http://schemas.microsoft.com/office/powerpoint/2010/main" val="334478713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8_Text Slide —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3FB5F83-837E-E257-6448-B10998DE38F6}"/>
              </a:ext>
            </a:extLst>
          </p:cNvPr>
          <p:cNvSpPr>
            <a:spLocks/>
          </p:cNvSpPr>
          <p:nvPr userDrawn="1"/>
        </p:nvSpPr>
        <p:spPr>
          <a:xfrm>
            <a:off x="-1588" y="1588"/>
            <a:ext cx="24384001" cy="12084050"/>
          </a:xfrm>
          <a:prstGeom prst="rect">
            <a:avLst/>
          </a:prstGeom>
          <a:solidFill>
            <a:schemeClr val="accent3">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6397">
              <a:solidFill>
                <a:schemeClr val="bg1"/>
              </a:solidFill>
            </a:endParaRPr>
          </a:p>
        </p:txBody>
      </p:sp>
      <p:pic>
        <p:nvPicPr>
          <p:cNvPr id="4" name="Picture 3">
            <a:extLst>
              <a:ext uri="{FF2B5EF4-FFF2-40B4-BE49-F238E27FC236}">
                <a16:creationId xmlns:a16="http://schemas.microsoft.com/office/drawing/2014/main" id="{55D78BB0-7450-5395-0A86-789C2ED56C0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1" name="Text Placeholder 7"/>
          <p:cNvSpPr>
            <a:spLocks noGrp="1"/>
          </p:cNvSpPr>
          <p:nvPr>
            <p:ph type="body" sz="quarter" idx="14"/>
          </p:nvPr>
        </p:nvSpPr>
        <p:spPr>
          <a:xfrm>
            <a:off x="769935" y="4191000"/>
            <a:ext cx="22847305" cy="7398026"/>
          </a:xfrm>
        </p:spPr>
        <p:txBody>
          <a:bodyPr/>
          <a:lstStyle>
            <a:lvl1pPr marL="685800" indent="-685800">
              <a:buFont typeface="Arial" panose="020B0604020202020204" pitchFamily="34" charset="0"/>
              <a:buChar char="•"/>
              <a:defRPr sz="36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5" name="Slide Number Placeholder 6">
            <a:extLst>
              <a:ext uri="{FF2B5EF4-FFF2-40B4-BE49-F238E27FC236}">
                <a16:creationId xmlns:a16="http://schemas.microsoft.com/office/drawing/2014/main" id="{6092596A-3FBA-76B7-9B59-A7E9F20E3ACA}"/>
              </a:ext>
            </a:extLst>
          </p:cNvPr>
          <p:cNvSpPr>
            <a:spLocks noGrp="1"/>
          </p:cNvSpPr>
          <p:nvPr>
            <p:ph type="sldNum" sz="quarter" idx="15"/>
          </p:nvPr>
        </p:nvSpPr>
        <p:spPr>
          <a:xfrm>
            <a:off x="22674263" y="12585700"/>
            <a:ext cx="950912" cy="733425"/>
          </a:xfrm>
        </p:spPr>
        <p:txBody>
          <a:bodyPr/>
          <a:lstStyle>
            <a:lvl1pPr algn="r">
              <a:defRPr smtClean="0">
                <a:solidFill>
                  <a:schemeClr val="accent2"/>
                </a:solidFill>
              </a:defRPr>
            </a:lvl1pPr>
          </a:lstStyle>
          <a:p>
            <a:pPr>
              <a:defRPr/>
            </a:pPr>
            <a:fld id="{9FE1B858-39D8-4BBE-A4CD-D6BE667CEAE7}" type="slidenum">
              <a:rPr lang="uk-UA"/>
              <a:pPr>
                <a:defRPr/>
              </a:pPr>
              <a:t>‹#›</a:t>
            </a:fld>
            <a:endParaRPr lang="uk-UA"/>
          </a:p>
        </p:txBody>
      </p:sp>
    </p:spTree>
    <p:extLst>
      <p:ext uri="{BB962C8B-B14F-4D97-AF65-F5344CB8AC3E}">
        <p14:creationId xmlns:p14="http://schemas.microsoft.com/office/powerpoint/2010/main" val="366375986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4_Text Slide —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A0BDF28-AF81-21E1-46B7-0E22CDBA1E8A}"/>
              </a:ext>
            </a:extLst>
          </p:cNvPr>
          <p:cNvSpPr>
            <a:spLocks/>
          </p:cNvSpPr>
          <p:nvPr userDrawn="1"/>
        </p:nvSpPr>
        <p:spPr>
          <a:xfrm>
            <a:off x="-20638" y="0"/>
            <a:ext cx="24384001" cy="1208405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6397">
              <a:solidFill>
                <a:schemeClr val="bg1"/>
              </a:solidFill>
            </a:endParaRPr>
          </a:p>
        </p:txBody>
      </p:sp>
      <p:pic>
        <p:nvPicPr>
          <p:cNvPr id="4" name="Picture 3">
            <a:extLst>
              <a:ext uri="{FF2B5EF4-FFF2-40B4-BE49-F238E27FC236}">
                <a16:creationId xmlns:a16="http://schemas.microsoft.com/office/drawing/2014/main" id="{0EB01DD9-AA81-2589-60BF-F2F2E76C6D5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1" name="Text Placeholder 7"/>
          <p:cNvSpPr>
            <a:spLocks noGrp="1"/>
          </p:cNvSpPr>
          <p:nvPr>
            <p:ph type="body" sz="quarter" idx="14"/>
          </p:nvPr>
        </p:nvSpPr>
        <p:spPr>
          <a:xfrm>
            <a:off x="769935" y="4191000"/>
            <a:ext cx="22847305" cy="7398026"/>
          </a:xfrm>
        </p:spPr>
        <p:txBody>
          <a:bodyPr/>
          <a:lstStyle>
            <a:lvl1pPr marL="685800" indent="-685800">
              <a:buFont typeface="Arial" panose="020B0604020202020204" pitchFamily="34" charset="0"/>
              <a:buChar cha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5" name="Slide Number Placeholder 6">
            <a:extLst>
              <a:ext uri="{FF2B5EF4-FFF2-40B4-BE49-F238E27FC236}">
                <a16:creationId xmlns:a16="http://schemas.microsoft.com/office/drawing/2014/main" id="{344667BA-AEB5-C174-0877-62F583142788}"/>
              </a:ext>
            </a:extLst>
          </p:cNvPr>
          <p:cNvSpPr>
            <a:spLocks noGrp="1"/>
          </p:cNvSpPr>
          <p:nvPr>
            <p:ph type="sldNum" sz="quarter" idx="15"/>
          </p:nvPr>
        </p:nvSpPr>
        <p:spPr>
          <a:xfrm>
            <a:off x="22674263" y="12585700"/>
            <a:ext cx="950912" cy="733425"/>
          </a:xfrm>
        </p:spPr>
        <p:txBody>
          <a:bodyPr/>
          <a:lstStyle>
            <a:lvl1pPr algn="r">
              <a:defRPr smtClean="0">
                <a:solidFill>
                  <a:schemeClr val="accent2"/>
                </a:solidFill>
              </a:defRPr>
            </a:lvl1pPr>
          </a:lstStyle>
          <a:p>
            <a:pPr>
              <a:defRPr/>
            </a:pPr>
            <a:fld id="{E2F9F94A-18EA-4600-87AE-34449A781C61}" type="slidenum">
              <a:rPr lang="uk-UA"/>
              <a:pPr>
                <a:defRPr/>
              </a:pPr>
              <a:t>‹#›</a:t>
            </a:fld>
            <a:endParaRPr lang="uk-UA"/>
          </a:p>
        </p:txBody>
      </p:sp>
    </p:spTree>
    <p:extLst>
      <p:ext uri="{BB962C8B-B14F-4D97-AF65-F5344CB8AC3E}">
        <p14:creationId xmlns:p14="http://schemas.microsoft.com/office/powerpoint/2010/main" val="153645919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9_Text Slide —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F5688DB-EAFD-8F18-1F96-161639ABEA04}"/>
              </a:ext>
            </a:extLst>
          </p:cNvPr>
          <p:cNvSpPr>
            <a:spLocks/>
          </p:cNvSpPr>
          <p:nvPr userDrawn="1"/>
        </p:nvSpPr>
        <p:spPr>
          <a:xfrm>
            <a:off x="-20638" y="0"/>
            <a:ext cx="24384001" cy="1208405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6397">
              <a:solidFill>
                <a:schemeClr val="bg1"/>
              </a:solidFill>
            </a:endParaRPr>
          </a:p>
        </p:txBody>
      </p:sp>
      <p:pic>
        <p:nvPicPr>
          <p:cNvPr id="4" name="Picture 3">
            <a:extLst>
              <a:ext uri="{FF2B5EF4-FFF2-40B4-BE49-F238E27FC236}">
                <a16:creationId xmlns:a16="http://schemas.microsoft.com/office/drawing/2014/main" id="{27BD82E6-8312-D178-47DB-5CB2DE6E9EE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1" name="Text Placeholder 7"/>
          <p:cNvSpPr>
            <a:spLocks noGrp="1"/>
          </p:cNvSpPr>
          <p:nvPr>
            <p:ph type="body" sz="quarter" idx="14"/>
          </p:nvPr>
        </p:nvSpPr>
        <p:spPr>
          <a:xfrm>
            <a:off x="769935" y="4191000"/>
            <a:ext cx="22847305" cy="7398026"/>
          </a:xfrm>
        </p:spPr>
        <p:txBody>
          <a:bodyPr/>
          <a:lstStyle>
            <a:lvl1pPr marL="685800" indent="-685800">
              <a:buFont typeface="Arial" panose="020B0604020202020204" pitchFamily="34" charset="0"/>
              <a:buChar char="•"/>
              <a:defRPr sz="36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5" name="Slide Number Placeholder 6">
            <a:extLst>
              <a:ext uri="{FF2B5EF4-FFF2-40B4-BE49-F238E27FC236}">
                <a16:creationId xmlns:a16="http://schemas.microsoft.com/office/drawing/2014/main" id="{B330C72F-141D-9C89-DC82-F9DC73AA2F0E}"/>
              </a:ext>
            </a:extLst>
          </p:cNvPr>
          <p:cNvSpPr>
            <a:spLocks noGrp="1"/>
          </p:cNvSpPr>
          <p:nvPr>
            <p:ph type="sldNum" sz="quarter" idx="15"/>
          </p:nvPr>
        </p:nvSpPr>
        <p:spPr>
          <a:xfrm>
            <a:off x="22674263" y="12585700"/>
            <a:ext cx="950912" cy="733425"/>
          </a:xfrm>
        </p:spPr>
        <p:txBody>
          <a:bodyPr/>
          <a:lstStyle>
            <a:lvl1pPr algn="r">
              <a:defRPr smtClean="0">
                <a:solidFill>
                  <a:schemeClr val="accent2"/>
                </a:solidFill>
              </a:defRPr>
            </a:lvl1pPr>
          </a:lstStyle>
          <a:p>
            <a:pPr>
              <a:defRPr/>
            </a:pPr>
            <a:fld id="{067EF69D-9CD1-4E9D-A8BE-94FCDC7ACFA0}" type="slidenum">
              <a:rPr lang="uk-UA"/>
              <a:pPr>
                <a:defRPr/>
              </a:pPr>
              <a:t>‹#›</a:t>
            </a:fld>
            <a:endParaRPr lang="uk-UA"/>
          </a:p>
        </p:txBody>
      </p:sp>
    </p:spTree>
    <p:extLst>
      <p:ext uri="{BB962C8B-B14F-4D97-AF65-F5344CB8AC3E}">
        <p14:creationId xmlns:p14="http://schemas.microsoft.com/office/powerpoint/2010/main" val="242108321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Text Slide — 01">
    <p:spTree>
      <p:nvGrpSpPr>
        <p:cNvPr id="1" name=""/>
        <p:cNvGrpSpPr/>
        <p:nvPr/>
      </p:nvGrpSpPr>
      <p:grpSpPr>
        <a:xfrm>
          <a:off x="0" y="0"/>
          <a:ext cx="0" cy="0"/>
          <a:chOff x="0" y="0"/>
          <a:chExt cx="0" cy="0"/>
        </a:xfrm>
      </p:grpSpPr>
      <p:pic>
        <p:nvPicPr>
          <p:cNvPr id="5" name="Picture 1">
            <a:extLst>
              <a:ext uri="{FF2B5EF4-FFF2-40B4-BE49-F238E27FC236}">
                <a16:creationId xmlns:a16="http://schemas.microsoft.com/office/drawing/2014/main" id="{2D938FE8-7538-437B-3248-307990376F8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1" name="Text Placeholder 7"/>
          <p:cNvSpPr>
            <a:spLocks noGrp="1"/>
          </p:cNvSpPr>
          <p:nvPr>
            <p:ph type="body" sz="quarter" idx="14"/>
          </p:nvPr>
        </p:nvSpPr>
        <p:spPr>
          <a:xfrm>
            <a:off x="769935" y="4191000"/>
            <a:ext cx="22847305" cy="3022396"/>
          </a:xfrm>
        </p:spPr>
        <p:txBody>
          <a:bodyPr/>
          <a:lstStyle>
            <a:lvl1pPr marL="685800" indent="-685800">
              <a:buFont typeface="Arial" panose="020B0604020202020204" pitchFamily="34" charset="0"/>
              <a:buChar cha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3" name="Text Placeholder 7"/>
          <p:cNvSpPr>
            <a:spLocks noGrp="1"/>
          </p:cNvSpPr>
          <p:nvPr>
            <p:ph type="body" sz="quarter" idx="16"/>
          </p:nvPr>
        </p:nvSpPr>
        <p:spPr>
          <a:xfrm>
            <a:off x="757241" y="7781902"/>
            <a:ext cx="11082787" cy="4105297"/>
          </a:xfrm>
        </p:spPr>
        <p:txBody>
          <a:bodyPr/>
          <a:lstStyle>
            <a:lvl1pPr marL="457200" indent="-457200">
              <a:buFont typeface="Arial" panose="020B0604020202020204" pitchFamily="34" charset="0"/>
              <a:buChar char="•"/>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4" name="Text Placeholder 7"/>
          <p:cNvSpPr>
            <a:spLocks noGrp="1"/>
          </p:cNvSpPr>
          <p:nvPr>
            <p:ph type="body" sz="quarter" idx="17"/>
          </p:nvPr>
        </p:nvSpPr>
        <p:spPr>
          <a:xfrm>
            <a:off x="12547147" y="7781903"/>
            <a:ext cx="11070093" cy="4105296"/>
          </a:xfrm>
        </p:spPr>
        <p:txBody>
          <a:bodyPr/>
          <a:lstStyle>
            <a:lvl1pPr marL="457200" indent="-457200">
              <a:buFont typeface="Arial" panose="020B0604020202020204" pitchFamily="34" charset="0"/>
              <a:buChar char="•"/>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Slide Number Placeholder 6">
            <a:extLst>
              <a:ext uri="{FF2B5EF4-FFF2-40B4-BE49-F238E27FC236}">
                <a16:creationId xmlns:a16="http://schemas.microsoft.com/office/drawing/2014/main" id="{F8152F06-51AF-F4E6-1B44-24B3F1361190}"/>
              </a:ext>
            </a:extLst>
          </p:cNvPr>
          <p:cNvSpPr>
            <a:spLocks noGrp="1"/>
          </p:cNvSpPr>
          <p:nvPr>
            <p:ph type="sldNum" sz="quarter" idx="18"/>
          </p:nvPr>
        </p:nvSpPr>
        <p:spPr>
          <a:xfrm>
            <a:off x="22674263" y="12585700"/>
            <a:ext cx="950912" cy="733425"/>
          </a:xfrm>
        </p:spPr>
        <p:txBody>
          <a:bodyPr/>
          <a:lstStyle>
            <a:lvl1pPr algn="r">
              <a:defRPr smtClean="0">
                <a:solidFill>
                  <a:schemeClr val="accent2"/>
                </a:solidFill>
              </a:defRPr>
            </a:lvl1pPr>
          </a:lstStyle>
          <a:p>
            <a:pPr>
              <a:defRPr/>
            </a:pPr>
            <a:fld id="{9586D21D-849E-460E-8121-247F3EBB5A9A}" type="slidenum">
              <a:rPr lang="uk-UA"/>
              <a:pPr>
                <a:defRPr/>
              </a:pPr>
              <a:t>‹#›</a:t>
            </a:fld>
            <a:endParaRPr lang="uk-UA"/>
          </a:p>
        </p:txBody>
      </p:sp>
    </p:spTree>
    <p:extLst>
      <p:ext uri="{BB962C8B-B14F-4D97-AF65-F5344CB8AC3E}">
        <p14:creationId xmlns:p14="http://schemas.microsoft.com/office/powerpoint/2010/main" val="1784774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Slide — 01">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4BBA2B6E-6FE9-F115-4551-FE68306CEFD0}"/>
              </a:ext>
            </a:extLst>
          </p:cNvPr>
          <p:cNvCxnSpPr/>
          <p:nvPr userDrawn="1"/>
        </p:nvCxnSpPr>
        <p:spPr>
          <a:xfrm>
            <a:off x="757238" y="12188825"/>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a16="http://schemas.microsoft.com/office/drawing/2014/main" id="{17876D61-0C77-57D1-01BD-6A8D3ABC72CB}"/>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5" name="Picture 8">
            <a:extLst>
              <a:ext uri="{FF2B5EF4-FFF2-40B4-BE49-F238E27FC236}">
                <a16:creationId xmlns:a16="http://schemas.microsoft.com/office/drawing/2014/main" id="{F57FF2BF-67D7-E9D8-DB59-B170755AD67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a:t>Click to edit Master title style</a:t>
            </a:r>
            <a:endParaRPr lang="en-US"/>
          </a:p>
        </p:txBody>
      </p:sp>
      <p:sp>
        <p:nvSpPr>
          <p:cNvPr id="21" name="Text Placeholder 7"/>
          <p:cNvSpPr>
            <a:spLocks noGrp="1"/>
          </p:cNvSpPr>
          <p:nvPr>
            <p:ph type="body" sz="quarter" idx="14"/>
          </p:nvPr>
        </p:nvSpPr>
        <p:spPr>
          <a:xfrm>
            <a:off x="1144586" y="3152752"/>
            <a:ext cx="22098002" cy="7607594"/>
          </a:xfrm>
        </p:spPr>
        <p:txBody>
          <a:bodyPr/>
          <a:lstStyle>
            <a:lvl1pPr marL="685800" indent="-685800">
              <a:buFont typeface="Arial" panose="020B0604020202020204" pitchFamily="34" charset="0"/>
              <a:buChar char="•"/>
              <a:defRPr sz="4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6" name="Slide Number Placeholder 6">
            <a:extLst>
              <a:ext uri="{FF2B5EF4-FFF2-40B4-BE49-F238E27FC236}">
                <a16:creationId xmlns:a16="http://schemas.microsoft.com/office/drawing/2014/main" id="{475B97FD-ECD0-C976-8ADA-ECA55D2D3BB0}"/>
              </a:ext>
            </a:extLst>
          </p:cNvPr>
          <p:cNvSpPr>
            <a:spLocks noGrp="1"/>
          </p:cNvSpPr>
          <p:nvPr>
            <p:ph type="sldNum" sz="quarter" idx="15"/>
          </p:nvPr>
        </p:nvSpPr>
        <p:spPr>
          <a:xfrm>
            <a:off x="22674263" y="12585700"/>
            <a:ext cx="950912" cy="733425"/>
          </a:xfrm>
        </p:spPr>
        <p:txBody>
          <a:bodyPr/>
          <a:lstStyle>
            <a:lvl1pPr algn="r">
              <a:defRPr>
                <a:solidFill>
                  <a:srgbClr val="576F7F"/>
                </a:solidFill>
              </a:defRPr>
            </a:lvl1pPr>
          </a:lstStyle>
          <a:p>
            <a:pPr>
              <a:defRPr/>
            </a:pPr>
            <a:fld id="{F291A2CF-56B5-42A8-91BD-66D2896C4DE4}" type="slidenum">
              <a:rPr lang="uk-UA"/>
              <a:pPr>
                <a:defRPr/>
              </a:pPr>
              <a:t>‹#›</a:t>
            </a:fld>
            <a:endParaRPr lang="uk-UA"/>
          </a:p>
        </p:txBody>
      </p:sp>
    </p:spTree>
    <p:extLst>
      <p:ext uri="{BB962C8B-B14F-4D97-AF65-F5344CB8AC3E}">
        <p14:creationId xmlns:p14="http://schemas.microsoft.com/office/powerpoint/2010/main" val="3345961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0_Text Slide — 01">
    <p:spTree>
      <p:nvGrpSpPr>
        <p:cNvPr id="1" name=""/>
        <p:cNvGrpSpPr/>
        <p:nvPr/>
      </p:nvGrpSpPr>
      <p:grpSpPr>
        <a:xfrm>
          <a:off x="0" y="0"/>
          <a:ext cx="0" cy="0"/>
          <a:chOff x="0" y="0"/>
          <a:chExt cx="0" cy="0"/>
        </a:xfrm>
      </p:grpSpPr>
      <p:pic>
        <p:nvPicPr>
          <p:cNvPr id="5" name="Picture 1">
            <a:extLst>
              <a:ext uri="{FF2B5EF4-FFF2-40B4-BE49-F238E27FC236}">
                <a16:creationId xmlns:a16="http://schemas.microsoft.com/office/drawing/2014/main" id="{8E5073BF-3658-5FFA-35ED-2B5B3BAC2E7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1" name="Text Placeholder 7"/>
          <p:cNvSpPr>
            <a:spLocks noGrp="1"/>
          </p:cNvSpPr>
          <p:nvPr>
            <p:ph type="body" sz="quarter" idx="14"/>
          </p:nvPr>
        </p:nvSpPr>
        <p:spPr>
          <a:xfrm>
            <a:off x="769935" y="4191000"/>
            <a:ext cx="22847305" cy="3022396"/>
          </a:xfrm>
        </p:spPr>
        <p:txBody>
          <a:bodyPr/>
          <a:lstStyle>
            <a:lvl1pPr marL="685800" indent="-685800">
              <a:buFont typeface="Arial" panose="020B0604020202020204" pitchFamily="34" charset="0"/>
              <a:buChar char="•"/>
              <a:defRPr sz="36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3" name="Text Placeholder 7"/>
          <p:cNvSpPr>
            <a:spLocks noGrp="1"/>
          </p:cNvSpPr>
          <p:nvPr>
            <p:ph type="body" sz="quarter" idx="16"/>
          </p:nvPr>
        </p:nvSpPr>
        <p:spPr>
          <a:xfrm>
            <a:off x="757241" y="7781902"/>
            <a:ext cx="11082787" cy="4105297"/>
          </a:xfrm>
        </p:spPr>
        <p:txBody>
          <a:bodyPr/>
          <a:lstStyle>
            <a:lvl1pPr marL="457200" indent="-457200">
              <a:buFont typeface="Arial" panose="020B0604020202020204" pitchFamily="34" charset="0"/>
              <a:buChar char="•"/>
              <a:defRPr sz="28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4" name="Text Placeholder 7"/>
          <p:cNvSpPr>
            <a:spLocks noGrp="1"/>
          </p:cNvSpPr>
          <p:nvPr>
            <p:ph type="body" sz="quarter" idx="17"/>
          </p:nvPr>
        </p:nvSpPr>
        <p:spPr>
          <a:xfrm>
            <a:off x="12547147" y="7781903"/>
            <a:ext cx="11070093" cy="4105296"/>
          </a:xfrm>
        </p:spPr>
        <p:txBody>
          <a:bodyPr/>
          <a:lstStyle>
            <a:lvl1pPr marL="457200" indent="-457200">
              <a:buFont typeface="Arial" panose="020B0604020202020204" pitchFamily="34" charset="0"/>
              <a:buChar char="•"/>
              <a:defRPr sz="28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Slide Number Placeholder 6">
            <a:extLst>
              <a:ext uri="{FF2B5EF4-FFF2-40B4-BE49-F238E27FC236}">
                <a16:creationId xmlns:a16="http://schemas.microsoft.com/office/drawing/2014/main" id="{BD479C41-CF9D-6C58-5F4B-20C44AFC99BE}"/>
              </a:ext>
            </a:extLst>
          </p:cNvPr>
          <p:cNvSpPr>
            <a:spLocks noGrp="1"/>
          </p:cNvSpPr>
          <p:nvPr>
            <p:ph type="sldNum" sz="quarter" idx="18"/>
          </p:nvPr>
        </p:nvSpPr>
        <p:spPr>
          <a:xfrm>
            <a:off x="22674263" y="12585700"/>
            <a:ext cx="950912" cy="733425"/>
          </a:xfrm>
        </p:spPr>
        <p:txBody>
          <a:bodyPr/>
          <a:lstStyle>
            <a:lvl1pPr algn="r">
              <a:defRPr smtClean="0">
                <a:solidFill>
                  <a:schemeClr val="accent2"/>
                </a:solidFill>
              </a:defRPr>
            </a:lvl1pPr>
          </a:lstStyle>
          <a:p>
            <a:pPr>
              <a:defRPr/>
            </a:pPr>
            <a:fld id="{FD2C8414-AF87-4B38-863D-0ED9F0A1B6C0}" type="slidenum">
              <a:rPr lang="uk-UA"/>
              <a:pPr>
                <a:defRPr/>
              </a:pPr>
              <a:t>‹#›</a:t>
            </a:fld>
            <a:endParaRPr lang="uk-UA"/>
          </a:p>
        </p:txBody>
      </p:sp>
    </p:spTree>
    <p:extLst>
      <p:ext uri="{BB962C8B-B14F-4D97-AF65-F5344CB8AC3E}">
        <p14:creationId xmlns:p14="http://schemas.microsoft.com/office/powerpoint/2010/main" val="358070389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4_Text Slide —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A7594DB-538C-DA07-44A5-B7B45986E095}"/>
              </a:ext>
            </a:extLst>
          </p:cNvPr>
          <p:cNvSpPr/>
          <p:nvPr userDrawn="1"/>
        </p:nvSpPr>
        <p:spPr>
          <a:xfrm>
            <a:off x="16190913" y="0"/>
            <a:ext cx="8196262" cy="137160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a:solidFill>
                <a:schemeClr val="bg2"/>
              </a:solidFill>
            </a:endParaRPr>
          </a:p>
        </p:txBody>
      </p:sp>
      <p:pic>
        <p:nvPicPr>
          <p:cNvPr id="4" name="Picture 3">
            <a:extLst>
              <a:ext uri="{FF2B5EF4-FFF2-40B4-BE49-F238E27FC236}">
                <a16:creationId xmlns:a16="http://schemas.microsoft.com/office/drawing/2014/main" id="{924B0235-2470-077E-47E6-FAEFA6CA956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62000" y="2303486"/>
            <a:ext cx="6249987" cy="9126515"/>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16" name="Picture Placeholder 4"/>
          <p:cNvSpPr>
            <a:spLocks noGrp="1"/>
          </p:cNvSpPr>
          <p:nvPr>
            <p:ph type="pic" sz="quarter" idx="21"/>
          </p:nvPr>
        </p:nvSpPr>
        <p:spPr>
          <a:xfrm>
            <a:off x="7987552" y="50449"/>
            <a:ext cx="8196917" cy="13665543"/>
          </a:xfrm>
          <a:prstGeom prst="rect">
            <a:avLst/>
          </a:prstGeom>
        </p:spPr>
        <p:txBody>
          <a:bodyPr/>
          <a:lstStyle/>
          <a:p>
            <a:pPr lvl="0"/>
            <a:r>
              <a:rPr lang="en-US" noProof="0"/>
              <a:t>Click icon to add picture</a:t>
            </a:r>
          </a:p>
        </p:txBody>
      </p:sp>
      <p:sp>
        <p:nvSpPr>
          <p:cNvPr id="26" name="Text Placeholder 7"/>
          <p:cNvSpPr>
            <a:spLocks noGrp="1"/>
          </p:cNvSpPr>
          <p:nvPr>
            <p:ph type="body" sz="quarter" idx="15"/>
          </p:nvPr>
        </p:nvSpPr>
        <p:spPr>
          <a:xfrm>
            <a:off x="17054045" y="2336520"/>
            <a:ext cx="6571130" cy="5048140"/>
          </a:xfrm>
        </p:spPr>
        <p:txBody>
          <a:bodyPr/>
          <a:lstStyle>
            <a:lvl1pP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7" name="Text Placeholder 7"/>
          <p:cNvSpPr>
            <a:spLocks noGrp="1"/>
          </p:cNvSpPr>
          <p:nvPr>
            <p:ph type="body" sz="quarter" idx="16"/>
          </p:nvPr>
        </p:nvSpPr>
        <p:spPr>
          <a:xfrm>
            <a:off x="17070387" y="7781903"/>
            <a:ext cx="6554788" cy="3648098"/>
          </a:xfrm>
        </p:spPr>
        <p:txBody>
          <a:bodyPr/>
          <a:lstStyle>
            <a:lvl1pPr marL="457200" indent="-457200">
              <a:buFont typeface="Arial" panose="020B0604020202020204" pitchFamily="34" charset="0"/>
              <a:buChar char="•"/>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5" name="Slide Number Placeholder 6">
            <a:extLst>
              <a:ext uri="{FF2B5EF4-FFF2-40B4-BE49-F238E27FC236}">
                <a16:creationId xmlns:a16="http://schemas.microsoft.com/office/drawing/2014/main" id="{81C03C61-D24A-8943-CB1A-A189D0134302}"/>
              </a:ext>
            </a:extLst>
          </p:cNvPr>
          <p:cNvSpPr>
            <a:spLocks noGrp="1"/>
          </p:cNvSpPr>
          <p:nvPr>
            <p:ph type="sldNum" sz="quarter" idx="22"/>
          </p:nvPr>
        </p:nvSpPr>
        <p:spPr>
          <a:xfrm>
            <a:off x="22674263" y="12585700"/>
            <a:ext cx="950912" cy="733425"/>
          </a:xfrm>
        </p:spPr>
        <p:txBody>
          <a:bodyPr/>
          <a:lstStyle>
            <a:lvl1pPr algn="r">
              <a:defRPr smtClean="0">
                <a:solidFill>
                  <a:schemeClr val="accent2"/>
                </a:solidFill>
              </a:defRPr>
            </a:lvl1pPr>
          </a:lstStyle>
          <a:p>
            <a:pPr>
              <a:defRPr/>
            </a:pPr>
            <a:fld id="{5C7BBD50-922F-492B-8111-B26D3D983D8A}" type="slidenum">
              <a:rPr lang="uk-UA"/>
              <a:pPr>
                <a:defRPr/>
              </a:pPr>
              <a:t>‹#›</a:t>
            </a:fld>
            <a:endParaRPr lang="uk-UA"/>
          </a:p>
        </p:txBody>
      </p:sp>
    </p:spTree>
    <p:extLst>
      <p:ext uri="{BB962C8B-B14F-4D97-AF65-F5344CB8AC3E}">
        <p14:creationId xmlns:p14="http://schemas.microsoft.com/office/powerpoint/2010/main" val="72422823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ext Slide — 0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D092BA6-ED09-2520-7417-D115D3DE329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Picture Placeholder 4"/>
          <p:cNvSpPr>
            <a:spLocks noGrp="1"/>
          </p:cNvSpPr>
          <p:nvPr>
            <p:ph type="pic" sz="quarter" idx="21"/>
          </p:nvPr>
        </p:nvSpPr>
        <p:spPr>
          <a:xfrm>
            <a:off x="7987552" y="50449"/>
            <a:ext cx="16399623" cy="13665543"/>
          </a:xfrm>
          <a:prstGeom prst="rect">
            <a:avLst/>
          </a:prstGeom>
        </p:spPr>
        <p:txBody>
          <a:bodyPr/>
          <a:lstStyle/>
          <a:p>
            <a:pPr lvl="0"/>
            <a:r>
              <a:rPr lang="en-US" noProof="0"/>
              <a:t>Click icon to add picture</a:t>
            </a:r>
          </a:p>
        </p:txBody>
      </p:sp>
      <p:sp>
        <p:nvSpPr>
          <p:cNvPr id="22" name="Title 1"/>
          <p:cNvSpPr>
            <a:spLocks noGrp="1"/>
          </p:cNvSpPr>
          <p:nvPr>
            <p:ph type="ctrTitle"/>
          </p:nvPr>
        </p:nvSpPr>
        <p:spPr>
          <a:xfrm>
            <a:off x="762000" y="2303486"/>
            <a:ext cx="6249987" cy="9126515"/>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3" name="Slide Number Placeholder 6">
            <a:extLst>
              <a:ext uri="{FF2B5EF4-FFF2-40B4-BE49-F238E27FC236}">
                <a16:creationId xmlns:a16="http://schemas.microsoft.com/office/drawing/2014/main" id="{DDF1E6D0-4339-4F4B-2E39-9A34F32A9394}"/>
              </a:ext>
            </a:extLst>
          </p:cNvPr>
          <p:cNvSpPr>
            <a:spLocks noGrp="1"/>
          </p:cNvSpPr>
          <p:nvPr>
            <p:ph type="sldNum" sz="quarter" idx="22"/>
          </p:nvPr>
        </p:nvSpPr>
        <p:spPr>
          <a:xfrm>
            <a:off x="22674263" y="12585700"/>
            <a:ext cx="950912" cy="733425"/>
          </a:xfrm>
        </p:spPr>
        <p:txBody>
          <a:bodyPr/>
          <a:lstStyle>
            <a:lvl1pPr algn="r">
              <a:defRPr smtClean="0">
                <a:solidFill>
                  <a:schemeClr val="accent2"/>
                </a:solidFill>
              </a:defRPr>
            </a:lvl1pPr>
          </a:lstStyle>
          <a:p>
            <a:pPr>
              <a:defRPr/>
            </a:pPr>
            <a:fld id="{016BA8CA-6822-4513-8F0C-FA9C3C9C28ED}" type="slidenum">
              <a:rPr lang="uk-UA"/>
              <a:pPr>
                <a:defRPr/>
              </a:pPr>
              <a:t>‹#›</a:t>
            </a:fld>
            <a:endParaRPr lang="uk-UA"/>
          </a:p>
        </p:txBody>
      </p:sp>
    </p:spTree>
    <p:extLst>
      <p:ext uri="{BB962C8B-B14F-4D97-AF65-F5344CB8AC3E}">
        <p14:creationId xmlns:p14="http://schemas.microsoft.com/office/powerpoint/2010/main" val="360741342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Image/Text Slide — 0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832DA59-BF14-3E2C-A4E5-5EF43537DE5A}"/>
              </a:ext>
            </a:extLst>
          </p:cNvPr>
          <p:cNvSpPr/>
          <p:nvPr userDrawn="1"/>
        </p:nvSpPr>
        <p:spPr>
          <a:xfrm>
            <a:off x="16190913" y="0"/>
            <a:ext cx="8196262" cy="137160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a:solidFill>
                <a:schemeClr val="bg2"/>
              </a:solidFill>
            </a:endParaRPr>
          </a:p>
        </p:txBody>
      </p:sp>
      <p:pic>
        <p:nvPicPr>
          <p:cNvPr id="3" name="Picture 3">
            <a:extLst>
              <a:ext uri="{FF2B5EF4-FFF2-40B4-BE49-F238E27FC236}">
                <a16:creationId xmlns:a16="http://schemas.microsoft.com/office/drawing/2014/main" id="{57242F06-14FD-FB13-6FB2-EE2D1E5B0E2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p:cNvSpPr>
            <a:spLocks noGrp="1"/>
          </p:cNvSpPr>
          <p:nvPr>
            <p:ph type="ctrTitle"/>
          </p:nvPr>
        </p:nvSpPr>
        <p:spPr>
          <a:xfrm>
            <a:off x="762000" y="2303487"/>
            <a:ext cx="14666258" cy="2420913"/>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9" name="Picture Placeholder 4"/>
          <p:cNvSpPr>
            <a:spLocks noGrp="1"/>
          </p:cNvSpPr>
          <p:nvPr>
            <p:ph type="pic" sz="quarter" idx="21"/>
          </p:nvPr>
        </p:nvSpPr>
        <p:spPr>
          <a:xfrm>
            <a:off x="762001" y="5181600"/>
            <a:ext cx="16155986" cy="6248401"/>
          </a:xfrm>
          <a:prstGeom prst="rect">
            <a:avLst/>
          </a:prstGeom>
        </p:spPr>
        <p:txBody>
          <a:bodyPr/>
          <a:lstStyle/>
          <a:p>
            <a:pPr lvl="0"/>
            <a:r>
              <a:rPr lang="en-US" noProof="0"/>
              <a:t>Click icon to add picture</a:t>
            </a:r>
          </a:p>
        </p:txBody>
      </p:sp>
      <p:sp>
        <p:nvSpPr>
          <p:cNvPr id="10" name="Text Placeholder 7"/>
          <p:cNvSpPr>
            <a:spLocks noGrp="1"/>
          </p:cNvSpPr>
          <p:nvPr>
            <p:ph type="body" sz="quarter" idx="15"/>
          </p:nvPr>
        </p:nvSpPr>
        <p:spPr>
          <a:xfrm>
            <a:off x="17565687" y="5172193"/>
            <a:ext cx="5945188" cy="6257808"/>
          </a:xfrm>
        </p:spPr>
        <p:txBody>
          <a:bodyPr/>
          <a:lstStyle>
            <a:lvl1pP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5" name="Slide Number Placeholder 6">
            <a:extLst>
              <a:ext uri="{FF2B5EF4-FFF2-40B4-BE49-F238E27FC236}">
                <a16:creationId xmlns:a16="http://schemas.microsoft.com/office/drawing/2014/main" id="{481F1E62-1E84-E586-7938-5407DAC15187}"/>
              </a:ext>
            </a:extLst>
          </p:cNvPr>
          <p:cNvSpPr>
            <a:spLocks noGrp="1"/>
          </p:cNvSpPr>
          <p:nvPr>
            <p:ph type="sldNum" sz="quarter" idx="22"/>
          </p:nvPr>
        </p:nvSpPr>
        <p:spPr>
          <a:xfrm>
            <a:off x="22674263" y="12585700"/>
            <a:ext cx="950912" cy="733425"/>
          </a:xfrm>
        </p:spPr>
        <p:txBody>
          <a:bodyPr/>
          <a:lstStyle>
            <a:lvl1pPr algn="r">
              <a:defRPr smtClean="0">
                <a:solidFill>
                  <a:schemeClr val="accent2"/>
                </a:solidFill>
              </a:defRPr>
            </a:lvl1pPr>
          </a:lstStyle>
          <a:p>
            <a:pPr>
              <a:defRPr/>
            </a:pPr>
            <a:fld id="{23677C17-B4F9-47D7-AE63-1F12DAB6C5F2}" type="slidenum">
              <a:rPr lang="uk-UA"/>
              <a:pPr>
                <a:defRPr/>
              </a:pPr>
              <a:t>‹#›</a:t>
            </a:fld>
            <a:endParaRPr lang="uk-UA"/>
          </a:p>
        </p:txBody>
      </p:sp>
    </p:spTree>
    <p:extLst>
      <p:ext uri="{BB962C8B-B14F-4D97-AF65-F5344CB8AC3E}">
        <p14:creationId xmlns:p14="http://schemas.microsoft.com/office/powerpoint/2010/main" val="183718883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5_Text Slide —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E690146-02E3-E1FF-BB88-FCCCA20D7D24}"/>
              </a:ext>
            </a:extLst>
          </p:cNvPr>
          <p:cNvSpPr/>
          <p:nvPr userDrawn="1"/>
        </p:nvSpPr>
        <p:spPr>
          <a:xfrm>
            <a:off x="0" y="6858000"/>
            <a:ext cx="24387175" cy="68580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a:solidFill>
                <a:schemeClr val="bg2"/>
              </a:solidFill>
            </a:endParaRPr>
          </a:p>
        </p:txBody>
      </p:sp>
      <p:pic>
        <p:nvPicPr>
          <p:cNvPr id="5" name="Picture 3">
            <a:extLst>
              <a:ext uri="{FF2B5EF4-FFF2-40B4-BE49-F238E27FC236}">
                <a16:creationId xmlns:a16="http://schemas.microsoft.com/office/drawing/2014/main" id="{2F195F48-374B-1FA6-9539-31BC087088E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62000" y="2303487"/>
            <a:ext cx="6249987" cy="3792514"/>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4" name="Text Placeholder 7"/>
          <p:cNvSpPr>
            <a:spLocks noGrp="1"/>
          </p:cNvSpPr>
          <p:nvPr>
            <p:ph type="body" sz="quarter" idx="15"/>
          </p:nvPr>
        </p:nvSpPr>
        <p:spPr>
          <a:xfrm>
            <a:off x="762000" y="7467592"/>
            <a:ext cx="6249987" cy="4625940"/>
          </a:xfrm>
        </p:spPr>
        <p:txBody>
          <a:bodyPr/>
          <a:lstStyle>
            <a:lvl1pP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16" name="Picture Placeholder 4"/>
          <p:cNvSpPr>
            <a:spLocks noGrp="1"/>
          </p:cNvSpPr>
          <p:nvPr>
            <p:ph type="pic" sz="quarter" idx="21"/>
          </p:nvPr>
        </p:nvSpPr>
        <p:spPr>
          <a:xfrm>
            <a:off x="7987552" y="50449"/>
            <a:ext cx="16399623" cy="13665543"/>
          </a:xfrm>
          <a:prstGeom prst="rect">
            <a:avLst/>
          </a:prstGeom>
        </p:spPr>
        <p:txBody>
          <a:bodyPr/>
          <a:lstStyle/>
          <a:p>
            <a:pPr lvl="0"/>
            <a:r>
              <a:rPr lang="en-US" noProof="0"/>
              <a:t>Click icon to add picture</a:t>
            </a:r>
          </a:p>
        </p:txBody>
      </p:sp>
      <p:sp>
        <p:nvSpPr>
          <p:cNvPr id="6" name="Slide Number Placeholder 6">
            <a:extLst>
              <a:ext uri="{FF2B5EF4-FFF2-40B4-BE49-F238E27FC236}">
                <a16:creationId xmlns:a16="http://schemas.microsoft.com/office/drawing/2014/main" id="{79C1DA63-50AA-F909-F4CD-8C28096F947F}"/>
              </a:ext>
            </a:extLst>
          </p:cNvPr>
          <p:cNvSpPr>
            <a:spLocks noGrp="1"/>
          </p:cNvSpPr>
          <p:nvPr>
            <p:ph type="sldNum" sz="quarter" idx="22"/>
          </p:nvPr>
        </p:nvSpPr>
        <p:spPr>
          <a:xfrm>
            <a:off x="22674263" y="12585700"/>
            <a:ext cx="950912" cy="733425"/>
          </a:xfrm>
        </p:spPr>
        <p:txBody>
          <a:bodyPr/>
          <a:lstStyle>
            <a:lvl1pPr algn="r">
              <a:defRPr smtClean="0">
                <a:solidFill>
                  <a:schemeClr val="accent2"/>
                </a:solidFill>
              </a:defRPr>
            </a:lvl1pPr>
          </a:lstStyle>
          <a:p>
            <a:pPr>
              <a:defRPr/>
            </a:pPr>
            <a:fld id="{CF48C849-C42F-4813-96B7-14CF9CFBF172}" type="slidenum">
              <a:rPr lang="uk-UA"/>
              <a:pPr>
                <a:defRPr/>
              </a:pPr>
              <a:t>‹#›</a:t>
            </a:fld>
            <a:endParaRPr lang="uk-UA"/>
          </a:p>
        </p:txBody>
      </p:sp>
    </p:spTree>
    <p:extLst>
      <p:ext uri="{BB962C8B-B14F-4D97-AF65-F5344CB8AC3E}">
        <p14:creationId xmlns:p14="http://schemas.microsoft.com/office/powerpoint/2010/main" val="378826403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3_Text Slide —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96DF757-BC22-A826-7B1F-679F10FB5C3C}"/>
              </a:ext>
            </a:extLst>
          </p:cNvPr>
          <p:cNvSpPr/>
          <p:nvPr userDrawn="1"/>
        </p:nvSpPr>
        <p:spPr>
          <a:xfrm>
            <a:off x="8196263" y="2233613"/>
            <a:ext cx="16190912" cy="1148238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a:solidFill>
                <a:schemeClr val="bg2"/>
              </a:solidFill>
            </a:endParaRPr>
          </a:p>
        </p:txBody>
      </p:sp>
      <p:pic>
        <p:nvPicPr>
          <p:cNvPr id="4" name="Picture 3">
            <a:extLst>
              <a:ext uri="{FF2B5EF4-FFF2-40B4-BE49-F238E27FC236}">
                <a16:creationId xmlns:a16="http://schemas.microsoft.com/office/drawing/2014/main" id="{1010652D-A2AA-756D-84B4-A759DB24CEE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Picture Placeholder 4"/>
          <p:cNvSpPr>
            <a:spLocks noGrp="1"/>
          </p:cNvSpPr>
          <p:nvPr>
            <p:ph type="pic" sz="quarter" idx="21"/>
          </p:nvPr>
        </p:nvSpPr>
        <p:spPr>
          <a:xfrm>
            <a:off x="0" y="2233128"/>
            <a:ext cx="8196917" cy="11482864"/>
          </a:xfrm>
          <a:prstGeom prst="rect">
            <a:avLst/>
          </a:prstGeom>
        </p:spPr>
        <p:txBody>
          <a:bodyPr/>
          <a:lstStyle/>
          <a:p>
            <a:pPr lvl="0"/>
            <a:r>
              <a:rPr lang="en-US" noProof="0"/>
              <a:t>Click icon to add picture</a:t>
            </a:r>
          </a:p>
        </p:txBody>
      </p:sp>
      <p:sp>
        <p:nvSpPr>
          <p:cNvPr id="2" name="Title 1"/>
          <p:cNvSpPr>
            <a:spLocks noGrp="1"/>
          </p:cNvSpPr>
          <p:nvPr>
            <p:ph type="ctrTitle"/>
          </p:nvPr>
        </p:nvSpPr>
        <p:spPr>
          <a:xfrm>
            <a:off x="9069387" y="3200400"/>
            <a:ext cx="14555788" cy="2420914"/>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6" name="Text Placeholder 7"/>
          <p:cNvSpPr>
            <a:spLocks noGrp="1"/>
          </p:cNvSpPr>
          <p:nvPr>
            <p:ph type="body" sz="quarter" idx="15"/>
          </p:nvPr>
        </p:nvSpPr>
        <p:spPr>
          <a:xfrm>
            <a:off x="9069387" y="6154713"/>
            <a:ext cx="14555788" cy="6034436"/>
          </a:xfrm>
        </p:spPr>
        <p:txBody>
          <a:bodyPr/>
          <a:lstStyle>
            <a:lvl1pP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5" name="Slide Number Placeholder 6">
            <a:extLst>
              <a:ext uri="{FF2B5EF4-FFF2-40B4-BE49-F238E27FC236}">
                <a16:creationId xmlns:a16="http://schemas.microsoft.com/office/drawing/2014/main" id="{E08893B1-A881-5952-511A-4BFAA8C2A2F8}"/>
              </a:ext>
            </a:extLst>
          </p:cNvPr>
          <p:cNvSpPr>
            <a:spLocks noGrp="1"/>
          </p:cNvSpPr>
          <p:nvPr>
            <p:ph type="sldNum" sz="quarter" idx="22"/>
          </p:nvPr>
        </p:nvSpPr>
        <p:spPr>
          <a:xfrm>
            <a:off x="22674263" y="12585700"/>
            <a:ext cx="950912" cy="733425"/>
          </a:xfrm>
        </p:spPr>
        <p:txBody>
          <a:bodyPr/>
          <a:lstStyle>
            <a:lvl1pPr algn="r">
              <a:defRPr smtClean="0">
                <a:solidFill>
                  <a:schemeClr val="accent2"/>
                </a:solidFill>
              </a:defRPr>
            </a:lvl1pPr>
          </a:lstStyle>
          <a:p>
            <a:pPr>
              <a:defRPr/>
            </a:pPr>
            <a:fld id="{2FD7DF1B-D4C0-43A8-A707-394F8FD1D1D4}" type="slidenum">
              <a:rPr lang="uk-UA"/>
              <a:pPr>
                <a:defRPr/>
              </a:pPr>
              <a:t>‹#›</a:t>
            </a:fld>
            <a:endParaRPr lang="uk-UA"/>
          </a:p>
        </p:txBody>
      </p:sp>
    </p:spTree>
    <p:extLst>
      <p:ext uri="{BB962C8B-B14F-4D97-AF65-F5344CB8AC3E}">
        <p14:creationId xmlns:p14="http://schemas.microsoft.com/office/powerpoint/2010/main" val="154523941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6_Text Slide —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B2474D5-C497-FE63-59B0-4548AA5C4180}"/>
              </a:ext>
            </a:extLst>
          </p:cNvPr>
          <p:cNvSpPr/>
          <p:nvPr userDrawn="1"/>
        </p:nvSpPr>
        <p:spPr>
          <a:xfrm>
            <a:off x="8196263" y="2233613"/>
            <a:ext cx="16190912" cy="1148238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a:solidFill>
                <a:schemeClr val="bg2"/>
              </a:solidFill>
            </a:endParaRPr>
          </a:p>
        </p:txBody>
      </p:sp>
      <p:pic>
        <p:nvPicPr>
          <p:cNvPr id="4" name="Picture 3">
            <a:extLst>
              <a:ext uri="{FF2B5EF4-FFF2-40B4-BE49-F238E27FC236}">
                <a16:creationId xmlns:a16="http://schemas.microsoft.com/office/drawing/2014/main" id="{5FC1F5CD-9E4D-12D8-78AC-5DACFFD42AB4}"/>
              </a:ext>
            </a:extLst>
          </p:cNvPr>
          <p:cNvPicPr>
            <a:picLocks noChangeAspect="1" noChangeArrowheads="1"/>
          </p:cNvPicPr>
          <p:nvPr userDrawn="1"/>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Picture Placeholder 4"/>
          <p:cNvSpPr>
            <a:spLocks noGrp="1"/>
          </p:cNvSpPr>
          <p:nvPr>
            <p:ph type="pic" sz="quarter" idx="21"/>
          </p:nvPr>
        </p:nvSpPr>
        <p:spPr>
          <a:xfrm>
            <a:off x="0" y="2233128"/>
            <a:ext cx="8196917" cy="11482864"/>
          </a:xfrm>
          <a:prstGeom prst="rect">
            <a:avLst/>
          </a:prstGeom>
        </p:spPr>
        <p:txBody>
          <a:bodyPr/>
          <a:lstStyle/>
          <a:p>
            <a:pPr lvl="0"/>
            <a:r>
              <a:rPr lang="en-US" noProof="0"/>
              <a:t>Click icon to add picture</a:t>
            </a:r>
          </a:p>
        </p:txBody>
      </p:sp>
      <p:sp>
        <p:nvSpPr>
          <p:cNvPr id="2" name="Title 1"/>
          <p:cNvSpPr>
            <a:spLocks noGrp="1"/>
          </p:cNvSpPr>
          <p:nvPr>
            <p:ph type="ctrTitle"/>
          </p:nvPr>
        </p:nvSpPr>
        <p:spPr>
          <a:xfrm>
            <a:off x="9069387" y="3200400"/>
            <a:ext cx="14555788" cy="2420914"/>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6" name="Text Placeholder 7"/>
          <p:cNvSpPr>
            <a:spLocks noGrp="1"/>
          </p:cNvSpPr>
          <p:nvPr>
            <p:ph type="body" sz="quarter" idx="15"/>
          </p:nvPr>
        </p:nvSpPr>
        <p:spPr>
          <a:xfrm>
            <a:off x="9069387" y="6154713"/>
            <a:ext cx="14555788" cy="6034436"/>
          </a:xfrm>
        </p:spPr>
        <p:txBody>
          <a:bodyPr/>
          <a:lstStyle>
            <a:lvl1pP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5" name="Slide Number Placeholder 6">
            <a:extLst>
              <a:ext uri="{FF2B5EF4-FFF2-40B4-BE49-F238E27FC236}">
                <a16:creationId xmlns:a16="http://schemas.microsoft.com/office/drawing/2014/main" id="{7527778E-8EFC-3751-D938-B61608FADB08}"/>
              </a:ext>
            </a:extLst>
          </p:cNvPr>
          <p:cNvSpPr>
            <a:spLocks noGrp="1"/>
          </p:cNvSpPr>
          <p:nvPr>
            <p:ph type="sldNum" sz="quarter" idx="22"/>
          </p:nvPr>
        </p:nvSpPr>
        <p:spPr>
          <a:xfrm>
            <a:off x="22674263" y="12585700"/>
            <a:ext cx="950912" cy="733425"/>
          </a:xfrm>
        </p:spPr>
        <p:txBody>
          <a:bodyPr/>
          <a:lstStyle>
            <a:lvl1pPr algn="r">
              <a:defRPr smtClean="0">
                <a:solidFill>
                  <a:schemeClr val="accent2"/>
                </a:solidFill>
              </a:defRPr>
            </a:lvl1pPr>
          </a:lstStyle>
          <a:p>
            <a:pPr>
              <a:defRPr/>
            </a:pPr>
            <a:fld id="{8970CCC4-0A1D-42DF-9921-5A84376A914F}" type="slidenum">
              <a:rPr lang="uk-UA"/>
              <a:pPr>
                <a:defRPr/>
              </a:pPr>
              <a:t>‹#›</a:t>
            </a:fld>
            <a:endParaRPr lang="uk-UA"/>
          </a:p>
        </p:txBody>
      </p:sp>
    </p:spTree>
    <p:extLst>
      <p:ext uri="{BB962C8B-B14F-4D97-AF65-F5344CB8AC3E}">
        <p14:creationId xmlns:p14="http://schemas.microsoft.com/office/powerpoint/2010/main" val="320060964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Image/Text Slide — 0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35B9FBF-C714-FA20-4CC3-6E2E4B4FAA9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p:cNvSpPr>
            <a:spLocks noGrp="1"/>
          </p:cNvSpPr>
          <p:nvPr>
            <p:ph type="ctrTitle"/>
          </p:nvPr>
        </p:nvSpPr>
        <p:spPr>
          <a:xfrm>
            <a:off x="757241" y="1143000"/>
            <a:ext cx="11082787"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4" name="Text Placeholder 7"/>
          <p:cNvSpPr>
            <a:spLocks noGrp="1"/>
          </p:cNvSpPr>
          <p:nvPr>
            <p:ph type="body" sz="quarter" idx="14"/>
          </p:nvPr>
        </p:nvSpPr>
        <p:spPr>
          <a:xfrm>
            <a:off x="769935" y="4191000"/>
            <a:ext cx="11082787" cy="3022396"/>
          </a:xfrm>
        </p:spPr>
        <p:txBody>
          <a:bodyPr/>
          <a:lstStyle>
            <a:lvl1pPr marL="685800" indent="-685800">
              <a:buFont typeface="Arial" panose="020B0604020202020204" pitchFamily="34" charset="0"/>
              <a:buChar cha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Text Placeholder 7"/>
          <p:cNvSpPr>
            <a:spLocks noGrp="1"/>
          </p:cNvSpPr>
          <p:nvPr>
            <p:ph type="body" sz="quarter" idx="16"/>
          </p:nvPr>
        </p:nvSpPr>
        <p:spPr>
          <a:xfrm>
            <a:off x="757241" y="7781902"/>
            <a:ext cx="11082787" cy="4105297"/>
          </a:xfrm>
        </p:spPr>
        <p:txBody>
          <a:bodyPr/>
          <a:lstStyle>
            <a:lvl1pPr marL="457200" indent="-457200">
              <a:buFont typeface="Arial" panose="020B0604020202020204" pitchFamily="34" charset="0"/>
              <a:buChar char="•"/>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8" name="Picture Placeholder 4"/>
          <p:cNvSpPr>
            <a:spLocks noGrp="1"/>
          </p:cNvSpPr>
          <p:nvPr>
            <p:ph type="pic" sz="quarter" idx="21"/>
          </p:nvPr>
        </p:nvSpPr>
        <p:spPr>
          <a:xfrm>
            <a:off x="12513627" y="1178859"/>
            <a:ext cx="11082787" cy="10708341"/>
          </a:xfrm>
          <a:prstGeom prst="rect">
            <a:avLst/>
          </a:prstGeom>
        </p:spPr>
        <p:txBody>
          <a:bodyPr/>
          <a:lstStyle/>
          <a:p>
            <a:pPr lvl="0"/>
            <a:r>
              <a:rPr lang="en-US" noProof="0"/>
              <a:t>Click icon to add picture</a:t>
            </a:r>
          </a:p>
        </p:txBody>
      </p:sp>
      <p:sp>
        <p:nvSpPr>
          <p:cNvPr id="5" name="Slide Number Placeholder 6">
            <a:extLst>
              <a:ext uri="{FF2B5EF4-FFF2-40B4-BE49-F238E27FC236}">
                <a16:creationId xmlns:a16="http://schemas.microsoft.com/office/drawing/2014/main" id="{DBEEC154-C982-EBC8-9BF6-3456F4D1045C}"/>
              </a:ext>
            </a:extLst>
          </p:cNvPr>
          <p:cNvSpPr>
            <a:spLocks noGrp="1"/>
          </p:cNvSpPr>
          <p:nvPr>
            <p:ph type="sldNum" sz="quarter" idx="22"/>
          </p:nvPr>
        </p:nvSpPr>
        <p:spPr>
          <a:xfrm>
            <a:off x="22674263" y="12585700"/>
            <a:ext cx="950912" cy="733425"/>
          </a:xfrm>
        </p:spPr>
        <p:txBody>
          <a:bodyPr/>
          <a:lstStyle>
            <a:lvl1pPr algn="r">
              <a:defRPr smtClean="0">
                <a:solidFill>
                  <a:schemeClr val="accent2"/>
                </a:solidFill>
              </a:defRPr>
            </a:lvl1pPr>
          </a:lstStyle>
          <a:p>
            <a:pPr>
              <a:defRPr/>
            </a:pPr>
            <a:fld id="{E4A88472-4457-473D-855D-4589A3055FD9}" type="slidenum">
              <a:rPr lang="uk-UA"/>
              <a:pPr>
                <a:defRPr/>
              </a:pPr>
              <a:t>‹#›</a:t>
            </a:fld>
            <a:endParaRPr lang="uk-UA"/>
          </a:p>
        </p:txBody>
      </p:sp>
    </p:spTree>
    <p:extLst>
      <p:ext uri="{BB962C8B-B14F-4D97-AF65-F5344CB8AC3E}">
        <p14:creationId xmlns:p14="http://schemas.microsoft.com/office/powerpoint/2010/main" val="38824728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Image/Text Slide — 03">
    <p:spTree>
      <p:nvGrpSpPr>
        <p:cNvPr id="1" name=""/>
        <p:cNvGrpSpPr/>
        <p:nvPr/>
      </p:nvGrpSpPr>
      <p:grpSpPr>
        <a:xfrm>
          <a:off x="0" y="0"/>
          <a:ext cx="0" cy="0"/>
          <a:chOff x="0" y="0"/>
          <a:chExt cx="0" cy="0"/>
        </a:xfrm>
      </p:grpSpPr>
      <p:pic>
        <p:nvPicPr>
          <p:cNvPr id="3" name="Picture 1">
            <a:extLst>
              <a:ext uri="{FF2B5EF4-FFF2-40B4-BE49-F238E27FC236}">
                <a16:creationId xmlns:a16="http://schemas.microsoft.com/office/drawing/2014/main" id="{AF168C77-554A-4F14-AC1E-E2E5C127C38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Picture Placeholder 4"/>
          <p:cNvSpPr>
            <a:spLocks noGrp="1"/>
          </p:cNvSpPr>
          <p:nvPr>
            <p:ph type="pic" sz="quarter" idx="21"/>
          </p:nvPr>
        </p:nvSpPr>
        <p:spPr>
          <a:xfrm>
            <a:off x="753699" y="3124175"/>
            <a:ext cx="11058889" cy="4648213"/>
          </a:xfrm>
          <a:prstGeom prst="rect">
            <a:avLst/>
          </a:prstGeom>
        </p:spPr>
        <p:txBody>
          <a:bodyPr/>
          <a:lstStyle>
            <a:lvl1pPr>
              <a:defRPr>
                <a:latin typeface="Georgia" panose="02040502050405020303" pitchFamily="18" charset="0"/>
              </a:defRPr>
            </a:lvl1pPr>
          </a:lstStyle>
          <a:p>
            <a:pPr lvl="0"/>
            <a:r>
              <a:rPr lang="en-US" noProof="0"/>
              <a:t>Click icon to add picture</a:t>
            </a:r>
          </a:p>
        </p:txBody>
      </p:sp>
      <p:sp>
        <p:nvSpPr>
          <p:cNvPr id="16" name="Picture Placeholder 4"/>
          <p:cNvSpPr>
            <a:spLocks noGrp="1"/>
          </p:cNvSpPr>
          <p:nvPr>
            <p:ph type="pic" sz="quarter" idx="22"/>
          </p:nvPr>
        </p:nvSpPr>
        <p:spPr>
          <a:xfrm>
            <a:off x="12592876" y="3124175"/>
            <a:ext cx="11024364" cy="4648213"/>
          </a:xfrm>
          <a:prstGeom prst="rect">
            <a:avLst/>
          </a:prstGeom>
        </p:spPr>
        <p:txBody>
          <a:bodyPr/>
          <a:lstStyle>
            <a:lvl1pPr>
              <a:defRPr>
                <a:latin typeface="Georgia" panose="02040502050405020303" pitchFamily="18" charset="0"/>
              </a:defRPr>
            </a:lvl1pPr>
          </a:lstStyle>
          <a:p>
            <a:pPr lvl="0"/>
            <a:r>
              <a:rPr lang="en-US" noProof="0"/>
              <a:t>Click icon to add picture</a:t>
            </a:r>
          </a:p>
        </p:txBody>
      </p:sp>
      <p:sp>
        <p:nvSpPr>
          <p:cNvPr id="20" name="Text Placeholder 7"/>
          <p:cNvSpPr>
            <a:spLocks noGrp="1"/>
          </p:cNvSpPr>
          <p:nvPr>
            <p:ph type="body" sz="quarter" idx="16"/>
          </p:nvPr>
        </p:nvSpPr>
        <p:spPr>
          <a:xfrm>
            <a:off x="753699" y="8531537"/>
            <a:ext cx="11073635" cy="3355663"/>
          </a:xfrm>
        </p:spPr>
        <p:txBody>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1" name="Text Placeholder 7"/>
          <p:cNvSpPr>
            <a:spLocks noGrp="1"/>
          </p:cNvSpPr>
          <p:nvPr>
            <p:ph type="body" sz="quarter" idx="17"/>
          </p:nvPr>
        </p:nvSpPr>
        <p:spPr>
          <a:xfrm>
            <a:off x="12574586" y="8531537"/>
            <a:ext cx="11073634" cy="3355663"/>
          </a:xfrm>
        </p:spPr>
        <p:txBody>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 name="Title 1"/>
          <p:cNvSpPr>
            <a:spLocks noGrp="1"/>
          </p:cNvSpPr>
          <p:nvPr>
            <p:ph type="ctrTitle"/>
          </p:nvPr>
        </p:nvSpPr>
        <p:spPr>
          <a:xfrm>
            <a:off x="769934" y="1143000"/>
            <a:ext cx="22847305" cy="1641270"/>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4" name="Slide Number Placeholder 6">
            <a:extLst>
              <a:ext uri="{FF2B5EF4-FFF2-40B4-BE49-F238E27FC236}">
                <a16:creationId xmlns:a16="http://schemas.microsoft.com/office/drawing/2014/main" id="{945E2F53-618B-CF5C-7E69-8382CC087094}"/>
              </a:ext>
            </a:extLst>
          </p:cNvPr>
          <p:cNvSpPr>
            <a:spLocks noGrp="1"/>
          </p:cNvSpPr>
          <p:nvPr>
            <p:ph type="sldNum" sz="quarter" idx="23"/>
          </p:nvPr>
        </p:nvSpPr>
        <p:spPr>
          <a:xfrm>
            <a:off x="22674263" y="12585700"/>
            <a:ext cx="950912" cy="733425"/>
          </a:xfrm>
        </p:spPr>
        <p:txBody>
          <a:bodyPr/>
          <a:lstStyle>
            <a:lvl1pPr algn="r">
              <a:defRPr smtClean="0">
                <a:solidFill>
                  <a:schemeClr val="accent2"/>
                </a:solidFill>
              </a:defRPr>
            </a:lvl1pPr>
          </a:lstStyle>
          <a:p>
            <a:pPr>
              <a:defRPr/>
            </a:pPr>
            <a:fld id="{F6857489-CC6F-45A6-8D49-9DFC9B4CA9A8}" type="slidenum">
              <a:rPr lang="uk-UA"/>
              <a:pPr>
                <a:defRPr/>
              </a:pPr>
              <a:t>‹#›</a:t>
            </a:fld>
            <a:endParaRPr lang="uk-UA"/>
          </a:p>
        </p:txBody>
      </p:sp>
    </p:spTree>
    <p:extLst>
      <p:ext uri="{BB962C8B-B14F-4D97-AF65-F5344CB8AC3E}">
        <p14:creationId xmlns:p14="http://schemas.microsoft.com/office/powerpoint/2010/main" val="40275241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Image/Text Slide — 04">
    <p:spTree>
      <p:nvGrpSpPr>
        <p:cNvPr id="1" name=""/>
        <p:cNvGrpSpPr/>
        <p:nvPr/>
      </p:nvGrpSpPr>
      <p:grpSpPr>
        <a:xfrm>
          <a:off x="0" y="0"/>
          <a:ext cx="0" cy="0"/>
          <a:chOff x="0" y="0"/>
          <a:chExt cx="0" cy="0"/>
        </a:xfrm>
      </p:grpSpPr>
      <p:pic>
        <p:nvPicPr>
          <p:cNvPr id="3" name="Picture 1">
            <a:extLst>
              <a:ext uri="{FF2B5EF4-FFF2-40B4-BE49-F238E27FC236}">
                <a16:creationId xmlns:a16="http://schemas.microsoft.com/office/drawing/2014/main" id="{51A99038-DF22-649F-376F-E632120A93B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Picture Placeholder 4"/>
          <p:cNvSpPr>
            <a:spLocks noGrp="1"/>
          </p:cNvSpPr>
          <p:nvPr>
            <p:ph type="pic" sz="quarter" idx="21"/>
          </p:nvPr>
        </p:nvSpPr>
        <p:spPr>
          <a:xfrm>
            <a:off x="769936" y="3124175"/>
            <a:ext cx="7004052" cy="4648213"/>
          </a:xfrm>
          <a:prstGeom prst="rect">
            <a:avLst/>
          </a:prstGeom>
        </p:spPr>
        <p:txBody>
          <a:bodyPr/>
          <a:lstStyle/>
          <a:p>
            <a:pPr lvl="0"/>
            <a:r>
              <a:rPr lang="en-US" noProof="0"/>
              <a:t>Click icon to add picture</a:t>
            </a:r>
          </a:p>
        </p:txBody>
      </p:sp>
      <p:sp>
        <p:nvSpPr>
          <p:cNvPr id="25" name="Picture Placeholder 4"/>
          <p:cNvSpPr>
            <a:spLocks noGrp="1"/>
          </p:cNvSpPr>
          <p:nvPr>
            <p:ph type="pic" sz="quarter" idx="23"/>
          </p:nvPr>
        </p:nvSpPr>
        <p:spPr>
          <a:xfrm>
            <a:off x="8420893" y="3124175"/>
            <a:ext cx="7545388" cy="4648213"/>
          </a:xfrm>
          <a:prstGeom prst="rect">
            <a:avLst/>
          </a:prstGeom>
        </p:spPr>
        <p:txBody>
          <a:bodyPr/>
          <a:lstStyle/>
          <a:p>
            <a:pPr lvl="0"/>
            <a:r>
              <a:rPr lang="en-US" noProof="0"/>
              <a:t>Click icon to add picture</a:t>
            </a:r>
          </a:p>
        </p:txBody>
      </p:sp>
      <p:sp>
        <p:nvSpPr>
          <p:cNvPr id="30" name="Picture Placeholder 4"/>
          <p:cNvSpPr>
            <a:spLocks noGrp="1"/>
          </p:cNvSpPr>
          <p:nvPr>
            <p:ph type="pic" sz="quarter" idx="25"/>
          </p:nvPr>
        </p:nvSpPr>
        <p:spPr>
          <a:xfrm>
            <a:off x="16613186" y="3124175"/>
            <a:ext cx="7004053" cy="4648213"/>
          </a:xfrm>
          <a:prstGeom prst="rect">
            <a:avLst/>
          </a:prstGeom>
        </p:spPr>
        <p:txBody>
          <a:bodyPr/>
          <a:lstStyle/>
          <a:p>
            <a:pPr lvl="0"/>
            <a:r>
              <a:rPr lang="en-US" noProof="0"/>
              <a:t>Click icon to add picture</a:t>
            </a:r>
          </a:p>
        </p:txBody>
      </p:sp>
      <p:sp>
        <p:nvSpPr>
          <p:cNvPr id="31" name="Text Placeholder 7"/>
          <p:cNvSpPr>
            <a:spLocks noGrp="1"/>
          </p:cNvSpPr>
          <p:nvPr>
            <p:ph type="body" sz="quarter" idx="16"/>
          </p:nvPr>
        </p:nvSpPr>
        <p:spPr>
          <a:xfrm>
            <a:off x="757241" y="8531537"/>
            <a:ext cx="7016747" cy="3391057"/>
          </a:xfrm>
        </p:spPr>
        <p:txBody>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32" name="Text Placeholder 7"/>
          <p:cNvSpPr>
            <a:spLocks noGrp="1"/>
          </p:cNvSpPr>
          <p:nvPr>
            <p:ph type="body" sz="quarter" idx="26"/>
          </p:nvPr>
        </p:nvSpPr>
        <p:spPr>
          <a:xfrm>
            <a:off x="8420893" y="8531537"/>
            <a:ext cx="7545388" cy="3391057"/>
          </a:xfrm>
        </p:spPr>
        <p:txBody>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33" name="Text Placeholder 7"/>
          <p:cNvSpPr>
            <a:spLocks noGrp="1"/>
          </p:cNvSpPr>
          <p:nvPr>
            <p:ph type="body" sz="quarter" idx="27"/>
          </p:nvPr>
        </p:nvSpPr>
        <p:spPr>
          <a:xfrm>
            <a:off x="16613185" y="8531537"/>
            <a:ext cx="7011989" cy="3391057"/>
          </a:xfrm>
        </p:spPr>
        <p:txBody>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 name="Title 1"/>
          <p:cNvSpPr>
            <a:spLocks noGrp="1"/>
          </p:cNvSpPr>
          <p:nvPr>
            <p:ph type="ctrTitle"/>
          </p:nvPr>
        </p:nvSpPr>
        <p:spPr>
          <a:xfrm>
            <a:off x="769934" y="1143000"/>
            <a:ext cx="22847305" cy="1641270"/>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4" name="Slide Number Placeholder 6">
            <a:extLst>
              <a:ext uri="{FF2B5EF4-FFF2-40B4-BE49-F238E27FC236}">
                <a16:creationId xmlns:a16="http://schemas.microsoft.com/office/drawing/2014/main" id="{C4586960-DE9C-4BDD-ED7E-CFB43E872BD2}"/>
              </a:ext>
            </a:extLst>
          </p:cNvPr>
          <p:cNvSpPr>
            <a:spLocks noGrp="1"/>
          </p:cNvSpPr>
          <p:nvPr>
            <p:ph type="sldNum" sz="quarter" idx="28"/>
          </p:nvPr>
        </p:nvSpPr>
        <p:spPr>
          <a:xfrm>
            <a:off x="22674263" y="12585700"/>
            <a:ext cx="950912" cy="733425"/>
          </a:xfrm>
        </p:spPr>
        <p:txBody>
          <a:bodyPr/>
          <a:lstStyle>
            <a:lvl1pPr algn="r">
              <a:defRPr smtClean="0">
                <a:solidFill>
                  <a:schemeClr val="accent2"/>
                </a:solidFill>
              </a:defRPr>
            </a:lvl1pPr>
          </a:lstStyle>
          <a:p>
            <a:pPr>
              <a:defRPr/>
            </a:pPr>
            <a:fld id="{423F0BD7-C839-4711-8078-E949809B3E3D}" type="slidenum">
              <a:rPr lang="uk-UA"/>
              <a:pPr>
                <a:defRPr/>
              </a:pPr>
              <a:t>‹#›</a:t>
            </a:fld>
            <a:endParaRPr lang="uk-UA"/>
          </a:p>
        </p:txBody>
      </p:sp>
    </p:spTree>
    <p:extLst>
      <p:ext uri="{BB962C8B-B14F-4D97-AF65-F5344CB8AC3E}">
        <p14:creationId xmlns:p14="http://schemas.microsoft.com/office/powerpoint/2010/main" val="507283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Slide — 02">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56BE7E9E-523B-69D1-5904-5B89B72603BC}"/>
              </a:ext>
            </a:extLst>
          </p:cNvPr>
          <p:cNvCxnSpPr/>
          <p:nvPr userDrawn="1"/>
        </p:nvCxnSpPr>
        <p:spPr>
          <a:xfrm>
            <a:off x="757238" y="12188825"/>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a16="http://schemas.microsoft.com/office/drawing/2014/main" id="{E62CD7F5-7387-F5A3-4726-F9E4F392AD59}"/>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5" name="Picture 8">
            <a:extLst>
              <a:ext uri="{FF2B5EF4-FFF2-40B4-BE49-F238E27FC236}">
                <a16:creationId xmlns:a16="http://schemas.microsoft.com/office/drawing/2014/main" id="{6925C516-59D6-9C80-C17B-B0922D72152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a:t>Click to edit Master title style</a:t>
            </a:r>
            <a:endParaRPr lang="en-US"/>
          </a:p>
        </p:txBody>
      </p:sp>
      <p:sp>
        <p:nvSpPr>
          <p:cNvPr id="26" name="Text Placeholder 7"/>
          <p:cNvSpPr>
            <a:spLocks noGrp="1"/>
          </p:cNvSpPr>
          <p:nvPr>
            <p:ph type="body" sz="quarter" idx="15"/>
          </p:nvPr>
        </p:nvSpPr>
        <p:spPr>
          <a:xfrm>
            <a:off x="1144586" y="3152752"/>
            <a:ext cx="22098002" cy="3860491"/>
          </a:xfrm>
        </p:spPr>
        <p:txBody>
          <a:bodyPr/>
          <a:lstStyle>
            <a:lvl1pPr>
              <a:defRPr sz="4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7" name="Text Placeholder 7"/>
          <p:cNvSpPr>
            <a:spLocks noGrp="1"/>
          </p:cNvSpPr>
          <p:nvPr>
            <p:ph type="body" sz="quarter" idx="16"/>
          </p:nvPr>
        </p:nvSpPr>
        <p:spPr>
          <a:xfrm>
            <a:off x="1144586" y="7781903"/>
            <a:ext cx="10682748" cy="3648098"/>
          </a:xfrm>
        </p:spPr>
        <p:txBody>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28" name="Text Placeholder 7"/>
          <p:cNvSpPr>
            <a:spLocks noGrp="1"/>
          </p:cNvSpPr>
          <p:nvPr>
            <p:ph type="body" sz="quarter" idx="17"/>
          </p:nvPr>
        </p:nvSpPr>
        <p:spPr>
          <a:xfrm>
            <a:off x="12574586" y="7781903"/>
            <a:ext cx="10682748" cy="3648098"/>
          </a:xfrm>
        </p:spPr>
        <p:txBody>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6" name="Slide Number Placeholder 6">
            <a:extLst>
              <a:ext uri="{FF2B5EF4-FFF2-40B4-BE49-F238E27FC236}">
                <a16:creationId xmlns:a16="http://schemas.microsoft.com/office/drawing/2014/main" id="{36688FBF-EA81-3038-CCDB-617EE19C2C21}"/>
              </a:ext>
            </a:extLst>
          </p:cNvPr>
          <p:cNvSpPr>
            <a:spLocks noGrp="1"/>
          </p:cNvSpPr>
          <p:nvPr>
            <p:ph type="sldNum" sz="quarter" idx="18"/>
          </p:nvPr>
        </p:nvSpPr>
        <p:spPr>
          <a:xfrm>
            <a:off x="22674263" y="12585700"/>
            <a:ext cx="950912" cy="733425"/>
          </a:xfrm>
        </p:spPr>
        <p:txBody>
          <a:bodyPr/>
          <a:lstStyle>
            <a:lvl1pPr algn="r">
              <a:defRPr>
                <a:solidFill>
                  <a:srgbClr val="576F7F"/>
                </a:solidFill>
              </a:defRPr>
            </a:lvl1pPr>
          </a:lstStyle>
          <a:p>
            <a:pPr>
              <a:defRPr/>
            </a:pPr>
            <a:fld id="{909D7EA5-A8B0-4338-B72A-468441B9CADF}" type="slidenum">
              <a:rPr lang="uk-UA"/>
              <a:pPr>
                <a:defRPr/>
              </a:pPr>
              <a:t>‹#›</a:t>
            </a:fld>
            <a:endParaRPr lang="uk-UA"/>
          </a:p>
        </p:txBody>
      </p:sp>
    </p:spTree>
    <p:extLst>
      <p:ext uri="{BB962C8B-B14F-4D97-AF65-F5344CB8AC3E}">
        <p14:creationId xmlns:p14="http://schemas.microsoft.com/office/powerpoint/2010/main" val="356387946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Image/Text Slide — 05">
    <p:spTree>
      <p:nvGrpSpPr>
        <p:cNvPr id="1" name=""/>
        <p:cNvGrpSpPr/>
        <p:nvPr/>
      </p:nvGrpSpPr>
      <p:grpSpPr>
        <a:xfrm>
          <a:off x="0" y="0"/>
          <a:ext cx="0" cy="0"/>
          <a:chOff x="0" y="0"/>
          <a:chExt cx="0" cy="0"/>
        </a:xfrm>
      </p:grpSpPr>
      <p:pic>
        <p:nvPicPr>
          <p:cNvPr id="3" name="Picture 1">
            <a:extLst>
              <a:ext uri="{FF2B5EF4-FFF2-40B4-BE49-F238E27FC236}">
                <a16:creationId xmlns:a16="http://schemas.microsoft.com/office/drawing/2014/main" id="{51374BAA-8553-9F74-CE8C-19A72BC0D45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Content Placeholder 4"/>
          <p:cNvSpPr>
            <a:spLocks noGrp="1"/>
          </p:cNvSpPr>
          <p:nvPr>
            <p:ph sz="quarter" idx="16"/>
          </p:nvPr>
        </p:nvSpPr>
        <p:spPr>
          <a:xfrm>
            <a:off x="769935" y="3143738"/>
            <a:ext cx="10667999" cy="8743462"/>
          </a:xfrm>
          <a:prstGeom prst="rect">
            <a:avLst/>
          </a:prstGeom>
        </p:spPr>
        <p:txBody>
          <a:bodyPr/>
          <a:lstStyle>
            <a:lvl1pPr>
              <a:tabLst>
                <a:tab pos="114300" algn="l"/>
              </a:tabLst>
              <a:defRPr sz="4800">
                <a:solidFill>
                  <a:srgbClr val="576F7F"/>
                </a:solidFill>
              </a:defRPr>
            </a:lvl1pPr>
            <a:lvl2pPr marL="114300" indent="-114300">
              <a:tabLst/>
              <a:defRPr sz="1000">
                <a:solidFill>
                  <a:schemeClr val="bg1">
                    <a:lumMod val="50000"/>
                  </a:schemeClr>
                </a:solidFill>
              </a:defRPr>
            </a:lvl2pPr>
            <a:lvl3pPr marL="230188" indent="-115888">
              <a:tabLst/>
              <a:defRPr sz="1000">
                <a:solidFill>
                  <a:schemeClr val="bg1">
                    <a:lumMod val="50000"/>
                  </a:schemeClr>
                </a:solidFill>
              </a:defRPr>
            </a:lvl3pPr>
          </a:lstStyle>
          <a:p>
            <a:pPr lvl="0"/>
            <a:r>
              <a:rPr lang="en-US"/>
              <a:t>Click to edit Master text styles</a:t>
            </a:r>
          </a:p>
        </p:txBody>
      </p:sp>
      <p:sp>
        <p:nvSpPr>
          <p:cNvPr id="21" name="Text Placeholder 7"/>
          <p:cNvSpPr>
            <a:spLocks noGrp="1"/>
          </p:cNvSpPr>
          <p:nvPr>
            <p:ph type="body" sz="quarter" idx="17"/>
          </p:nvPr>
        </p:nvSpPr>
        <p:spPr>
          <a:xfrm>
            <a:off x="12193587" y="3121326"/>
            <a:ext cx="11423653" cy="8765874"/>
          </a:xfrm>
        </p:spPr>
        <p:txBody>
          <a:bodyPr/>
          <a:lstStyle>
            <a:lvl1pPr marL="457200" indent="-457200">
              <a:buFont typeface="Arial" panose="020B0604020202020204" pitchFamily="34" charset="0"/>
              <a:buChar char="•"/>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 name="Title 1"/>
          <p:cNvSpPr>
            <a:spLocks noGrp="1"/>
          </p:cNvSpPr>
          <p:nvPr>
            <p:ph type="ctrTitle"/>
          </p:nvPr>
        </p:nvSpPr>
        <p:spPr>
          <a:xfrm>
            <a:off x="769934" y="1143000"/>
            <a:ext cx="22847305" cy="1641270"/>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4" name="Slide Number Placeholder 6">
            <a:extLst>
              <a:ext uri="{FF2B5EF4-FFF2-40B4-BE49-F238E27FC236}">
                <a16:creationId xmlns:a16="http://schemas.microsoft.com/office/drawing/2014/main" id="{03301464-9075-1068-ABAD-B71B87631FF8}"/>
              </a:ext>
            </a:extLst>
          </p:cNvPr>
          <p:cNvSpPr>
            <a:spLocks noGrp="1"/>
          </p:cNvSpPr>
          <p:nvPr>
            <p:ph type="sldNum" sz="quarter" idx="18"/>
          </p:nvPr>
        </p:nvSpPr>
        <p:spPr>
          <a:xfrm>
            <a:off x="22674263" y="12585700"/>
            <a:ext cx="950912" cy="733425"/>
          </a:xfrm>
        </p:spPr>
        <p:txBody>
          <a:bodyPr/>
          <a:lstStyle>
            <a:lvl1pPr algn="r">
              <a:defRPr smtClean="0">
                <a:solidFill>
                  <a:schemeClr val="accent2"/>
                </a:solidFill>
              </a:defRPr>
            </a:lvl1pPr>
          </a:lstStyle>
          <a:p>
            <a:pPr>
              <a:defRPr/>
            </a:pPr>
            <a:fld id="{9EE1D930-592D-40AF-AF50-A363FA8FAE09}" type="slidenum">
              <a:rPr lang="uk-UA"/>
              <a:pPr>
                <a:defRPr/>
              </a:pPr>
              <a:t>‹#›</a:t>
            </a:fld>
            <a:endParaRPr lang="uk-UA"/>
          </a:p>
        </p:txBody>
      </p:sp>
    </p:spTree>
    <p:extLst>
      <p:ext uri="{BB962C8B-B14F-4D97-AF65-F5344CB8AC3E}">
        <p14:creationId xmlns:p14="http://schemas.microsoft.com/office/powerpoint/2010/main" val="263014636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5_Text Slide — 01">
    <p:spTree>
      <p:nvGrpSpPr>
        <p:cNvPr id="1" name=""/>
        <p:cNvGrpSpPr/>
        <p:nvPr/>
      </p:nvGrpSpPr>
      <p:grpSpPr>
        <a:xfrm>
          <a:off x="0" y="0"/>
          <a:ext cx="0" cy="0"/>
          <a:chOff x="0" y="0"/>
          <a:chExt cx="0" cy="0"/>
        </a:xfrm>
      </p:grpSpPr>
      <p:pic>
        <p:nvPicPr>
          <p:cNvPr id="3" name="Picture 1">
            <a:extLst>
              <a:ext uri="{FF2B5EF4-FFF2-40B4-BE49-F238E27FC236}">
                <a16:creationId xmlns:a16="http://schemas.microsoft.com/office/drawing/2014/main" id="{FAAD3C0B-21CA-EDD6-5E30-CA9821322A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4" name="Table Placeholder 3"/>
          <p:cNvSpPr>
            <a:spLocks noGrp="1"/>
          </p:cNvSpPr>
          <p:nvPr>
            <p:ph type="tbl" sz="quarter" idx="15"/>
          </p:nvPr>
        </p:nvSpPr>
        <p:spPr>
          <a:xfrm>
            <a:off x="757237" y="4191000"/>
            <a:ext cx="22867934" cy="7731592"/>
          </a:xfrm>
        </p:spPr>
        <p:txBody>
          <a:bodyPr/>
          <a:lstStyle/>
          <a:p>
            <a:pPr lvl="0"/>
            <a:r>
              <a:rPr lang="en-US" noProof="0"/>
              <a:t>Click icon to add table</a:t>
            </a:r>
          </a:p>
        </p:txBody>
      </p:sp>
      <p:sp>
        <p:nvSpPr>
          <p:cNvPr id="5" name="Slide Number Placeholder 6">
            <a:extLst>
              <a:ext uri="{FF2B5EF4-FFF2-40B4-BE49-F238E27FC236}">
                <a16:creationId xmlns:a16="http://schemas.microsoft.com/office/drawing/2014/main" id="{AA79A699-13B2-B2C8-3005-E4675ED2D8B8}"/>
              </a:ext>
            </a:extLst>
          </p:cNvPr>
          <p:cNvSpPr>
            <a:spLocks noGrp="1"/>
          </p:cNvSpPr>
          <p:nvPr>
            <p:ph type="sldNum" sz="quarter" idx="16"/>
          </p:nvPr>
        </p:nvSpPr>
        <p:spPr>
          <a:xfrm>
            <a:off x="22674263" y="12585700"/>
            <a:ext cx="950912" cy="733425"/>
          </a:xfrm>
        </p:spPr>
        <p:txBody>
          <a:bodyPr/>
          <a:lstStyle>
            <a:lvl1pPr algn="r">
              <a:defRPr smtClean="0">
                <a:solidFill>
                  <a:schemeClr val="accent2"/>
                </a:solidFill>
              </a:defRPr>
            </a:lvl1pPr>
          </a:lstStyle>
          <a:p>
            <a:pPr>
              <a:defRPr/>
            </a:pPr>
            <a:fld id="{1D2F7022-ABE6-49BD-A40F-D62F15B8318F}" type="slidenum">
              <a:rPr lang="uk-UA"/>
              <a:pPr>
                <a:defRPr/>
              </a:pPr>
              <a:t>‹#›</a:t>
            </a:fld>
            <a:endParaRPr lang="uk-UA"/>
          </a:p>
        </p:txBody>
      </p:sp>
    </p:spTree>
    <p:extLst>
      <p:ext uri="{BB962C8B-B14F-4D97-AF65-F5344CB8AC3E}">
        <p14:creationId xmlns:p14="http://schemas.microsoft.com/office/powerpoint/2010/main" val="35163563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DAE8E8-634E-AB71-E9C7-9278EA1782B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6">
            <a:extLst>
              <a:ext uri="{FF2B5EF4-FFF2-40B4-BE49-F238E27FC236}">
                <a16:creationId xmlns:a16="http://schemas.microsoft.com/office/drawing/2014/main" id="{35B5484E-9048-FD38-30C3-8EA0B7B1B399}"/>
              </a:ext>
            </a:extLst>
          </p:cNvPr>
          <p:cNvSpPr>
            <a:spLocks noGrp="1"/>
          </p:cNvSpPr>
          <p:nvPr>
            <p:ph type="sldNum" sz="quarter" idx="10"/>
          </p:nvPr>
        </p:nvSpPr>
        <p:spPr>
          <a:xfrm>
            <a:off x="22674263" y="12585700"/>
            <a:ext cx="950912" cy="733425"/>
          </a:xfrm>
        </p:spPr>
        <p:txBody>
          <a:bodyPr/>
          <a:lstStyle>
            <a:lvl1pPr algn="r">
              <a:defRPr smtClean="0">
                <a:solidFill>
                  <a:schemeClr val="accent2"/>
                </a:solidFill>
              </a:defRPr>
            </a:lvl1pPr>
          </a:lstStyle>
          <a:p>
            <a:pPr>
              <a:defRPr/>
            </a:pPr>
            <a:fld id="{D7A2FF4A-C3BA-4B5E-9055-AF4D1E3F1A00}" type="slidenum">
              <a:rPr lang="uk-UA"/>
              <a:pPr>
                <a:defRPr/>
              </a:pPr>
              <a:t>‹#›</a:t>
            </a:fld>
            <a:endParaRPr lang="uk-UA"/>
          </a:p>
        </p:txBody>
      </p:sp>
    </p:spTree>
    <p:extLst>
      <p:ext uri="{BB962C8B-B14F-4D97-AF65-F5344CB8AC3E}">
        <p14:creationId xmlns:p14="http://schemas.microsoft.com/office/powerpoint/2010/main" val="69865753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9038" y="4260851"/>
            <a:ext cx="20729099" cy="2940050"/>
          </a:xfrm>
        </p:spPr>
        <p:txBody>
          <a:bodyPr/>
          <a:lstStyle/>
          <a:p>
            <a:r>
              <a:rPr lang="en-US"/>
              <a:t>Click to edit Master title style</a:t>
            </a:r>
          </a:p>
        </p:txBody>
      </p:sp>
      <p:sp>
        <p:nvSpPr>
          <p:cNvPr id="3" name="Subtitle 2"/>
          <p:cNvSpPr>
            <a:spLocks noGrp="1"/>
          </p:cNvSpPr>
          <p:nvPr>
            <p:ph type="subTitle" idx="1"/>
          </p:nvPr>
        </p:nvSpPr>
        <p:spPr>
          <a:xfrm>
            <a:off x="3658076" y="7772400"/>
            <a:ext cx="17071023" cy="3505200"/>
          </a:xfrm>
        </p:spPr>
        <p:txBody>
          <a:bodyPr/>
          <a:lstStyle>
            <a:lvl1pPr marL="0" indent="0" algn="ctr">
              <a:buNone/>
              <a:defRPr>
                <a:solidFill>
                  <a:schemeClr val="tx1"/>
                </a:solidFill>
              </a:defRPr>
            </a:lvl1pPr>
            <a:lvl2pPr marL="914400" indent="0" algn="ctr">
              <a:buNone/>
              <a:defRPr>
                <a:solidFill>
                  <a:schemeClr val="tx1">
                    <a:tint val="75000"/>
                  </a:schemeClr>
                </a:solidFill>
              </a:defRPr>
            </a:lvl2pPr>
            <a:lvl3pPr marL="1828800" indent="0" algn="ctr">
              <a:buNone/>
              <a:defRPr>
                <a:solidFill>
                  <a:schemeClr val="tx1">
                    <a:tint val="75000"/>
                  </a:schemeClr>
                </a:solidFill>
              </a:defRPr>
            </a:lvl3pPr>
            <a:lvl4pPr marL="2743200" indent="0" algn="ctr">
              <a:buNone/>
              <a:defRPr>
                <a:solidFill>
                  <a:schemeClr val="tx1">
                    <a:tint val="75000"/>
                  </a:schemeClr>
                </a:solidFill>
              </a:defRPr>
            </a:lvl4pPr>
            <a:lvl5pPr marL="3657600" indent="0" algn="ctr">
              <a:buNone/>
              <a:defRPr>
                <a:solidFill>
                  <a:schemeClr val="tx1">
                    <a:tint val="75000"/>
                  </a:schemeClr>
                </a:solidFill>
              </a:defRPr>
            </a:lvl5pPr>
            <a:lvl6pPr marL="4572000" indent="0" algn="ctr">
              <a:buNone/>
              <a:defRPr>
                <a:solidFill>
                  <a:schemeClr val="tx1">
                    <a:tint val="75000"/>
                  </a:schemeClr>
                </a:solidFill>
              </a:defRPr>
            </a:lvl6pPr>
            <a:lvl7pPr marL="5486400" indent="0" algn="ctr">
              <a:buNone/>
              <a:defRPr>
                <a:solidFill>
                  <a:schemeClr val="tx1">
                    <a:tint val="75000"/>
                  </a:schemeClr>
                </a:solidFill>
              </a:defRPr>
            </a:lvl7pPr>
            <a:lvl8pPr marL="6400800" indent="0" algn="ctr">
              <a:buNone/>
              <a:defRPr>
                <a:solidFill>
                  <a:schemeClr val="tx1">
                    <a:tint val="75000"/>
                  </a:schemeClr>
                </a:solidFill>
              </a:defRPr>
            </a:lvl8pPr>
            <a:lvl9pPr marL="7315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a:xfrm>
            <a:off x="8332285" y="12712701"/>
            <a:ext cx="7722605" cy="730250"/>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3B749A01-A9DC-41D1-AE17-D6083DB014AA}" type="slidenum">
              <a:rPr lang="en-US" smtClean="0"/>
              <a:pPr/>
              <a:t>‹#›</a:t>
            </a:fld>
            <a:endParaRPr lang="en-US"/>
          </a:p>
        </p:txBody>
      </p:sp>
      <p:pic>
        <p:nvPicPr>
          <p:cNvPr id="2050" name="Picture 2" descr="C:\Documents and Settings\jelias\Desktop\title slide.PNG"/>
          <p:cNvPicPr>
            <a:picLocks noChangeAspect="1" noChangeArrowheads="1"/>
          </p:cNvPicPr>
          <p:nvPr userDrawn="1"/>
        </p:nvPicPr>
        <p:blipFill>
          <a:blip r:embed="rId2" cstate="print">
            <a:clrChange>
              <a:clrFrom>
                <a:srgbClr val="FFFFFF"/>
              </a:clrFrom>
              <a:clrTo>
                <a:srgbClr val="FFFFFF">
                  <a:alpha val="0"/>
                </a:srgbClr>
              </a:clrTo>
            </a:clrChange>
          </a:blip>
          <a:srcRect b="82222"/>
          <a:stretch>
            <a:fillRect/>
          </a:stretch>
        </p:blipFill>
        <p:spPr bwMode="auto">
          <a:xfrm>
            <a:off x="0" y="0"/>
            <a:ext cx="24387175" cy="2438400"/>
          </a:xfrm>
          <a:prstGeom prst="rect">
            <a:avLst/>
          </a:prstGeom>
          <a:noFill/>
        </p:spPr>
      </p:pic>
      <p:sp>
        <p:nvSpPr>
          <p:cNvPr id="7" name="TextBox 6"/>
          <p:cNvSpPr txBox="1"/>
          <p:nvPr userDrawn="1"/>
        </p:nvSpPr>
        <p:spPr>
          <a:xfrm>
            <a:off x="17209877" y="1538406"/>
            <a:ext cx="6282489" cy="1569660"/>
          </a:xfrm>
          <a:prstGeom prst="rect">
            <a:avLst/>
          </a:prstGeom>
          <a:noFill/>
        </p:spPr>
        <p:txBody>
          <a:bodyPr wrap="none" rtlCol="0">
            <a:spAutoFit/>
          </a:bodyPr>
          <a:lstStyle/>
          <a:p>
            <a:pPr algn="ctr"/>
            <a:r>
              <a:rPr lang="en-US" sz="4800" b="0" cap="none" spc="0">
                <a:ln>
                  <a:noFill/>
                </a:ln>
                <a:solidFill>
                  <a:schemeClr val="tx2"/>
                </a:solidFill>
                <a:effectLst>
                  <a:outerShdw blurRad="38100" dist="38100" dir="2700000" algn="tl">
                    <a:srgbClr val="000000">
                      <a:alpha val="43137"/>
                    </a:srgbClr>
                  </a:outerShdw>
                </a:effectLst>
              </a:rPr>
              <a:t>Connecting Research,</a:t>
            </a:r>
          </a:p>
          <a:p>
            <a:pPr algn="ctr"/>
            <a:r>
              <a:rPr lang="en-US" sz="4800" b="0" cap="none" spc="0">
                <a:ln>
                  <a:noFill/>
                </a:ln>
                <a:solidFill>
                  <a:schemeClr val="tx2"/>
                </a:solidFill>
                <a:effectLst>
                  <a:outerShdw blurRad="38100" dist="38100" dir="2700000" algn="tl">
                    <a:srgbClr val="000000">
                      <a:alpha val="43137"/>
                    </a:srgbClr>
                  </a:outerShdw>
                </a:effectLst>
              </a:rPr>
              <a:t>Policy and Practice</a:t>
            </a:r>
          </a:p>
        </p:txBody>
      </p:sp>
    </p:spTree>
    <p:extLst>
      <p:ext uri="{BB962C8B-B14F-4D97-AF65-F5344CB8AC3E}">
        <p14:creationId xmlns:p14="http://schemas.microsoft.com/office/powerpoint/2010/main" val="36851917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2.xml"/><Relationship Id="rId18" Type="http://schemas.openxmlformats.org/officeDocument/2006/relationships/slideLayout" Target="../slideLayouts/slideLayout37.xml"/><Relationship Id="rId26" Type="http://schemas.openxmlformats.org/officeDocument/2006/relationships/slideLayout" Target="../slideLayouts/slideLayout45.xml"/><Relationship Id="rId21" Type="http://schemas.openxmlformats.org/officeDocument/2006/relationships/slideLayout" Target="../slideLayouts/slideLayout40.xml"/><Relationship Id="rId34" Type="http://schemas.openxmlformats.org/officeDocument/2006/relationships/slideLayout" Target="../slideLayouts/slideLayout53.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5" Type="http://schemas.openxmlformats.org/officeDocument/2006/relationships/slideLayout" Target="../slideLayouts/slideLayout44.xml"/><Relationship Id="rId33" Type="http://schemas.openxmlformats.org/officeDocument/2006/relationships/slideLayout" Target="../slideLayouts/slideLayout52.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slideLayout" Target="../slideLayouts/slideLayout39.xml"/><Relationship Id="rId29" Type="http://schemas.openxmlformats.org/officeDocument/2006/relationships/slideLayout" Target="../slideLayouts/slideLayout48.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24" Type="http://schemas.openxmlformats.org/officeDocument/2006/relationships/slideLayout" Target="../slideLayouts/slideLayout43.xml"/><Relationship Id="rId32" Type="http://schemas.openxmlformats.org/officeDocument/2006/relationships/slideLayout" Target="../slideLayouts/slideLayout51.xml"/><Relationship Id="rId37" Type="http://schemas.openxmlformats.org/officeDocument/2006/relationships/theme" Target="../theme/theme2.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23" Type="http://schemas.openxmlformats.org/officeDocument/2006/relationships/slideLayout" Target="../slideLayouts/slideLayout42.xml"/><Relationship Id="rId28" Type="http://schemas.openxmlformats.org/officeDocument/2006/relationships/slideLayout" Target="../slideLayouts/slideLayout47.xml"/><Relationship Id="rId36" Type="http://schemas.openxmlformats.org/officeDocument/2006/relationships/slideLayout" Target="../slideLayouts/slideLayout55.xml"/><Relationship Id="rId10" Type="http://schemas.openxmlformats.org/officeDocument/2006/relationships/slideLayout" Target="../slideLayouts/slideLayout29.xml"/><Relationship Id="rId19" Type="http://schemas.openxmlformats.org/officeDocument/2006/relationships/slideLayout" Target="../slideLayouts/slideLayout38.xml"/><Relationship Id="rId31" Type="http://schemas.openxmlformats.org/officeDocument/2006/relationships/slideLayout" Target="../slideLayouts/slideLayout50.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slideLayout" Target="../slideLayouts/slideLayout41.xml"/><Relationship Id="rId27" Type="http://schemas.openxmlformats.org/officeDocument/2006/relationships/slideLayout" Target="../slideLayouts/slideLayout46.xml"/><Relationship Id="rId30" Type="http://schemas.openxmlformats.org/officeDocument/2006/relationships/slideLayout" Target="../slideLayouts/slideLayout49.xml"/><Relationship Id="rId35" Type="http://schemas.openxmlformats.org/officeDocument/2006/relationships/slideLayout" Target="../slideLayouts/slideLayout54.xml"/><Relationship Id="rId8" Type="http://schemas.openxmlformats.org/officeDocument/2006/relationships/slideLayout" Target="../slideLayouts/slideLayout27.xml"/><Relationship Id="rId3"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slideLayout" Target="../slideLayouts/slideLayout81.xml"/><Relationship Id="rId39" Type="http://schemas.openxmlformats.org/officeDocument/2006/relationships/theme" Target="../theme/theme3.xml"/><Relationship Id="rId21" Type="http://schemas.openxmlformats.org/officeDocument/2006/relationships/slideLayout" Target="../slideLayouts/slideLayout76.xml"/><Relationship Id="rId34" Type="http://schemas.openxmlformats.org/officeDocument/2006/relationships/slideLayout" Target="../slideLayouts/slideLayout89.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29" Type="http://schemas.openxmlformats.org/officeDocument/2006/relationships/slideLayout" Target="../slideLayouts/slideLayout84.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31" Type="http://schemas.openxmlformats.org/officeDocument/2006/relationships/slideLayout" Target="../slideLayouts/slideLayout86.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8" Type="http://schemas.openxmlformats.org/officeDocument/2006/relationships/slideLayout" Target="../slideLayouts/slideLayout63.xml"/><Relationship Id="rId3"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F9345A1C-9A54-B967-8F22-9B0E575D1717}"/>
              </a:ext>
            </a:extLst>
          </p:cNvPr>
          <p:cNvSpPr>
            <a:spLocks noGrp="1" noChangeArrowheads="1"/>
          </p:cNvSpPr>
          <p:nvPr>
            <p:ph type="title"/>
          </p:nvPr>
        </p:nvSpPr>
        <p:spPr bwMode="auto">
          <a:xfrm>
            <a:off x="1592263" y="976313"/>
            <a:ext cx="21948775"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en-US"/>
              <a:t>Click to edit Master title style</a:t>
            </a:r>
            <a:endParaRPr lang="en-US" altLang="en-US"/>
          </a:p>
        </p:txBody>
      </p:sp>
      <p:sp>
        <p:nvSpPr>
          <p:cNvPr id="6" name="Slide Number Placeholder 5">
            <a:extLst>
              <a:ext uri="{FF2B5EF4-FFF2-40B4-BE49-F238E27FC236}">
                <a16:creationId xmlns:a16="http://schemas.microsoft.com/office/drawing/2014/main" id="{D747AF1E-1004-E1C3-24BA-6AFAFAE78E72}"/>
              </a:ext>
            </a:extLst>
          </p:cNvPr>
          <p:cNvSpPr>
            <a:spLocks noGrp="1"/>
          </p:cNvSpPr>
          <p:nvPr>
            <p:ph type="sldNum" sz="quarter" idx="4"/>
          </p:nvPr>
        </p:nvSpPr>
        <p:spPr>
          <a:xfrm>
            <a:off x="1598613" y="12265025"/>
            <a:ext cx="1247775" cy="733425"/>
          </a:xfrm>
          <a:prstGeom prst="rect">
            <a:avLst/>
          </a:prstGeom>
        </p:spPr>
        <p:txBody>
          <a:bodyPr vert="horz" lIns="91440" tIns="45720" rIns="91440" bIns="45720" rtlCol="0" anchor="ctr"/>
          <a:lstStyle>
            <a:lvl1pPr algn="l" defTabSz="1219261" eaLnBrk="1" fontAlgn="auto" hangingPunct="1">
              <a:spcBef>
                <a:spcPts val="0"/>
              </a:spcBef>
              <a:spcAft>
                <a:spcPts val="0"/>
              </a:spcAft>
              <a:defRPr lang="en-US" sz="2133" b="0" i="0" kern="1200">
                <a:solidFill>
                  <a:srgbClr val="576F7F"/>
                </a:solidFill>
                <a:latin typeface="Times New Roman" panose="02020603050405020304" pitchFamily="18" charset="0"/>
                <a:ea typeface="+mn-ea"/>
                <a:cs typeface="Times New Roman" panose="02020603050405020304" pitchFamily="18" charset="0"/>
              </a:defRPr>
            </a:lvl1pPr>
          </a:lstStyle>
          <a:p>
            <a:pPr>
              <a:defRPr/>
            </a:pPr>
            <a:fld id="{620D91B3-5CFE-4A28-AD89-CE4F108ED19D}" type="slidenum">
              <a:rPr lang="uk-UA" smtClean="0"/>
              <a:pPr>
                <a:defRPr/>
              </a:pPr>
              <a:t>‹#›</a:t>
            </a:fld>
            <a:endParaRPr lang="uk-UA"/>
          </a:p>
        </p:txBody>
      </p:sp>
      <p:sp>
        <p:nvSpPr>
          <p:cNvPr id="1028" name="Text Placeholder 2">
            <a:extLst>
              <a:ext uri="{FF2B5EF4-FFF2-40B4-BE49-F238E27FC236}">
                <a16:creationId xmlns:a16="http://schemas.microsoft.com/office/drawing/2014/main" id="{39A7D482-D08F-FD20-446C-8E98728FF023}"/>
              </a:ext>
            </a:extLst>
          </p:cNvPr>
          <p:cNvSpPr>
            <a:spLocks noGrp="1" noChangeArrowheads="1"/>
          </p:cNvSpPr>
          <p:nvPr>
            <p:ph type="body" idx="1"/>
          </p:nvPr>
        </p:nvSpPr>
        <p:spPr bwMode="auto">
          <a:xfrm>
            <a:off x="1592263" y="3124200"/>
            <a:ext cx="21948775" cy="792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tr-TR" altLang="en-US"/>
              <a:t>Click to edit Master text styles</a:t>
            </a:r>
          </a:p>
          <a:p>
            <a:pPr lvl="0"/>
            <a:r>
              <a:rPr lang="tr-TR" altLang="en-US"/>
              <a:t>Second level</a:t>
            </a:r>
          </a:p>
          <a:p>
            <a:pPr lvl="1"/>
            <a:r>
              <a:rPr lang="tr-TR" altLang="en-US"/>
              <a:t>Third level</a:t>
            </a:r>
            <a:endParaRPr lang="en-US" altLang="en-US"/>
          </a:p>
        </p:txBody>
      </p:sp>
    </p:spTree>
  </p:cSld>
  <p:clrMap bg1="lt1" tx1="dk1" bg2="lt2" tx2="dk2" accent1="accent1" accent2="accent2" accent3="accent3" accent4="accent4" accent5="accent5" accent6="accent6" hlink="hlink" folHlink="folHlink"/>
  <p:sldLayoutIdLst>
    <p:sldLayoutId id="2147484272" r:id="rId1"/>
    <p:sldLayoutId id="2147484273" r:id="rId2"/>
    <p:sldLayoutId id="2147484274" r:id="rId3"/>
    <p:sldLayoutId id="2147484275" r:id="rId4"/>
    <p:sldLayoutId id="2147484276" r:id="rId5"/>
    <p:sldLayoutId id="2147484277" r:id="rId6"/>
    <p:sldLayoutId id="2147484278" r:id="rId7"/>
    <p:sldLayoutId id="2147484279" r:id="rId8"/>
    <p:sldLayoutId id="2147484280" r:id="rId9"/>
    <p:sldLayoutId id="2147484281" r:id="rId10"/>
    <p:sldLayoutId id="2147484282" r:id="rId11"/>
    <p:sldLayoutId id="2147484283" r:id="rId12"/>
    <p:sldLayoutId id="2147484284" r:id="rId13"/>
    <p:sldLayoutId id="2147484285" r:id="rId14"/>
    <p:sldLayoutId id="2147484286" r:id="rId15"/>
    <p:sldLayoutId id="2147484317" r:id="rId16"/>
    <p:sldLayoutId id="2147484319" r:id="rId17"/>
    <p:sldLayoutId id="2147484320" r:id="rId18"/>
    <p:sldLayoutId id="2147484448" r:id="rId19"/>
  </p:sldLayoutIdLst>
  <p:hf hdr="0"/>
  <p:txStyles>
    <p:titleStyle>
      <a:lvl1pPr algn="l" defTabSz="1219200" rtl="0" eaLnBrk="0" fontAlgn="base" hangingPunct="0">
        <a:spcBef>
          <a:spcPct val="0"/>
        </a:spcBef>
        <a:spcAft>
          <a:spcPct val="0"/>
        </a:spcAft>
        <a:defRPr lang="en-US" sz="6800" kern="1200" dirty="0">
          <a:solidFill>
            <a:srgbClr val="576F7F"/>
          </a:solidFill>
          <a:latin typeface="Times New Roman" panose="02020603050405020304" pitchFamily="18" charset="0"/>
          <a:ea typeface="+mj-ea"/>
          <a:cs typeface="Times New Roman" panose="02020603050405020304" pitchFamily="18" charset="0"/>
        </a:defRPr>
      </a:lvl1pPr>
      <a:lvl2pPr algn="l" defTabSz="1219200" rtl="0" eaLnBrk="0" fontAlgn="base" hangingPunct="0">
        <a:spcBef>
          <a:spcPct val="0"/>
        </a:spcBef>
        <a:spcAft>
          <a:spcPct val="0"/>
        </a:spcAft>
        <a:defRPr sz="6800">
          <a:solidFill>
            <a:srgbClr val="576F7F"/>
          </a:solidFill>
          <a:latin typeface="Publico Text" panose="02040502060504060203" pitchFamily="18" charset="0"/>
          <a:cs typeface="Times New Roman" panose="02020603050405020304" pitchFamily="18" charset="0"/>
        </a:defRPr>
      </a:lvl2pPr>
      <a:lvl3pPr algn="l" defTabSz="1219200" rtl="0" eaLnBrk="0" fontAlgn="base" hangingPunct="0">
        <a:spcBef>
          <a:spcPct val="0"/>
        </a:spcBef>
        <a:spcAft>
          <a:spcPct val="0"/>
        </a:spcAft>
        <a:defRPr sz="6800">
          <a:solidFill>
            <a:srgbClr val="576F7F"/>
          </a:solidFill>
          <a:latin typeface="Publico Text" panose="02040502060504060203" pitchFamily="18" charset="0"/>
          <a:cs typeface="Times New Roman" panose="02020603050405020304" pitchFamily="18" charset="0"/>
        </a:defRPr>
      </a:lvl3pPr>
      <a:lvl4pPr algn="l" defTabSz="1219200" rtl="0" eaLnBrk="0" fontAlgn="base" hangingPunct="0">
        <a:spcBef>
          <a:spcPct val="0"/>
        </a:spcBef>
        <a:spcAft>
          <a:spcPct val="0"/>
        </a:spcAft>
        <a:defRPr sz="6800">
          <a:solidFill>
            <a:srgbClr val="576F7F"/>
          </a:solidFill>
          <a:latin typeface="Publico Text" panose="02040502060504060203" pitchFamily="18" charset="0"/>
          <a:cs typeface="Times New Roman" panose="02020603050405020304" pitchFamily="18" charset="0"/>
        </a:defRPr>
      </a:lvl4pPr>
      <a:lvl5pPr algn="l" defTabSz="1219200" rtl="0" eaLnBrk="0" fontAlgn="base" hangingPunct="0">
        <a:spcBef>
          <a:spcPct val="0"/>
        </a:spcBef>
        <a:spcAft>
          <a:spcPct val="0"/>
        </a:spcAft>
        <a:defRPr sz="6800">
          <a:solidFill>
            <a:srgbClr val="576F7F"/>
          </a:solidFill>
          <a:latin typeface="Publico Text" panose="02040502060504060203" pitchFamily="18" charset="0"/>
          <a:cs typeface="Times New Roman" panose="02020603050405020304" pitchFamily="18" charset="0"/>
        </a:defRPr>
      </a:lvl5pPr>
      <a:lvl6pPr marL="457200" algn="l" defTabSz="1219200" rtl="0" fontAlgn="base">
        <a:spcBef>
          <a:spcPct val="0"/>
        </a:spcBef>
        <a:spcAft>
          <a:spcPct val="0"/>
        </a:spcAft>
        <a:defRPr sz="6800">
          <a:solidFill>
            <a:srgbClr val="576F7F"/>
          </a:solidFill>
          <a:latin typeface="Times New Roman" panose="02020603050405020304" pitchFamily="18" charset="0"/>
          <a:cs typeface="Times New Roman" panose="02020603050405020304" pitchFamily="18" charset="0"/>
        </a:defRPr>
      </a:lvl6pPr>
      <a:lvl7pPr marL="914400" algn="l" defTabSz="1219200" rtl="0" fontAlgn="base">
        <a:spcBef>
          <a:spcPct val="0"/>
        </a:spcBef>
        <a:spcAft>
          <a:spcPct val="0"/>
        </a:spcAft>
        <a:defRPr sz="6800">
          <a:solidFill>
            <a:srgbClr val="576F7F"/>
          </a:solidFill>
          <a:latin typeface="Times New Roman" panose="02020603050405020304" pitchFamily="18" charset="0"/>
          <a:cs typeface="Times New Roman" panose="02020603050405020304" pitchFamily="18" charset="0"/>
        </a:defRPr>
      </a:lvl7pPr>
      <a:lvl8pPr marL="1371600" algn="l" defTabSz="1219200" rtl="0" fontAlgn="base">
        <a:spcBef>
          <a:spcPct val="0"/>
        </a:spcBef>
        <a:spcAft>
          <a:spcPct val="0"/>
        </a:spcAft>
        <a:defRPr sz="6800">
          <a:solidFill>
            <a:srgbClr val="576F7F"/>
          </a:solidFill>
          <a:latin typeface="Times New Roman" panose="02020603050405020304" pitchFamily="18" charset="0"/>
          <a:cs typeface="Times New Roman" panose="02020603050405020304" pitchFamily="18" charset="0"/>
        </a:defRPr>
      </a:lvl8pPr>
      <a:lvl9pPr marL="1828800" algn="l" defTabSz="1219200" rtl="0" fontAlgn="base">
        <a:spcBef>
          <a:spcPct val="0"/>
        </a:spcBef>
        <a:spcAft>
          <a:spcPct val="0"/>
        </a:spcAft>
        <a:defRPr sz="6800">
          <a:solidFill>
            <a:srgbClr val="576F7F"/>
          </a:solidFill>
          <a:latin typeface="Times New Roman" panose="02020603050405020304" pitchFamily="18" charset="0"/>
          <a:cs typeface="Times New Roman" panose="02020603050405020304" pitchFamily="18" charset="0"/>
        </a:defRPr>
      </a:lvl9pPr>
    </p:titleStyle>
    <p:bodyStyle>
      <a:lvl1pPr algn="l" defTabSz="1219200" rtl="0" eaLnBrk="0" fontAlgn="base" hangingPunct="0">
        <a:spcBef>
          <a:spcPct val="0"/>
        </a:spcBef>
        <a:spcAft>
          <a:spcPct val="0"/>
        </a:spcAft>
        <a:defRPr lang="tr-TR" sz="4800" kern="1200" dirty="0">
          <a:solidFill>
            <a:srgbClr val="576F7F"/>
          </a:solidFill>
          <a:latin typeface="Times New Roman" panose="02020603050405020304" pitchFamily="18" charset="0"/>
          <a:ea typeface="+mn-ea"/>
          <a:cs typeface="Times New Roman" panose="02020603050405020304" pitchFamily="18" charset="0"/>
        </a:defRPr>
      </a:lvl1pPr>
      <a:lvl2pPr marL="1981200" indent="-909638" algn="l" defTabSz="1219200" rtl="0" eaLnBrk="0" fontAlgn="base" hangingPunct="0">
        <a:spcBef>
          <a:spcPct val="0"/>
        </a:spcBef>
        <a:spcAft>
          <a:spcPct val="0"/>
        </a:spcAft>
        <a:buFont typeface="Arial" panose="020B0604020202020204" pitchFamily="34" charset="0"/>
        <a:buChar char="–"/>
        <a:defRPr lang="tr-TR" sz="2600" kern="1200" dirty="0">
          <a:solidFill>
            <a:srgbClr val="576F7F"/>
          </a:solidFill>
          <a:latin typeface="Times New Roman" panose="02020603050405020304" pitchFamily="18" charset="0"/>
          <a:ea typeface="+mn-ea"/>
          <a:cs typeface="Arial"/>
        </a:defRPr>
      </a:lvl2pPr>
      <a:lvl3pPr marL="3048000" indent="-609600" algn="l" defTabSz="1219200" rtl="0" eaLnBrk="0" fontAlgn="base" hangingPunct="0">
        <a:spcBef>
          <a:spcPct val="0"/>
        </a:spcBef>
        <a:spcAft>
          <a:spcPct val="0"/>
        </a:spcAft>
        <a:buFont typeface="Arial" panose="020B0604020202020204" pitchFamily="34" charset="0"/>
        <a:buChar char="•"/>
        <a:defRPr lang="tr-TR" sz="2800" kern="1200" dirty="0">
          <a:solidFill>
            <a:srgbClr val="000000"/>
          </a:solidFill>
          <a:latin typeface="Arial"/>
          <a:ea typeface="+mn-ea"/>
          <a:cs typeface="Arial"/>
        </a:defRPr>
      </a:lvl3pPr>
      <a:lvl4pPr marL="4267200" indent="-609600" algn="l" defTabSz="1219200" rtl="0" eaLnBrk="0" fontAlgn="base" hangingPunct="0">
        <a:spcBef>
          <a:spcPct val="20000"/>
        </a:spcBef>
        <a:spcAft>
          <a:spcPct val="0"/>
        </a:spcAft>
        <a:buFont typeface="Arial" panose="020B0604020202020204" pitchFamily="34" charset="0"/>
        <a:buChar char="–"/>
        <a:defRPr sz="5300" kern="1200">
          <a:solidFill>
            <a:schemeClr val="tx1"/>
          </a:solidFill>
          <a:latin typeface="+mn-lt"/>
          <a:ea typeface="+mn-ea"/>
          <a:cs typeface="Arial" panose="020B0604020202020204" pitchFamily="34" charset="0"/>
        </a:defRPr>
      </a:lvl4pPr>
      <a:lvl5pPr marL="5486400" indent="-609600" algn="l" defTabSz="1219200" rtl="0" eaLnBrk="0" fontAlgn="base" hangingPunct="0">
        <a:spcBef>
          <a:spcPct val="20000"/>
        </a:spcBef>
        <a:spcAft>
          <a:spcPct val="0"/>
        </a:spcAft>
        <a:buFont typeface="Arial" panose="020B0604020202020204" pitchFamily="34" charset="0"/>
        <a:buChar char="»"/>
        <a:defRPr sz="5300" kern="1200">
          <a:solidFill>
            <a:schemeClr val="tx1"/>
          </a:solidFill>
          <a:latin typeface="+mn-lt"/>
          <a:ea typeface="+mn-ea"/>
          <a:cs typeface="Arial" panose="020B0604020202020204" pitchFamily="34"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p:bodyStyle>
    <p:otherStyle>
      <a:defPPr>
        <a:defRPr lang="en-US"/>
      </a:defPPr>
      <a:lvl1pPr marL="0" algn="l" defTabSz="1219215" rtl="0" eaLnBrk="1" latinLnBrk="0" hangingPunct="1">
        <a:defRPr sz="4800" kern="1200">
          <a:solidFill>
            <a:schemeClr val="tx1"/>
          </a:solidFill>
          <a:latin typeface="+mn-lt"/>
          <a:ea typeface="+mn-ea"/>
          <a:cs typeface="+mn-cs"/>
        </a:defRPr>
      </a:lvl1pPr>
      <a:lvl2pPr marL="1219215" algn="l" defTabSz="1219215" rtl="0" eaLnBrk="1" latinLnBrk="0" hangingPunct="1">
        <a:defRPr sz="4800" kern="1200">
          <a:solidFill>
            <a:schemeClr val="tx1"/>
          </a:solidFill>
          <a:latin typeface="+mn-lt"/>
          <a:ea typeface="+mn-ea"/>
          <a:cs typeface="+mn-cs"/>
        </a:defRPr>
      </a:lvl2pPr>
      <a:lvl3pPr marL="2438430" algn="l" defTabSz="1219215" rtl="0" eaLnBrk="1" latinLnBrk="0" hangingPunct="1">
        <a:defRPr sz="4800" kern="1200">
          <a:solidFill>
            <a:schemeClr val="tx1"/>
          </a:solidFill>
          <a:latin typeface="+mn-lt"/>
          <a:ea typeface="+mn-ea"/>
          <a:cs typeface="+mn-cs"/>
        </a:defRPr>
      </a:lvl3pPr>
      <a:lvl4pPr marL="3657646" algn="l" defTabSz="1219215" rtl="0" eaLnBrk="1" latinLnBrk="0" hangingPunct="1">
        <a:defRPr sz="4800" kern="1200">
          <a:solidFill>
            <a:schemeClr val="tx1"/>
          </a:solidFill>
          <a:latin typeface="+mn-lt"/>
          <a:ea typeface="+mn-ea"/>
          <a:cs typeface="+mn-cs"/>
        </a:defRPr>
      </a:lvl4pPr>
      <a:lvl5pPr marL="4876861" algn="l" defTabSz="1219215" rtl="0" eaLnBrk="1" latinLnBrk="0" hangingPunct="1">
        <a:defRPr sz="4800" kern="1200">
          <a:solidFill>
            <a:schemeClr val="tx1"/>
          </a:solidFill>
          <a:latin typeface="+mn-lt"/>
          <a:ea typeface="+mn-ea"/>
          <a:cs typeface="+mn-cs"/>
        </a:defRPr>
      </a:lvl5pPr>
      <a:lvl6pPr marL="6096076" algn="l" defTabSz="1219215" rtl="0" eaLnBrk="1" latinLnBrk="0" hangingPunct="1">
        <a:defRPr sz="4800" kern="1200">
          <a:solidFill>
            <a:schemeClr val="tx1"/>
          </a:solidFill>
          <a:latin typeface="+mn-lt"/>
          <a:ea typeface="+mn-ea"/>
          <a:cs typeface="+mn-cs"/>
        </a:defRPr>
      </a:lvl6pPr>
      <a:lvl7pPr marL="7315291" algn="l" defTabSz="1219215" rtl="0" eaLnBrk="1" latinLnBrk="0" hangingPunct="1">
        <a:defRPr sz="4800" kern="1200">
          <a:solidFill>
            <a:schemeClr val="tx1"/>
          </a:solidFill>
          <a:latin typeface="+mn-lt"/>
          <a:ea typeface="+mn-ea"/>
          <a:cs typeface="+mn-cs"/>
        </a:defRPr>
      </a:lvl7pPr>
      <a:lvl8pPr marL="8534507" algn="l" defTabSz="1219215" rtl="0" eaLnBrk="1" latinLnBrk="0" hangingPunct="1">
        <a:defRPr sz="4800" kern="1200">
          <a:solidFill>
            <a:schemeClr val="tx1"/>
          </a:solidFill>
          <a:latin typeface="+mn-lt"/>
          <a:ea typeface="+mn-ea"/>
          <a:cs typeface="+mn-cs"/>
        </a:defRPr>
      </a:lvl8pPr>
      <a:lvl9pPr marL="9753722" algn="l" defTabSz="1219215" rtl="0" eaLnBrk="1" latinLnBrk="0" hangingPunct="1">
        <a:defRPr sz="4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22378234" y="12586391"/>
            <a:ext cx="1246941" cy="732365"/>
          </a:xfrm>
          <a:prstGeom prst="rect">
            <a:avLst/>
          </a:prstGeom>
        </p:spPr>
        <p:txBody>
          <a:bodyPr vert="horz" lIns="91440" tIns="45720" rIns="91440" bIns="45720" rtlCol="0" anchor="ctr"/>
          <a:lstStyle>
            <a:lvl1pPr algn="r">
              <a:defRPr lang="en-US" sz="2133" b="0" i="0" kern="1200" smtClean="0">
                <a:solidFill>
                  <a:schemeClr val="accent2"/>
                </a:solidFill>
                <a:latin typeface="Georgia" panose="02040502050405020303" pitchFamily="18" charset="0"/>
                <a:ea typeface="+mn-ea"/>
                <a:cs typeface="Times New Roman" panose="02020603050405020304" pitchFamily="18" charset="0"/>
              </a:defRPr>
            </a:lvl1pPr>
          </a:lstStyle>
          <a:p>
            <a:fld id="{BA8CF1B3-96A0-D24B-B5C9-B5B93FF4523E}" type="slidenum">
              <a:rPr lang="uk-UA" smtClean="0"/>
              <a:pPr/>
              <a:t>‹#›</a:t>
            </a:fld>
            <a:endParaRPr lang="uk-UA"/>
          </a:p>
        </p:txBody>
      </p:sp>
      <p:sp>
        <p:nvSpPr>
          <p:cNvPr id="7" name="Text Placeholder 2">
            <a:extLst>
              <a:ext uri="{FF2B5EF4-FFF2-40B4-BE49-F238E27FC236}">
                <a16:creationId xmlns:a16="http://schemas.microsoft.com/office/drawing/2014/main" id="{06CEB089-E730-C64A-A490-6055B6A2F061}"/>
              </a:ext>
            </a:extLst>
          </p:cNvPr>
          <p:cNvSpPr>
            <a:spLocks noGrp="1"/>
          </p:cNvSpPr>
          <p:nvPr>
            <p:ph type="body" idx="1"/>
          </p:nvPr>
        </p:nvSpPr>
        <p:spPr>
          <a:xfrm>
            <a:off x="839787" y="3124200"/>
            <a:ext cx="22765279" cy="7924800"/>
          </a:xfrm>
          <a:prstGeom prst="rect">
            <a:avLst/>
          </a:prstGeom>
        </p:spPr>
        <p:txBody>
          <a:bodyPr vert="horz" lIns="0" tIns="0" rIns="0" bIns="0" rtlCol="0">
            <a:normAutofit/>
          </a:bodyPr>
          <a:lstStyle/>
          <a:p>
            <a:pPr lvl="0"/>
            <a:r>
              <a:rPr lang="tr-TR"/>
              <a:t>Click to edit Master text styles</a:t>
            </a:r>
          </a:p>
          <a:p>
            <a:pPr marL="0" lvl="0" indent="-285750" algn="l" defTabSz="457200" rtl="0" eaLnBrk="1" latinLnBrk="0" hangingPunct="1">
              <a:spcBef>
                <a:spcPct val="20000"/>
              </a:spcBef>
              <a:buFont typeface="Arial"/>
              <a:buChar char="–"/>
            </a:pPr>
            <a:r>
              <a:rPr lang="tr-TR"/>
              <a:t>Second level</a:t>
            </a:r>
          </a:p>
          <a:p>
            <a:pPr marL="685800" lvl="1" indent="-171450" algn="l" defTabSz="457200" rtl="0" eaLnBrk="1" latinLnBrk="0" hangingPunct="1">
              <a:spcBef>
                <a:spcPct val="20000"/>
              </a:spcBef>
              <a:buFont typeface="Arial"/>
              <a:buChar char="•"/>
            </a:pPr>
            <a:r>
              <a:rPr lang="tr-TR"/>
              <a:t>Third level</a:t>
            </a:r>
            <a:endParaRPr lang="en-US"/>
          </a:p>
        </p:txBody>
      </p:sp>
      <p:sp>
        <p:nvSpPr>
          <p:cNvPr id="3" name="Title Placeholder 2">
            <a:extLst>
              <a:ext uri="{FF2B5EF4-FFF2-40B4-BE49-F238E27FC236}">
                <a16:creationId xmlns:a16="http://schemas.microsoft.com/office/drawing/2014/main" id="{6F8DBE1A-DABF-3DB8-D980-1635E02896E2}"/>
              </a:ext>
            </a:extLst>
          </p:cNvPr>
          <p:cNvSpPr>
            <a:spLocks noGrp="1"/>
          </p:cNvSpPr>
          <p:nvPr>
            <p:ph type="title"/>
          </p:nvPr>
        </p:nvSpPr>
        <p:spPr>
          <a:xfrm>
            <a:off x="839787" y="730251"/>
            <a:ext cx="22765279" cy="1618558"/>
          </a:xfrm>
          <a:prstGeom prst="rect">
            <a:avLst/>
          </a:prstGeom>
        </p:spPr>
        <p:txBody>
          <a:bodyPr vert="horz" lIns="91440" tIns="45720" rIns="91440" bIns="45720" rtlCol="0" anchor="t">
            <a:normAutofit/>
          </a:bodyPr>
          <a:lstStyle/>
          <a:p>
            <a:r>
              <a:rPr lang="en-US"/>
              <a:t>Click to edit Master title style</a:t>
            </a:r>
          </a:p>
        </p:txBody>
      </p:sp>
    </p:spTree>
    <p:extLst>
      <p:ext uri="{BB962C8B-B14F-4D97-AF65-F5344CB8AC3E}">
        <p14:creationId xmlns:p14="http://schemas.microsoft.com/office/powerpoint/2010/main" val="3639890875"/>
      </p:ext>
    </p:extLst>
  </p:cSld>
  <p:clrMap bg1="lt1" tx1="dk1" bg2="lt2" tx2="dk2" accent1="accent1" accent2="accent2" accent3="accent3" accent4="accent4" accent5="accent5" accent6="accent6" hlink="hlink" folHlink="folHlink"/>
  <p:sldLayoutIdLst>
    <p:sldLayoutId id="2147484404" r:id="rId1"/>
    <p:sldLayoutId id="2147484405" r:id="rId2"/>
    <p:sldLayoutId id="2147484406" r:id="rId3"/>
    <p:sldLayoutId id="2147484407" r:id="rId4"/>
    <p:sldLayoutId id="2147484408" r:id="rId5"/>
    <p:sldLayoutId id="2147484409" r:id="rId6"/>
    <p:sldLayoutId id="2147484410" r:id="rId7"/>
    <p:sldLayoutId id="2147484411" r:id="rId8"/>
    <p:sldLayoutId id="2147484412" r:id="rId9"/>
    <p:sldLayoutId id="2147484413" r:id="rId10"/>
    <p:sldLayoutId id="2147484414" r:id="rId11"/>
    <p:sldLayoutId id="2147484415" r:id="rId12"/>
    <p:sldLayoutId id="2147484416" r:id="rId13"/>
    <p:sldLayoutId id="2147484417" r:id="rId14"/>
    <p:sldLayoutId id="2147484418" r:id="rId15"/>
    <p:sldLayoutId id="2147484419" r:id="rId16"/>
    <p:sldLayoutId id="2147484421" r:id="rId17"/>
    <p:sldLayoutId id="2147484423" r:id="rId18"/>
    <p:sldLayoutId id="2147484425" r:id="rId19"/>
    <p:sldLayoutId id="2147484427" r:id="rId20"/>
    <p:sldLayoutId id="2147484429" r:id="rId21"/>
    <p:sldLayoutId id="2147484430" r:id="rId22"/>
    <p:sldLayoutId id="2147484431" r:id="rId23"/>
    <p:sldLayoutId id="2147484432" r:id="rId24"/>
    <p:sldLayoutId id="2147484433" r:id="rId25"/>
    <p:sldLayoutId id="2147484434" r:id="rId26"/>
    <p:sldLayoutId id="2147484435" r:id="rId27"/>
    <p:sldLayoutId id="2147484436" r:id="rId28"/>
    <p:sldLayoutId id="2147484437" r:id="rId29"/>
    <p:sldLayoutId id="2147484438" r:id="rId30"/>
    <p:sldLayoutId id="2147484439" r:id="rId31"/>
    <p:sldLayoutId id="2147484440" r:id="rId32"/>
    <p:sldLayoutId id="2147484443" r:id="rId33"/>
    <p:sldLayoutId id="2147484445" r:id="rId34"/>
    <p:sldLayoutId id="2147484446" r:id="rId35"/>
    <p:sldLayoutId id="2147484447" r:id="rId36"/>
  </p:sldLayoutIdLst>
  <p:hf hdr="0"/>
  <p:txStyles>
    <p:titleStyle>
      <a:lvl1pPr algn="l" defTabSz="1219215" rtl="0" eaLnBrk="1" latinLnBrk="0" hangingPunct="1">
        <a:spcBef>
          <a:spcPct val="0"/>
        </a:spcBef>
        <a:buNone/>
        <a:defRPr lang="en-US" sz="6800" b="0" i="0" kern="1200" dirty="0">
          <a:solidFill>
            <a:schemeClr val="accent2"/>
          </a:solidFill>
          <a:latin typeface="Times" panose="02020603050405020304" pitchFamily="18" charset="0"/>
          <a:ea typeface="+mj-ea"/>
          <a:cs typeface="Times" panose="02020603050405020304" pitchFamily="18" charset="0"/>
        </a:defRPr>
      </a:lvl1pPr>
    </p:titleStyle>
    <p:bodyStyle>
      <a:lvl1pPr marL="0" indent="0" algn="l" defTabSz="1219215" rtl="0" eaLnBrk="1" latinLnBrk="0" hangingPunct="1">
        <a:lnSpc>
          <a:spcPct val="100000"/>
        </a:lnSpc>
        <a:spcBef>
          <a:spcPts val="0"/>
        </a:spcBef>
        <a:buFontTx/>
        <a:buNone/>
        <a:tabLst/>
        <a:defRPr lang="tr-TR" sz="4800" b="0" i="0" kern="1200" dirty="0" smtClean="0">
          <a:solidFill>
            <a:schemeClr val="accent2"/>
          </a:solidFill>
          <a:latin typeface="Times" panose="02020603050405020304" pitchFamily="18" charset="0"/>
          <a:ea typeface="+mn-ea"/>
          <a:cs typeface="Times" panose="02020603050405020304" pitchFamily="18" charset="0"/>
        </a:defRPr>
      </a:lvl1pPr>
      <a:lvl2pPr marL="1981225" indent="-910179" algn="l" defTabSz="1219215" rtl="0" eaLnBrk="1" latinLnBrk="0" hangingPunct="1">
        <a:lnSpc>
          <a:spcPct val="100000"/>
        </a:lnSpc>
        <a:spcBef>
          <a:spcPts val="0"/>
        </a:spcBef>
        <a:buFont typeface="Arial"/>
        <a:buChar char="–"/>
        <a:tabLst/>
        <a:defRPr lang="tr-TR" sz="2667" b="0" i="0" kern="1200" dirty="0" smtClean="0">
          <a:solidFill>
            <a:schemeClr val="accent2"/>
          </a:solidFill>
          <a:latin typeface="Times" panose="02020603050405020304" pitchFamily="18" charset="0"/>
          <a:ea typeface="+mn-ea"/>
          <a:cs typeface="Times" panose="02020603050405020304" pitchFamily="18" charset="0"/>
        </a:defRPr>
      </a:lvl2pPr>
      <a:lvl3pPr marL="3048038" indent="-609608" algn="l" defTabSz="1219215" rtl="0" eaLnBrk="1" latinLnBrk="0" hangingPunct="1">
        <a:lnSpc>
          <a:spcPct val="100000"/>
        </a:lnSpc>
        <a:spcBef>
          <a:spcPts val="0"/>
        </a:spcBef>
        <a:buFont typeface="Arial"/>
        <a:buChar char="•"/>
        <a:tabLst/>
        <a:defRPr lang="tr-TR" sz="2800" b="0" i="0" kern="1200" dirty="0" smtClean="0">
          <a:solidFill>
            <a:srgbClr val="000000"/>
          </a:solidFill>
          <a:latin typeface="Arial"/>
          <a:ea typeface="+mn-ea"/>
          <a:cs typeface="Arial"/>
        </a:defRPr>
      </a:lvl3pPr>
      <a:lvl4pPr marL="4267253" indent="-609608" algn="l" defTabSz="1219215" rtl="0" eaLnBrk="1" latinLnBrk="0" hangingPunct="1">
        <a:spcBef>
          <a:spcPct val="20000"/>
        </a:spcBef>
        <a:buFont typeface="Arial"/>
        <a:buChar char="–"/>
        <a:defRPr sz="5333" kern="1200">
          <a:solidFill>
            <a:schemeClr val="tx1"/>
          </a:solidFill>
          <a:latin typeface="+mn-lt"/>
          <a:ea typeface="+mn-ea"/>
          <a:cs typeface="+mn-cs"/>
        </a:defRPr>
      </a:lvl4pPr>
      <a:lvl5pPr marL="5486469" indent="-609608" algn="l" defTabSz="1219215" rtl="0" eaLnBrk="1" latinLnBrk="0" hangingPunct="1">
        <a:spcBef>
          <a:spcPct val="20000"/>
        </a:spcBef>
        <a:buFont typeface="Arial"/>
        <a:buChar char="»"/>
        <a:defRPr sz="5333" kern="1200">
          <a:solidFill>
            <a:schemeClr val="tx1"/>
          </a:solidFill>
          <a:latin typeface="+mn-lt"/>
          <a:ea typeface="+mn-ea"/>
          <a:cs typeface="+mn-cs"/>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p:bodyStyle>
    <p:otherStyle>
      <a:defPPr>
        <a:defRPr lang="en-US"/>
      </a:defPPr>
      <a:lvl1pPr marL="0" algn="l" defTabSz="1219215" rtl="0" eaLnBrk="1" latinLnBrk="0" hangingPunct="1">
        <a:defRPr sz="4800" kern="1200">
          <a:solidFill>
            <a:schemeClr val="tx1"/>
          </a:solidFill>
          <a:latin typeface="+mn-lt"/>
          <a:ea typeface="+mn-ea"/>
          <a:cs typeface="+mn-cs"/>
        </a:defRPr>
      </a:lvl1pPr>
      <a:lvl2pPr marL="1219215" algn="l" defTabSz="1219215" rtl="0" eaLnBrk="1" latinLnBrk="0" hangingPunct="1">
        <a:defRPr sz="4800" kern="1200">
          <a:solidFill>
            <a:schemeClr val="tx1"/>
          </a:solidFill>
          <a:latin typeface="+mn-lt"/>
          <a:ea typeface="+mn-ea"/>
          <a:cs typeface="+mn-cs"/>
        </a:defRPr>
      </a:lvl2pPr>
      <a:lvl3pPr marL="2438430" algn="l" defTabSz="1219215" rtl="0" eaLnBrk="1" latinLnBrk="0" hangingPunct="1">
        <a:defRPr sz="4800" kern="1200">
          <a:solidFill>
            <a:schemeClr val="tx1"/>
          </a:solidFill>
          <a:latin typeface="+mn-lt"/>
          <a:ea typeface="+mn-ea"/>
          <a:cs typeface="+mn-cs"/>
        </a:defRPr>
      </a:lvl3pPr>
      <a:lvl4pPr marL="3657646" algn="l" defTabSz="1219215" rtl="0" eaLnBrk="1" latinLnBrk="0" hangingPunct="1">
        <a:defRPr sz="4800" kern="1200">
          <a:solidFill>
            <a:schemeClr val="tx1"/>
          </a:solidFill>
          <a:latin typeface="+mn-lt"/>
          <a:ea typeface="+mn-ea"/>
          <a:cs typeface="+mn-cs"/>
        </a:defRPr>
      </a:lvl4pPr>
      <a:lvl5pPr marL="4876861" algn="l" defTabSz="1219215" rtl="0" eaLnBrk="1" latinLnBrk="0" hangingPunct="1">
        <a:defRPr sz="4800" kern="1200">
          <a:solidFill>
            <a:schemeClr val="tx1"/>
          </a:solidFill>
          <a:latin typeface="+mn-lt"/>
          <a:ea typeface="+mn-ea"/>
          <a:cs typeface="+mn-cs"/>
        </a:defRPr>
      </a:lvl5pPr>
      <a:lvl6pPr marL="6096076" algn="l" defTabSz="1219215" rtl="0" eaLnBrk="1" latinLnBrk="0" hangingPunct="1">
        <a:defRPr sz="4800" kern="1200">
          <a:solidFill>
            <a:schemeClr val="tx1"/>
          </a:solidFill>
          <a:latin typeface="+mn-lt"/>
          <a:ea typeface="+mn-ea"/>
          <a:cs typeface="+mn-cs"/>
        </a:defRPr>
      </a:lvl6pPr>
      <a:lvl7pPr marL="7315291" algn="l" defTabSz="1219215" rtl="0" eaLnBrk="1" latinLnBrk="0" hangingPunct="1">
        <a:defRPr sz="4800" kern="1200">
          <a:solidFill>
            <a:schemeClr val="tx1"/>
          </a:solidFill>
          <a:latin typeface="+mn-lt"/>
          <a:ea typeface="+mn-ea"/>
          <a:cs typeface="+mn-cs"/>
        </a:defRPr>
      </a:lvl7pPr>
      <a:lvl8pPr marL="8534507" algn="l" defTabSz="1219215" rtl="0" eaLnBrk="1" latinLnBrk="0" hangingPunct="1">
        <a:defRPr sz="4800" kern="1200">
          <a:solidFill>
            <a:schemeClr val="tx1"/>
          </a:solidFill>
          <a:latin typeface="+mn-lt"/>
          <a:ea typeface="+mn-ea"/>
          <a:cs typeface="+mn-cs"/>
        </a:defRPr>
      </a:lvl8pPr>
      <a:lvl9pPr marL="9753722" algn="l" defTabSz="1219215" rtl="0" eaLnBrk="1" latinLnBrk="0" hangingPunct="1">
        <a:defRPr sz="4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320">
          <p15:clr>
            <a:srgbClr val="F26B43"/>
          </p15:clr>
        </p15:guide>
        <p15:guide id="2" pos="768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C6F47BB5-32DA-443B-F525-BA796CF03DD8}"/>
              </a:ext>
            </a:extLst>
          </p:cNvPr>
          <p:cNvSpPr>
            <a:spLocks noGrp="1"/>
          </p:cNvSpPr>
          <p:nvPr>
            <p:ph type="sldNum" sz="quarter" idx="4"/>
          </p:nvPr>
        </p:nvSpPr>
        <p:spPr>
          <a:xfrm>
            <a:off x="22378988" y="12585700"/>
            <a:ext cx="1246187" cy="733425"/>
          </a:xfrm>
          <a:prstGeom prst="rect">
            <a:avLst/>
          </a:prstGeom>
        </p:spPr>
        <p:txBody>
          <a:bodyPr vert="horz" lIns="91440" tIns="45720" rIns="91440" bIns="45720" rtlCol="0" anchor="ctr"/>
          <a:lstStyle>
            <a:lvl1pPr algn="r" defTabSz="1219261" eaLnBrk="1" fontAlgn="auto" hangingPunct="1">
              <a:spcBef>
                <a:spcPts val="0"/>
              </a:spcBef>
              <a:spcAft>
                <a:spcPts val="0"/>
              </a:spcAft>
              <a:defRPr lang="en-US" sz="2133" b="0" i="0" kern="1200" smtClean="0">
                <a:solidFill>
                  <a:schemeClr val="accent2"/>
                </a:solidFill>
                <a:latin typeface="Georgia" panose="02040502050405020303" pitchFamily="18" charset="0"/>
                <a:ea typeface="+mn-ea"/>
                <a:cs typeface="Times New Roman" panose="02020603050405020304" pitchFamily="18" charset="0"/>
              </a:defRPr>
            </a:lvl1pPr>
          </a:lstStyle>
          <a:p>
            <a:pPr>
              <a:defRPr/>
            </a:pPr>
            <a:fld id="{3EBE310B-8258-49F2-9488-96E09D7B7421}" type="slidenum">
              <a:rPr lang="uk-UA"/>
              <a:pPr>
                <a:defRPr/>
              </a:pPr>
              <a:t>‹#›</a:t>
            </a:fld>
            <a:endParaRPr lang="uk-UA"/>
          </a:p>
        </p:txBody>
      </p:sp>
      <p:sp>
        <p:nvSpPr>
          <p:cNvPr id="7" name="Text Placeholder 2">
            <a:extLst>
              <a:ext uri="{FF2B5EF4-FFF2-40B4-BE49-F238E27FC236}">
                <a16:creationId xmlns:a16="http://schemas.microsoft.com/office/drawing/2014/main" id="{820E35B2-B281-EAF2-A746-B0E6AC20251B}"/>
              </a:ext>
            </a:extLst>
          </p:cNvPr>
          <p:cNvSpPr>
            <a:spLocks noGrp="1"/>
          </p:cNvSpPr>
          <p:nvPr>
            <p:ph type="body" idx="1"/>
          </p:nvPr>
        </p:nvSpPr>
        <p:spPr>
          <a:xfrm>
            <a:off x="839788" y="3124200"/>
            <a:ext cx="22764750" cy="7924800"/>
          </a:xfrm>
          <a:prstGeom prst="rect">
            <a:avLst/>
          </a:prstGeom>
        </p:spPr>
        <p:txBody>
          <a:bodyPr vert="horz" lIns="0" tIns="0" rIns="0" bIns="0" rtlCol="0">
            <a:normAutofit/>
          </a:body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a:p>
            <a:pPr lvl="0"/>
            <a:r>
              <a:rPr lang="tr-TR"/>
              <a:t>Second </a:t>
            </a:r>
            <a:r>
              <a:rPr lang="tr-TR" err="1"/>
              <a:t>level</a:t>
            </a:r>
            <a:endParaRPr lang="tr-TR"/>
          </a:p>
          <a:p>
            <a:pPr lvl="1"/>
            <a:r>
              <a:rPr lang="tr-TR"/>
              <a:t>Third </a:t>
            </a:r>
            <a:r>
              <a:rPr lang="tr-TR" err="1"/>
              <a:t>level</a:t>
            </a:r>
            <a:endParaRPr lang="en-US"/>
          </a:p>
        </p:txBody>
      </p:sp>
      <p:sp>
        <p:nvSpPr>
          <p:cNvPr id="1028" name="Title Placeholder 2">
            <a:extLst>
              <a:ext uri="{FF2B5EF4-FFF2-40B4-BE49-F238E27FC236}">
                <a16:creationId xmlns:a16="http://schemas.microsoft.com/office/drawing/2014/main" id="{8CBE0786-AFA0-ECD8-428C-C6E7BD050F0B}"/>
              </a:ext>
            </a:extLst>
          </p:cNvPr>
          <p:cNvSpPr>
            <a:spLocks noGrp="1" noChangeArrowheads="1"/>
          </p:cNvSpPr>
          <p:nvPr>
            <p:ph type="title"/>
          </p:nvPr>
        </p:nvSpPr>
        <p:spPr bwMode="auto">
          <a:xfrm>
            <a:off x="839788" y="730250"/>
            <a:ext cx="2276475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Tree>
    <p:extLst>
      <p:ext uri="{BB962C8B-B14F-4D97-AF65-F5344CB8AC3E}">
        <p14:creationId xmlns:p14="http://schemas.microsoft.com/office/powerpoint/2010/main" val="853572038"/>
      </p:ext>
    </p:extLst>
  </p:cSld>
  <p:clrMap bg1="lt1" tx1="dk1" bg2="lt2" tx2="dk2" accent1="accent1" accent2="accent2" accent3="accent3" accent4="accent4" accent5="accent5" accent6="accent6" hlink="hlink" folHlink="folHlink"/>
  <p:sldLayoutIdLst>
    <p:sldLayoutId id="2147484451" r:id="rId1"/>
    <p:sldLayoutId id="2147484452" r:id="rId2"/>
    <p:sldLayoutId id="2147484453" r:id="rId3"/>
    <p:sldLayoutId id="2147484454" r:id="rId4"/>
    <p:sldLayoutId id="2147484455" r:id="rId5"/>
    <p:sldLayoutId id="2147484456" r:id="rId6"/>
    <p:sldLayoutId id="2147484457" r:id="rId7"/>
    <p:sldLayoutId id="2147484458" r:id="rId8"/>
    <p:sldLayoutId id="2147484459" r:id="rId9"/>
    <p:sldLayoutId id="2147484460" r:id="rId10"/>
    <p:sldLayoutId id="2147484461" r:id="rId11"/>
    <p:sldLayoutId id="2147484462" r:id="rId12"/>
    <p:sldLayoutId id="2147484463" r:id="rId13"/>
    <p:sldLayoutId id="2147484464" r:id="rId14"/>
    <p:sldLayoutId id="2147484465" r:id="rId15"/>
    <p:sldLayoutId id="2147484466" r:id="rId16"/>
    <p:sldLayoutId id="2147484467" r:id="rId17"/>
    <p:sldLayoutId id="2147484468" r:id="rId18"/>
    <p:sldLayoutId id="2147484469" r:id="rId19"/>
    <p:sldLayoutId id="2147484470" r:id="rId20"/>
    <p:sldLayoutId id="2147484471" r:id="rId21"/>
    <p:sldLayoutId id="2147484472" r:id="rId22"/>
    <p:sldLayoutId id="2147484473" r:id="rId23"/>
    <p:sldLayoutId id="2147484474" r:id="rId24"/>
    <p:sldLayoutId id="2147484475" r:id="rId25"/>
    <p:sldLayoutId id="2147484476" r:id="rId26"/>
    <p:sldLayoutId id="2147484477" r:id="rId27"/>
    <p:sldLayoutId id="2147484478" r:id="rId28"/>
    <p:sldLayoutId id="2147484479" r:id="rId29"/>
    <p:sldLayoutId id="2147484480" r:id="rId30"/>
    <p:sldLayoutId id="2147484481" r:id="rId31"/>
    <p:sldLayoutId id="2147484482" r:id="rId32"/>
    <p:sldLayoutId id="2147484483" r:id="rId33"/>
    <p:sldLayoutId id="2147484484" r:id="rId34"/>
    <p:sldLayoutId id="2147484485" r:id="rId35"/>
    <p:sldLayoutId id="2147484486" r:id="rId36"/>
    <p:sldLayoutId id="2147484487" r:id="rId37"/>
    <p:sldLayoutId id="2147484489" r:id="rId38"/>
  </p:sldLayoutIdLst>
  <p:hf hdr="0"/>
  <p:txStyles>
    <p:titleStyle>
      <a:lvl1pPr algn="l" defTabSz="1219200" rtl="0" fontAlgn="base">
        <a:spcBef>
          <a:spcPct val="0"/>
        </a:spcBef>
        <a:spcAft>
          <a:spcPct val="0"/>
        </a:spcAft>
        <a:defRPr lang="en-US" sz="6800" kern="1200" dirty="0">
          <a:solidFill>
            <a:schemeClr val="accent2"/>
          </a:solidFill>
          <a:latin typeface="Georgia" panose="02040502050405020303" pitchFamily="18" charset="0"/>
          <a:ea typeface="+mj-ea"/>
          <a:cs typeface="Times New Roman" panose="02020603050405020304" pitchFamily="18" charset="0"/>
        </a:defRPr>
      </a:lvl1pPr>
      <a:lvl2pPr algn="l" defTabSz="1219200" rtl="0" fontAlgn="base">
        <a:spcBef>
          <a:spcPct val="0"/>
        </a:spcBef>
        <a:spcAft>
          <a:spcPct val="0"/>
        </a:spcAft>
        <a:defRPr sz="6800">
          <a:solidFill>
            <a:schemeClr val="accent2"/>
          </a:solidFill>
          <a:latin typeface="Georgia" panose="02040502050405020303" pitchFamily="18" charset="0"/>
          <a:cs typeface="Times New Roman" panose="02020603050405020304" pitchFamily="18" charset="0"/>
        </a:defRPr>
      </a:lvl2pPr>
      <a:lvl3pPr algn="l" defTabSz="1219200" rtl="0" fontAlgn="base">
        <a:spcBef>
          <a:spcPct val="0"/>
        </a:spcBef>
        <a:spcAft>
          <a:spcPct val="0"/>
        </a:spcAft>
        <a:defRPr sz="6800">
          <a:solidFill>
            <a:schemeClr val="accent2"/>
          </a:solidFill>
          <a:latin typeface="Georgia" panose="02040502050405020303" pitchFamily="18" charset="0"/>
          <a:cs typeface="Times New Roman" panose="02020603050405020304" pitchFamily="18" charset="0"/>
        </a:defRPr>
      </a:lvl3pPr>
      <a:lvl4pPr algn="l" defTabSz="1219200" rtl="0" fontAlgn="base">
        <a:spcBef>
          <a:spcPct val="0"/>
        </a:spcBef>
        <a:spcAft>
          <a:spcPct val="0"/>
        </a:spcAft>
        <a:defRPr sz="6800">
          <a:solidFill>
            <a:schemeClr val="accent2"/>
          </a:solidFill>
          <a:latin typeface="Georgia" panose="02040502050405020303" pitchFamily="18" charset="0"/>
          <a:cs typeface="Times New Roman" panose="02020603050405020304" pitchFamily="18" charset="0"/>
        </a:defRPr>
      </a:lvl4pPr>
      <a:lvl5pPr algn="l" defTabSz="1219200" rtl="0" fontAlgn="base">
        <a:spcBef>
          <a:spcPct val="0"/>
        </a:spcBef>
        <a:spcAft>
          <a:spcPct val="0"/>
        </a:spcAft>
        <a:defRPr sz="6800">
          <a:solidFill>
            <a:schemeClr val="accent2"/>
          </a:solidFill>
          <a:latin typeface="Georgia" panose="02040502050405020303" pitchFamily="18" charset="0"/>
          <a:cs typeface="Times New Roman" panose="02020603050405020304" pitchFamily="18" charset="0"/>
        </a:defRPr>
      </a:lvl5pPr>
      <a:lvl6pPr marL="457200" algn="l" defTabSz="1219200" rtl="0" fontAlgn="base">
        <a:spcBef>
          <a:spcPct val="0"/>
        </a:spcBef>
        <a:spcAft>
          <a:spcPct val="0"/>
        </a:spcAft>
        <a:defRPr sz="6800">
          <a:solidFill>
            <a:schemeClr val="accent2"/>
          </a:solidFill>
          <a:latin typeface="Georgia" panose="02040502050405020303" pitchFamily="18" charset="0"/>
          <a:cs typeface="Times New Roman" panose="02020603050405020304" pitchFamily="18" charset="0"/>
        </a:defRPr>
      </a:lvl6pPr>
      <a:lvl7pPr marL="914400" algn="l" defTabSz="1219200" rtl="0" fontAlgn="base">
        <a:spcBef>
          <a:spcPct val="0"/>
        </a:spcBef>
        <a:spcAft>
          <a:spcPct val="0"/>
        </a:spcAft>
        <a:defRPr sz="6800">
          <a:solidFill>
            <a:schemeClr val="accent2"/>
          </a:solidFill>
          <a:latin typeface="Georgia" panose="02040502050405020303" pitchFamily="18" charset="0"/>
          <a:cs typeface="Times New Roman" panose="02020603050405020304" pitchFamily="18" charset="0"/>
        </a:defRPr>
      </a:lvl7pPr>
      <a:lvl8pPr marL="1371600" algn="l" defTabSz="1219200" rtl="0" fontAlgn="base">
        <a:spcBef>
          <a:spcPct val="0"/>
        </a:spcBef>
        <a:spcAft>
          <a:spcPct val="0"/>
        </a:spcAft>
        <a:defRPr sz="6800">
          <a:solidFill>
            <a:schemeClr val="accent2"/>
          </a:solidFill>
          <a:latin typeface="Georgia" panose="02040502050405020303" pitchFamily="18" charset="0"/>
          <a:cs typeface="Times New Roman" panose="02020603050405020304" pitchFamily="18" charset="0"/>
        </a:defRPr>
      </a:lvl8pPr>
      <a:lvl9pPr marL="1828800" algn="l" defTabSz="1219200" rtl="0" fontAlgn="base">
        <a:spcBef>
          <a:spcPct val="0"/>
        </a:spcBef>
        <a:spcAft>
          <a:spcPct val="0"/>
        </a:spcAft>
        <a:defRPr sz="6800">
          <a:solidFill>
            <a:schemeClr val="accent2"/>
          </a:solidFill>
          <a:latin typeface="Georgia" panose="02040502050405020303" pitchFamily="18" charset="0"/>
          <a:cs typeface="Times New Roman" panose="02020603050405020304" pitchFamily="18" charset="0"/>
        </a:defRPr>
      </a:lvl9pPr>
    </p:titleStyle>
    <p:bodyStyle>
      <a:lvl1pPr algn="l" defTabSz="1219200" rtl="0" fontAlgn="base">
        <a:spcBef>
          <a:spcPct val="0"/>
        </a:spcBef>
        <a:spcAft>
          <a:spcPct val="0"/>
        </a:spcAft>
        <a:defRPr lang="tr-TR" sz="4800" kern="1200" dirty="0">
          <a:solidFill>
            <a:schemeClr val="accent2"/>
          </a:solidFill>
          <a:latin typeface="Georgia" panose="02040502050405020303" pitchFamily="18" charset="0"/>
          <a:ea typeface="+mn-ea"/>
          <a:cs typeface="Times New Roman" panose="02020603050405020304" pitchFamily="18" charset="0"/>
        </a:defRPr>
      </a:lvl1pPr>
      <a:lvl2pPr marL="1981200" indent="-909638" algn="l" defTabSz="1219200" rtl="0" fontAlgn="base">
        <a:spcBef>
          <a:spcPct val="0"/>
        </a:spcBef>
        <a:spcAft>
          <a:spcPct val="0"/>
        </a:spcAft>
        <a:buFont typeface="Arial" panose="020B0604020202020204" pitchFamily="34" charset="0"/>
        <a:buChar char="–"/>
        <a:defRPr lang="tr-TR" sz="2600" kern="1200" dirty="0">
          <a:solidFill>
            <a:schemeClr val="accent2"/>
          </a:solidFill>
          <a:latin typeface="Arial"/>
          <a:ea typeface="+mn-ea"/>
          <a:cs typeface="Arial"/>
        </a:defRPr>
      </a:lvl2pPr>
      <a:lvl3pPr marL="3048000" indent="-609600" algn="l" defTabSz="1219200" rtl="0" fontAlgn="base">
        <a:spcBef>
          <a:spcPct val="0"/>
        </a:spcBef>
        <a:spcAft>
          <a:spcPct val="0"/>
        </a:spcAft>
        <a:buFont typeface="Arial" panose="020B0604020202020204" pitchFamily="34" charset="0"/>
        <a:buChar char="•"/>
        <a:defRPr lang="tr-TR" sz="2800" kern="1200" dirty="0">
          <a:solidFill>
            <a:srgbClr val="000000"/>
          </a:solidFill>
          <a:latin typeface="Arial"/>
          <a:ea typeface="+mn-ea"/>
          <a:cs typeface="Arial"/>
        </a:defRPr>
      </a:lvl3pPr>
      <a:lvl4pPr marL="4267200" indent="-609600" algn="l" defTabSz="1219200" rtl="0" fontAlgn="base">
        <a:spcBef>
          <a:spcPct val="20000"/>
        </a:spcBef>
        <a:spcAft>
          <a:spcPct val="0"/>
        </a:spcAft>
        <a:buFont typeface="Arial" panose="020B0604020202020204" pitchFamily="34" charset="0"/>
        <a:buChar char="–"/>
        <a:defRPr sz="5300" kern="1200">
          <a:solidFill>
            <a:schemeClr val="tx1"/>
          </a:solidFill>
          <a:latin typeface="+mn-lt"/>
          <a:ea typeface="+mn-ea"/>
          <a:cs typeface="Arial" panose="020B0604020202020204" pitchFamily="34" charset="0"/>
        </a:defRPr>
      </a:lvl4pPr>
      <a:lvl5pPr marL="5486400" indent="-609600" algn="l" defTabSz="1219200" rtl="0" fontAlgn="base">
        <a:spcBef>
          <a:spcPct val="20000"/>
        </a:spcBef>
        <a:spcAft>
          <a:spcPct val="0"/>
        </a:spcAft>
        <a:buFont typeface="Arial" panose="020B0604020202020204" pitchFamily="34" charset="0"/>
        <a:buChar char="»"/>
        <a:defRPr sz="5300" kern="1200">
          <a:solidFill>
            <a:schemeClr val="tx1"/>
          </a:solidFill>
          <a:latin typeface="+mn-lt"/>
          <a:ea typeface="+mn-ea"/>
          <a:cs typeface="Arial" panose="020B0604020202020204" pitchFamily="34"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p:bodyStyle>
    <p:otherStyle>
      <a:defPPr>
        <a:defRPr lang="en-US"/>
      </a:defPPr>
      <a:lvl1pPr marL="0" algn="l" defTabSz="1219215" rtl="0" eaLnBrk="1" latinLnBrk="0" hangingPunct="1">
        <a:defRPr sz="4800" kern="1200">
          <a:solidFill>
            <a:schemeClr val="tx1"/>
          </a:solidFill>
          <a:latin typeface="+mn-lt"/>
          <a:ea typeface="+mn-ea"/>
          <a:cs typeface="+mn-cs"/>
        </a:defRPr>
      </a:lvl1pPr>
      <a:lvl2pPr marL="1219215" algn="l" defTabSz="1219215" rtl="0" eaLnBrk="1" latinLnBrk="0" hangingPunct="1">
        <a:defRPr sz="4800" kern="1200">
          <a:solidFill>
            <a:schemeClr val="tx1"/>
          </a:solidFill>
          <a:latin typeface="+mn-lt"/>
          <a:ea typeface="+mn-ea"/>
          <a:cs typeface="+mn-cs"/>
        </a:defRPr>
      </a:lvl2pPr>
      <a:lvl3pPr marL="2438430" algn="l" defTabSz="1219215" rtl="0" eaLnBrk="1" latinLnBrk="0" hangingPunct="1">
        <a:defRPr sz="4800" kern="1200">
          <a:solidFill>
            <a:schemeClr val="tx1"/>
          </a:solidFill>
          <a:latin typeface="+mn-lt"/>
          <a:ea typeface="+mn-ea"/>
          <a:cs typeface="+mn-cs"/>
        </a:defRPr>
      </a:lvl3pPr>
      <a:lvl4pPr marL="3657646" algn="l" defTabSz="1219215" rtl="0" eaLnBrk="1" latinLnBrk="0" hangingPunct="1">
        <a:defRPr sz="4800" kern="1200">
          <a:solidFill>
            <a:schemeClr val="tx1"/>
          </a:solidFill>
          <a:latin typeface="+mn-lt"/>
          <a:ea typeface="+mn-ea"/>
          <a:cs typeface="+mn-cs"/>
        </a:defRPr>
      </a:lvl4pPr>
      <a:lvl5pPr marL="4876861" algn="l" defTabSz="1219215" rtl="0" eaLnBrk="1" latinLnBrk="0" hangingPunct="1">
        <a:defRPr sz="4800" kern="1200">
          <a:solidFill>
            <a:schemeClr val="tx1"/>
          </a:solidFill>
          <a:latin typeface="+mn-lt"/>
          <a:ea typeface="+mn-ea"/>
          <a:cs typeface="+mn-cs"/>
        </a:defRPr>
      </a:lvl5pPr>
      <a:lvl6pPr marL="6096076" algn="l" defTabSz="1219215" rtl="0" eaLnBrk="1" latinLnBrk="0" hangingPunct="1">
        <a:defRPr sz="4800" kern="1200">
          <a:solidFill>
            <a:schemeClr val="tx1"/>
          </a:solidFill>
          <a:latin typeface="+mn-lt"/>
          <a:ea typeface="+mn-ea"/>
          <a:cs typeface="+mn-cs"/>
        </a:defRPr>
      </a:lvl6pPr>
      <a:lvl7pPr marL="7315291" algn="l" defTabSz="1219215" rtl="0" eaLnBrk="1" latinLnBrk="0" hangingPunct="1">
        <a:defRPr sz="4800" kern="1200">
          <a:solidFill>
            <a:schemeClr val="tx1"/>
          </a:solidFill>
          <a:latin typeface="+mn-lt"/>
          <a:ea typeface="+mn-ea"/>
          <a:cs typeface="+mn-cs"/>
        </a:defRPr>
      </a:lvl7pPr>
      <a:lvl8pPr marL="8534507" algn="l" defTabSz="1219215" rtl="0" eaLnBrk="1" latinLnBrk="0" hangingPunct="1">
        <a:defRPr sz="4800" kern="1200">
          <a:solidFill>
            <a:schemeClr val="tx1"/>
          </a:solidFill>
          <a:latin typeface="+mn-lt"/>
          <a:ea typeface="+mn-ea"/>
          <a:cs typeface="+mn-cs"/>
        </a:defRPr>
      </a:lvl8pPr>
      <a:lvl9pPr marL="9753722" algn="l" defTabSz="1219215" rtl="0" eaLnBrk="1" latinLnBrk="0" hangingPunct="1">
        <a:defRPr sz="4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Katina.Stapleton@ed.gov" TargetMode="External"/><Relationship Id="rId2" Type="http://schemas.openxmlformats.org/officeDocument/2006/relationships/notesSlide" Target="../notesSlides/notesSlide1.xml"/><Relationship Id="rId1" Type="http://schemas.openxmlformats.org/officeDocument/2006/relationships/slideLayout" Target="../slideLayouts/slideLayout20.xml"/><Relationship Id="rId4" Type="http://schemas.openxmlformats.org/officeDocument/2006/relationships/hyperlink" Target="mailto:Jennifer.Schellinger@ed.gov"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7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1.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1.xml"/><Relationship Id="rId1" Type="http://schemas.openxmlformats.org/officeDocument/2006/relationships/slideLayout" Target="../slideLayouts/slideLayout7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1.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71.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9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1.xml"/></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1.xml"/><Relationship Id="rId1" Type="http://schemas.openxmlformats.org/officeDocument/2006/relationships/slideLayout" Target="../slideLayouts/slideLayout71.xml"/><Relationship Id="rId4" Type="http://schemas.openxmlformats.org/officeDocument/2006/relationships/image" Target="../media/image32.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1.xml"/></Relationships>
</file>

<file path=ppt/slides/_rels/slide54.xml.rels><?xml version="1.0" encoding="UTF-8" standalone="yes"?>
<Relationships xmlns="http://schemas.openxmlformats.org/package/2006/relationships"><Relationship Id="rId3" Type="http://schemas.openxmlformats.org/officeDocument/2006/relationships/hyperlink" Target="https://iesreview.ed.gov/LOI/LOISubmit" TargetMode="External"/><Relationship Id="rId2" Type="http://schemas.openxmlformats.org/officeDocument/2006/relationships/notesSlide" Target="../notesSlides/notesSlide54.xml"/><Relationship Id="rId1" Type="http://schemas.openxmlformats.org/officeDocument/2006/relationships/slideLayout" Target="../slideLayouts/slideLayout3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5.xml"/></Relationships>
</file>

<file path=ppt/slides/_rels/slide56.xml.rels><?xml version="1.0" encoding="UTF-8" standalone="yes"?>
<Relationships xmlns="http://schemas.openxmlformats.org/package/2006/relationships"><Relationship Id="rId3" Type="http://schemas.openxmlformats.org/officeDocument/2006/relationships/hyperlink" Target="https://ies.ed.gov/funding" TargetMode="External"/><Relationship Id="rId2" Type="http://schemas.openxmlformats.org/officeDocument/2006/relationships/notesSlide" Target="../notesSlides/notesSlide56.xml"/><Relationship Id="rId1" Type="http://schemas.openxmlformats.org/officeDocument/2006/relationships/slideLayout" Target="../slideLayouts/slideLayout43.xml"/><Relationship Id="rId6" Type="http://schemas.openxmlformats.org/officeDocument/2006/relationships/image" Target="../media/image33.jpeg"/><Relationship Id="rId5" Type="http://schemas.openxmlformats.org/officeDocument/2006/relationships/hyperlink" Target="mailto:Jennifer.Schellinger@ed.gov" TargetMode="External"/><Relationship Id="rId4" Type="http://schemas.openxmlformats.org/officeDocument/2006/relationships/hyperlink" Target="mailto:Katina.Stapleton@ed.gov"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1.xml"/></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7.xml"/><Relationship Id="rId7" Type="http://schemas.openxmlformats.org/officeDocument/2006/relationships/image" Target="../media/image21.svg"/><Relationship Id="rId2" Type="http://schemas.openxmlformats.org/officeDocument/2006/relationships/slideLayout" Target="../slideLayouts/slideLayout35.xml"/><Relationship Id="rId1" Type="http://schemas.openxmlformats.org/officeDocument/2006/relationships/tags" Target="../tags/tag1.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 Id="rId9" Type="http://schemas.openxmlformats.org/officeDocument/2006/relationships/image" Target="../media/image23.svg"/></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84.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43.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751DC63-5A79-861C-D0C3-5482C2AFC5DB}"/>
              </a:ext>
            </a:extLst>
          </p:cNvPr>
          <p:cNvSpPr>
            <a:spLocks noGrp="1"/>
          </p:cNvSpPr>
          <p:nvPr>
            <p:ph type="ctrTitle"/>
          </p:nvPr>
        </p:nvSpPr>
        <p:spPr>
          <a:xfrm>
            <a:off x="769937" y="3808576"/>
            <a:ext cx="13320136" cy="5181599"/>
          </a:xfrm>
        </p:spPr>
        <p:txBody>
          <a:bodyPr/>
          <a:lstStyle/>
          <a:p>
            <a:r>
              <a:rPr lang="en-US">
                <a:solidFill>
                  <a:schemeClr val="tx2">
                    <a:lumMod val="75000"/>
                  </a:schemeClr>
                </a:solidFill>
                <a:latin typeface="Times" panose="02020603050405020304" pitchFamily="18" charset="0"/>
                <a:cs typeface="Times" panose="02020603050405020304" pitchFamily="18" charset="0"/>
              </a:rPr>
              <a:t>Predoctoral Program Overview</a:t>
            </a:r>
          </a:p>
        </p:txBody>
      </p:sp>
      <p:sp>
        <p:nvSpPr>
          <p:cNvPr id="9" name="Text Placeholder 8">
            <a:extLst>
              <a:ext uri="{FF2B5EF4-FFF2-40B4-BE49-F238E27FC236}">
                <a16:creationId xmlns:a16="http://schemas.microsoft.com/office/drawing/2014/main" id="{BA830FA3-FF28-FB1C-956F-DCCBAB95A66E}"/>
              </a:ext>
            </a:extLst>
          </p:cNvPr>
          <p:cNvSpPr>
            <a:spLocks noGrp="1"/>
          </p:cNvSpPr>
          <p:nvPr>
            <p:ph type="body" sz="quarter" idx="19"/>
          </p:nvPr>
        </p:nvSpPr>
        <p:spPr>
          <a:xfrm>
            <a:off x="905524" y="8264535"/>
            <a:ext cx="6524481" cy="3290155"/>
          </a:xfrm>
        </p:spPr>
        <p:txBody>
          <a:bodyPr>
            <a:normAutofit fontScale="92500" lnSpcReduction="20000"/>
          </a:bodyPr>
          <a:lstStyle/>
          <a:p>
            <a:r>
              <a:rPr lang="sv-SE" sz="3500" b="1"/>
              <a:t>Dr. Katina Stapleton</a:t>
            </a:r>
          </a:p>
          <a:p>
            <a:r>
              <a:rPr lang="sv-SE" sz="2800"/>
              <a:t>Program Officer</a:t>
            </a:r>
          </a:p>
          <a:p>
            <a:r>
              <a:rPr lang="sv-SE" sz="2800"/>
              <a:t>National Center for Education Research</a:t>
            </a:r>
          </a:p>
          <a:p>
            <a:r>
              <a:rPr lang="sv-SE" sz="2800">
                <a:hlinkClick r:id="rId3"/>
              </a:rPr>
              <a:t>Katina.Stapleton@ed.gov</a:t>
            </a:r>
            <a:endParaRPr lang="sv-SE" sz="2800"/>
          </a:p>
          <a:p>
            <a:endParaRPr lang="sv-SE" sz="3500"/>
          </a:p>
          <a:p>
            <a:r>
              <a:rPr lang="en-US" sz="3500" b="1" i="0">
                <a:solidFill>
                  <a:srgbClr val="333333"/>
                </a:solidFill>
                <a:effectLst/>
              </a:rPr>
              <a:t>Dr. Jennifer Schellinger</a:t>
            </a:r>
            <a:br>
              <a:rPr lang="en-US"/>
            </a:br>
            <a:r>
              <a:rPr lang="sv-SE" sz="2800"/>
              <a:t>Program Officer</a:t>
            </a:r>
          </a:p>
          <a:p>
            <a:r>
              <a:rPr lang="sv-SE" sz="2800"/>
              <a:t>National Center for Education Research</a:t>
            </a:r>
            <a:br>
              <a:rPr lang="en-US"/>
            </a:br>
            <a:r>
              <a:rPr lang="en-US" b="0" i="0">
                <a:solidFill>
                  <a:srgbClr val="333333"/>
                </a:solidFill>
                <a:effectLst/>
                <a:hlinkClick r:id="rId4"/>
              </a:rPr>
              <a:t>Jennifer.Schellinger@ed.gov</a:t>
            </a:r>
            <a:endParaRPr lang="sv-SE" sz="2800"/>
          </a:p>
          <a:p>
            <a:endParaRPr lang="en-US"/>
          </a:p>
        </p:txBody>
      </p:sp>
    </p:spTree>
    <p:extLst>
      <p:ext uri="{BB962C8B-B14F-4D97-AF65-F5344CB8AC3E}">
        <p14:creationId xmlns:p14="http://schemas.microsoft.com/office/powerpoint/2010/main" val="5233565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27D07-2396-1717-66C9-F9293FC34EEF}"/>
              </a:ext>
            </a:extLst>
          </p:cNvPr>
          <p:cNvSpPr>
            <a:spLocks noGrp="1"/>
          </p:cNvSpPr>
          <p:nvPr>
            <p:ph type="ctrTitle"/>
          </p:nvPr>
        </p:nvSpPr>
        <p:spPr>
          <a:xfrm>
            <a:off x="1431666" y="7243176"/>
            <a:ext cx="11734800" cy="4436690"/>
          </a:xfrm>
        </p:spPr>
        <p:txBody>
          <a:bodyPr/>
          <a:lstStyle/>
          <a:p>
            <a:r>
              <a:rPr lang="en-US">
                <a:solidFill>
                  <a:schemeClr val="tx2"/>
                </a:solidFill>
              </a:rPr>
              <a:t>General Requirements</a:t>
            </a:r>
          </a:p>
        </p:txBody>
      </p:sp>
      <p:sp>
        <p:nvSpPr>
          <p:cNvPr id="3" name="Slide Number Placeholder 2">
            <a:extLst>
              <a:ext uri="{FF2B5EF4-FFF2-40B4-BE49-F238E27FC236}">
                <a16:creationId xmlns:a16="http://schemas.microsoft.com/office/drawing/2014/main" id="{2552BE0F-6F5B-3379-C908-5D4B84E17906}"/>
              </a:ext>
            </a:extLst>
          </p:cNvPr>
          <p:cNvSpPr>
            <a:spLocks noGrp="1"/>
          </p:cNvSpPr>
          <p:nvPr>
            <p:ph type="sldNum" sz="quarter" idx="10"/>
          </p:nvPr>
        </p:nvSpPr>
        <p:spPr/>
        <p:txBody>
          <a:bodyPr/>
          <a:lstStyle/>
          <a:p>
            <a:pPr>
              <a:defRPr/>
            </a:pPr>
            <a:fld id="{13FB683A-6D67-4DD5-927A-9257A48A73FE}" type="slidenum">
              <a:rPr lang="uk-UA" smtClean="0"/>
              <a:pPr>
                <a:defRPr/>
              </a:pPr>
              <a:t>10</a:t>
            </a:fld>
            <a:endParaRPr lang="uk-UA"/>
          </a:p>
        </p:txBody>
      </p:sp>
    </p:spTree>
    <p:extLst>
      <p:ext uri="{BB962C8B-B14F-4D97-AF65-F5344CB8AC3E}">
        <p14:creationId xmlns:p14="http://schemas.microsoft.com/office/powerpoint/2010/main" val="31393978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55C06-E092-723D-07D0-A43CBC821EAC}"/>
              </a:ext>
            </a:extLst>
          </p:cNvPr>
          <p:cNvSpPr>
            <a:spLocks noGrp="1"/>
          </p:cNvSpPr>
          <p:nvPr>
            <p:ph type="ctrTitle"/>
          </p:nvPr>
        </p:nvSpPr>
        <p:spPr/>
        <p:txBody>
          <a:bodyPr>
            <a:noAutofit/>
          </a:bodyPr>
          <a:lstStyle/>
          <a:p>
            <a:r>
              <a:rPr lang="en-US">
                <a:solidFill>
                  <a:srgbClr val="576F7F"/>
                </a:solidFill>
              </a:rPr>
              <a:t>Requirements vs. Recommendations</a:t>
            </a:r>
          </a:p>
        </p:txBody>
      </p:sp>
      <p:sp>
        <p:nvSpPr>
          <p:cNvPr id="18" name="TextBox 17">
            <a:extLst>
              <a:ext uri="{FF2B5EF4-FFF2-40B4-BE49-F238E27FC236}">
                <a16:creationId xmlns:a16="http://schemas.microsoft.com/office/drawing/2014/main" id="{862B56F7-B8E2-FA7E-7C19-27216EE54B55}"/>
              </a:ext>
            </a:extLst>
          </p:cNvPr>
          <p:cNvSpPr txBox="1"/>
          <p:nvPr/>
        </p:nvSpPr>
        <p:spPr>
          <a:xfrm>
            <a:off x="1144586" y="3374480"/>
            <a:ext cx="22721253" cy="9402574"/>
          </a:xfrm>
          <a:prstGeom prst="rect">
            <a:avLst/>
          </a:prstGeom>
          <a:noFill/>
        </p:spPr>
        <p:txBody>
          <a:bodyPr wrap="square" lIns="91440" tIns="45720" rIns="91440" bIns="45720" anchor="t">
            <a:spAutoFit/>
          </a:bodyPr>
          <a:lstStyle/>
          <a:p>
            <a:pPr>
              <a:spcBef>
                <a:spcPts val="1800"/>
              </a:spcBef>
            </a:pPr>
            <a:r>
              <a:rPr lang="en-US" sz="5400" b="1" dirty="0">
                <a:solidFill>
                  <a:srgbClr val="D68604"/>
                </a:solidFill>
                <a:latin typeface="+mn-lt"/>
                <a:cs typeface="Times New Roman" panose="02020603050405020304" pitchFamily="18" charset="0"/>
              </a:rPr>
              <a:t>Requirement = Must</a:t>
            </a:r>
          </a:p>
          <a:p>
            <a:pPr>
              <a:spcBef>
                <a:spcPts val="1800"/>
              </a:spcBef>
            </a:pPr>
            <a:r>
              <a:rPr lang="en-US" sz="5400" dirty="0">
                <a:solidFill>
                  <a:srgbClr val="576F7F"/>
                </a:solidFill>
                <a:latin typeface="+mn-lt"/>
                <a:cs typeface="Times New Roman" panose="02020603050405020304" pitchFamily="18" charset="0"/>
              </a:rPr>
              <a:t>The RFA includes general requirements as well as program-specific requirements. If your application does not include a required element, it will not be sent forward for scientific review.</a:t>
            </a:r>
          </a:p>
          <a:p>
            <a:pPr>
              <a:spcBef>
                <a:spcPts val="3000"/>
              </a:spcBef>
            </a:pPr>
            <a:r>
              <a:rPr lang="en-US" sz="5400" b="1" dirty="0">
                <a:solidFill>
                  <a:srgbClr val="D68604"/>
                </a:solidFill>
                <a:latin typeface="+mn-lt"/>
                <a:cs typeface="Times New Roman" panose="02020603050405020304" pitchFamily="18" charset="0"/>
              </a:rPr>
              <a:t>Recommendations for a Strong Application = Strongly Encouraged</a:t>
            </a:r>
          </a:p>
          <a:p>
            <a:pPr>
              <a:spcBef>
                <a:spcPts val="1800"/>
              </a:spcBef>
            </a:pPr>
            <a:r>
              <a:rPr lang="en-US" sz="5400" dirty="0">
                <a:solidFill>
                  <a:srgbClr val="576F7F"/>
                </a:solidFill>
                <a:latin typeface="+mn-lt"/>
                <a:cs typeface="Times New Roman" panose="02020603050405020304" pitchFamily="18" charset="0"/>
              </a:rPr>
              <a:t>The RFA includes recommendations that are intended to improve the quality of your application, and the peer reviewers will use these recommendations in their evaluation of your application. </a:t>
            </a:r>
          </a:p>
          <a:p>
            <a:pPr>
              <a:spcBef>
                <a:spcPts val="1800"/>
              </a:spcBef>
            </a:pPr>
            <a:endParaRPr lang="en-US" sz="4400" dirty="0">
              <a:solidFill>
                <a:srgbClr val="576F7F"/>
              </a:solidFill>
              <a:latin typeface="Times New Roman" panose="02020603050405020304" pitchFamily="18" charset="0"/>
              <a:cs typeface="Times New Roman" panose="02020603050405020304" pitchFamily="18" charset="0"/>
            </a:endParaRPr>
          </a:p>
          <a:p>
            <a:pPr>
              <a:spcBef>
                <a:spcPts val="1800"/>
              </a:spcBef>
            </a:pPr>
            <a:endParaRPr lang="en-US" sz="4400" dirty="0">
              <a:solidFill>
                <a:srgbClr val="576F7F"/>
              </a:solidFill>
              <a:latin typeface="Times New Roman" panose="02020603050405020304" pitchFamily="18"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8581D67F-975E-6831-65BF-D95FE865C022}"/>
              </a:ext>
            </a:extLst>
          </p:cNvPr>
          <p:cNvSpPr>
            <a:spLocks noGrp="1"/>
          </p:cNvSpPr>
          <p:nvPr>
            <p:ph type="sldNum" sz="quarter" idx="12"/>
          </p:nvPr>
        </p:nvSpPr>
        <p:spPr>
          <a:xfrm>
            <a:off x="22674363" y="12586392"/>
            <a:ext cx="950812" cy="732365"/>
          </a:xfrm>
          <a:prstGeom prst="rect">
            <a:avLst/>
          </a:prstGeom>
        </p:spPr>
        <p:txBody>
          <a:bodyPr vert="horz" lIns="91440" tIns="45720" rIns="91440" bIns="45720" rtlCol="0" anchor="ctr"/>
          <a:lstStyle>
            <a:defPPr>
              <a:defRPr lang="en-US"/>
            </a:defPPr>
            <a:lvl1pPr marL="0" algn="r" defTabSz="1219261" rtl="0" eaLnBrk="1" latinLnBrk="0" hangingPunct="1">
              <a:defRPr lang="en-US" sz="2133" b="0" i="0" kern="1200">
                <a:solidFill>
                  <a:srgbClr val="576F7F"/>
                </a:solidFill>
                <a:latin typeface="Times New Roman" panose="02020603050405020304" pitchFamily="18" charset="0"/>
                <a:ea typeface="+mn-ea"/>
                <a:cs typeface="Times New Roman" panose="02020603050405020304" pitchFamily="18" charset="0"/>
              </a:defRPr>
            </a:lvl1pPr>
            <a:lvl2pPr marL="1219261" algn="l" defTabSz="1219261" rtl="0" eaLnBrk="1" latinLnBrk="0" hangingPunct="1">
              <a:defRPr sz="4800" kern="1200">
                <a:solidFill>
                  <a:schemeClr val="tx1"/>
                </a:solidFill>
                <a:latin typeface="+mn-lt"/>
                <a:ea typeface="+mn-ea"/>
                <a:cs typeface="+mn-cs"/>
              </a:defRPr>
            </a:lvl2pPr>
            <a:lvl3pPr marL="2438522" algn="l" defTabSz="1219261" rtl="0" eaLnBrk="1" latinLnBrk="0" hangingPunct="1">
              <a:defRPr sz="4800" kern="1200">
                <a:solidFill>
                  <a:schemeClr val="tx1"/>
                </a:solidFill>
                <a:latin typeface="+mn-lt"/>
                <a:ea typeface="+mn-ea"/>
                <a:cs typeface="+mn-cs"/>
              </a:defRPr>
            </a:lvl3pPr>
            <a:lvl4pPr marL="3657783" algn="l" defTabSz="1219261" rtl="0" eaLnBrk="1" latinLnBrk="0" hangingPunct="1">
              <a:defRPr sz="4800" kern="1200">
                <a:solidFill>
                  <a:schemeClr val="tx1"/>
                </a:solidFill>
                <a:latin typeface="+mn-lt"/>
                <a:ea typeface="+mn-ea"/>
                <a:cs typeface="+mn-cs"/>
              </a:defRPr>
            </a:lvl4pPr>
            <a:lvl5pPr marL="4877044" algn="l" defTabSz="1219261" rtl="0" eaLnBrk="1" latinLnBrk="0" hangingPunct="1">
              <a:defRPr sz="4800" kern="1200">
                <a:solidFill>
                  <a:schemeClr val="tx1"/>
                </a:solidFill>
                <a:latin typeface="+mn-lt"/>
                <a:ea typeface="+mn-ea"/>
                <a:cs typeface="+mn-cs"/>
              </a:defRPr>
            </a:lvl5pPr>
            <a:lvl6pPr marL="6096305" algn="l" defTabSz="1219261" rtl="0" eaLnBrk="1" latinLnBrk="0" hangingPunct="1">
              <a:defRPr sz="4800" kern="1200">
                <a:solidFill>
                  <a:schemeClr val="tx1"/>
                </a:solidFill>
                <a:latin typeface="+mn-lt"/>
                <a:ea typeface="+mn-ea"/>
                <a:cs typeface="+mn-cs"/>
              </a:defRPr>
            </a:lvl6pPr>
            <a:lvl7pPr marL="7315566" algn="l" defTabSz="1219261" rtl="0" eaLnBrk="1" latinLnBrk="0" hangingPunct="1">
              <a:defRPr sz="4800" kern="1200">
                <a:solidFill>
                  <a:schemeClr val="tx1"/>
                </a:solidFill>
                <a:latin typeface="+mn-lt"/>
                <a:ea typeface="+mn-ea"/>
                <a:cs typeface="+mn-cs"/>
              </a:defRPr>
            </a:lvl7pPr>
            <a:lvl8pPr marL="8534827" algn="l" defTabSz="1219261" rtl="0" eaLnBrk="1" latinLnBrk="0" hangingPunct="1">
              <a:defRPr sz="4800" kern="1200">
                <a:solidFill>
                  <a:schemeClr val="tx1"/>
                </a:solidFill>
                <a:latin typeface="+mn-lt"/>
                <a:ea typeface="+mn-ea"/>
                <a:cs typeface="+mn-cs"/>
              </a:defRPr>
            </a:lvl8pPr>
            <a:lvl9pPr marL="9754088" algn="l" defTabSz="1219261" rtl="0" eaLnBrk="1" latinLnBrk="0" hangingPunct="1">
              <a:defRPr sz="4800" kern="1200">
                <a:solidFill>
                  <a:schemeClr val="tx1"/>
                </a:solidFill>
                <a:latin typeface="+mn-lt"/>
                <a:ea typeface="+mn-ea"/>
                <a:cs typeface="+mn-cs"/>
              </a:defRPr>
            </a:lvl9pPr>
          </a:lstStyle>
          <a:p>
            <a:fld id="{BA8CF1B3-96A0-D24B-B5C9-B5B93FF4523E}" type="slidenum">
              <a:rPr lang="uk-UA" smtClean="0"/>
              <a:pPr/>
              <a:t>11</a:t>
            </a:fld>
            <a:endParaRPr lang="uk-UA"/>
          </a:p>
        </p:txBody>
      </p:sp>
    </p:spTree>
    <p:extLst>
      <p:ext uri="{BB962C8B-B14F-4D97-AF65-F5344CB8AC3E}">
        <p14:creationId xmlns:p14="http://schemas.microsoft.com/office/powerpoint/2010/main" val="18351185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F0397CF-1E27-07BF-62BF-5192E9EE69D8}"/>
              </a:ext>
            </a:extLst>
          </p:cNvPr>
          <p:cNvSpPr>
            <a:spLocks noGrp="1"/>
          </p:cNvSpPr>
          <p:nvPr>
            <p:ph type="ctrTitle"/>
          </p:nvPr>
        </p:nvSpPr>
        <p:spPr/>
        <p:txBody>
          <a:bodyPr/>
          <a:lstStyle/>
          <a:p>
            <a:r>
              <a:rPr lang="en-US">
                <a:solidFill>
                  <a:schemeClr val="tx2"/>
                </a:solidFill>
              </a:rPr>
              <a:t>FY 2025 Predoctoral Training Grant Awards</a:t>
            </a:r>
          </a:p>
        </p:txBody>
      </p:sp>
      <p:sp>
        <p:nvSpPr>
          <p:cNvPr id="5" name="Slide Number Placeholder 4">
            <a:extLst>
              <a:ext uri="{FF2B5EF4-FFF2-40B4-BE49-F238E27FC236}">
                <a16:creationId xmlns:a16="http://schemas.microsoft.com/office/drawing/2014/main" id="{3B297C53-FCBD-F740-D3BF-180D67F43629}"/>
              </a:ext>
            </a:extLst>
          </p:cNvPr>
          <p:cNvSpPr>
            <a:spLocks noGrp="1"/>
          </p:cNvSpPr>
          <p:nvPr>
            <p:ph type="sldNum" sz="quarter" idx="12"/>
          </p:nvPr>
        </p:nvSpPr>
        <p:spPr/>
        <p:txBody>
          <a:bodyPr/>
          <a:lstStyle/>
          <a:p>
            <a:fld id="{BA8CF1B3-96A0-D24B-B5C9-B5B93FF4523E}" type="slidenum">
              <a:rPr lang="uk-UA" smtClean="0"/>
              <a:pPr/>
              <a:t>12</a:t>
            </a:fld>
            <a:endParaRPr lang="uk-UA"/>
          </a:p>
        </p:txBody>
      </p:sp>
      <p:sp>
        <p:nvSpPr>
          <p:cNvPr id="7" name="Text Placeholder 6">
            <a:extLst>
              <a:ext uri="{FF2B5EF4-FFF2-40B4-BE49-F238E27FC236}">
                <a16:creationId xmlns:a16="http://schemas.microsoft.com/office/drawing/2014/main" id="{89D6AE1C-68C5-EF75-6916-BE306BEC393F}"/>
              </a:ext>
            </a:extLst>
          </p:cNvPr>
          <p:cNvSpPr>
            <a:spLocks noGrp="1"/>
          </p:cNvSpPr>
          <p:nvPr>
            <p:ph type="body" sz="quarter" idx="14"/>
          </p:nvPr>
        </p:nvSpPr>
        <p:spPr>
          <a:xfrm>
            <a:off x="769935" y="4019106"/>
            <a:ext cx="22847305" cy="7903485"/>
          </a:xfrm>
        </p:spPr>
        <p:txBody>
          <a:bodyPr vert="horz" lIns="0" tIns="0" rIns="0" bIns="0" rtlCol="0" anchor="t">
            <a:normAutofit/>
          </a:bodyPr>
          <a:lstStyle/>
          <a:p>
            <a:pPr>
              <a:spcAft>
                <a:spcPts val="600"/>
              </a:spcAft>
            </a:pPr>
            <a:r>
              <a:rPr lang="en-US" sz="5400">
                <a:solidFill>
                  <a:schemeClr val="tx2"/>
                </a:solidFill>
                <a:latin typeface="Arial"/>
                <a:cs typeface="Times"/>
              </a:rPr>
              <a:t>Maximum award is 5 Years</a:t>
            </a:r>
          </a:p>
          <a:p>
            <a:pPr>
              <a:spcAft>
                <a:spcPts val="600"/>
              </a:spcAft>
            </a:pPr>
            <a:r>
              <a:rPr lang="en-US" sz="5400">
                <a:solidFill>
                  <a:schemeClr val="tx2"/>
                </a:solidFill>
                <a:latin typeface="Arial"/>
                <a:cs typeface="Times"/>
              </a:rPr>
              <a:t>Maximum award amount is $5 million (indirect + direct)</a:t>
            </a:r>
          </a:p>
          <a:p>
            <a:pPr marL="1981200" lvl="1" indent="-909955">
              <a:spcAft>
                <a:spcPts val="600"/>
              </a:spcAft>
            </a:pPr>
            <a:r>
              <a:rPr lang="en-US" sz="5400">
                <a:solidFill>
                  <a:schemeClr val="tx2"/>
                </a:solidFill>
                <a:latin typeface="Arial"/>
                <a:cs typeface="Times New Roman"/>
              </a:rPr>
              <a:t>Up to $3,628,000 for fellows (2-4 years of support per fellow)</a:t>
            </a:r>
          </a:p>
          <a:p>
            <a:pPr marL="1981200" lvl="1" indent="-909955">
              <a:spcAft>
                <a:spcPts val="600"/>
              </a:spcAft>
            </a:pPr>
            <a:r>
              <a:rPr lang="en-US" sz="5400">
                <a:solidFill>
                  <a:schemeClr val="tx2"/>
                </a:solidFill>
                <a:latin typeface="Arial"/>
                <a:cs typeface="Times New Roman"/>
              </a:rPr>
              <a:t>Up to $1,372,000 for program costs (including indirect costs)</a:t>
            </a:r>
          </a:p>
          <a:p>
            <a:pPr>
              <a:spcAft>
                <a:spcPts val="600"/>
              </a:spcAft>
            </a:pPr>
            <a:r>
              <a:rPr lang="en-US" sz="5400">
                <a:solidFill>
                  <a:schemeClr val="tx2"/>
                </a:solidFill>
                <a:latin typeface="Arial"/>
                <a:cs typeface="Times"/>
              </a:rPr>
              <a:t>Awards structured as Cooperative Agreements</a:t>
            </a:r>
          </a:p>
          <a:p>
            <a:endParaRPr lang="en-US"/>
          </a:p>
          <a:p>
            <a:endParaRPr lang="en-US"/>
          </a:p>
        </p:txBody>
      </p:sp>
      <p:sp>
        <p:nvSpPr>
          <p:cNvPr id="9" name="TextBox 8">
            <a:extLst>
              <a:ext uri="{FF2B5EF4-FFF2-40B4-BE49-F238E27FC236}">
                <a16:creationId xmlns:a16="http://schemas.microsoft.com/office/drawing/2014/main" id="{9467B611-AA88-8615-8005-7B911AD819CC}"/>
              </a:ext>
            </a:extLst>
          </p:cNvPr>
          <p:cNvSpPr txBox="1"/>
          <p:nvPr/>
        </p:nvSpPr>
        <p:spPr>
          <a:xfrm>
            <a:off x="757241" y="2459204"/>
            <a:ext cx="15821247" cy="830997"/>
          </a:xfrm>
          <a:prstGeom prst="rect">
            <a:avLst/>
          </a:prstGeom>
          <a:noFill/>
        </p:spPr>
        <p:txBody>
          <a:bodyPr wrap="square" rtlCol="0">
            <a:spAutoFit/>
          </a:bodyPr>
          <a:lstStyle/>
          <a:p>
            <a:r>
              <a:rPr lang="en-US" b="1" dirty="0">
                <a:solidFill>
                  <a:schemeClr val="bg2">
                    <a:lumMod val="75000"/>
                  </a:schemeClr>
                </a:solidFill>
                <a:latin typeface="Georgia" panose="02040502050405020303" pitchFamily="18" charset="0"/>
              </a:rPr>
              <a:t>Award Limits, RFA pg. 28</a:t>
            </a:r>
          </a:p>
        </p:txBody>
      </p:sp>
    </p:spTree>
    <p:extLst>
      <p:ext uri="{BB962C8B-B14F-4D97-AF65-F5344CB8AC3E}">
        <p14:creationId xmlns:p14="http://schemas.microsoft.com/office/powerpoint/2010/main" val="7876948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CC05AD7-4960-EB4A-1103-ED0BD01512A0}"/>
              </a:ext>
            </a:extLst>
          </p:cNvPr>
          <p:cNvSpPr>
            <a:spLocks noGrp="1"/>
          </p:cNvSpPr>
          <p:nvPr>
            <p:ph type="ctrTitle"/>
          </p:nvPr>
        </p:nvSpPr>
        <p:spPr/>
        <p:txBody>
          <a:bodyPr>
            <a:normAutofit/>
          </a:bodyPr>
          <a:lstStyle/>
          <a:p>
            <a:r>
              <a:rPr lang="en-US">
                <a:solidFill>
                  <a:schemeClr val="tx2"/>
                </a:solidFill>
              </a:rPr>
              <a:t>Predoctoral Application Requirements</a:t>
            </a:r>
          </a:p>
        </p:txBody>
      </p:sp>
      <p:sp>
        <p:nvSpPr>
          <p:cNvPr id="2" name="TextBox 1">
            <a:extLst>
              <a:ext uri="{FF2B5EF4-FFF2-40B4-BE49-F238E27FC236}">
                <a16:creationId xmlns:a16="http://schemas.microsoft.com/office/drawing/2014/main" id="{434C89F5-8E65-742D-4119-41A154153CA3}"/>
              </a:ext>
            </a:extLst>
          </p:cNvPr>
          <p:cNvSpPr txBox="1"/>
          <p:nvPr/>
        </p:nvSpPr>
        <p:spPr>
          <a:xfrm>
            <a:off x="757241" y="2595421"/>
            <a:ext cx="21917022"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Various Requirements, RFA pgs. 29-30, 45, 61-62</a:t>
            </a:r>
          </a:p>
        </p:txBody>
      </p:sp>
      <p:sp>
        <p:nvSpPr>
          <p:cNvPr id="5" name="Text Placeholder 4">
            <a:extLst>
              <a:ext uri="{FF2B5EF4-FFF2-40B4-BE49-F238E27FC236}">
                <a16:creationId xmlns:a16="http://schemas.microsoft.com/office/drawing/2014/main" id="{AA18DF04-0029-A5B1-C443-559B0BBD9FDB}"/>
              </a:ext>
            </a:extLst>
          </p:cNvPr>
          <p:cNvSpPr>
            <a:spLocks noGrp="1"/>
          </p:cNvSpPr>
          <p:nvPr>
            <p:ph type="body" sz="quarter" idx="14"/>
          </p:nvPr>
        </p:nvSpPr>
        <p:spPr>
          <a:xfrm>
            <a:off x="1012423" y="3753883"/>
            <a:ext cx="21868842" cy="9208536"/>
          </a:xfrm>
        </p:spPr>
        <p:txBody>
          <a:bodyPr vert="horz" lIns="0" tIns="0" rIns="0" bIns="0" rtlCol="0" anchor="t">
            <a:normAutofit/>
          </a:bodyPr>
          <a:lstStyle/>
          <a:p>
            <a:pPr marL="0" indent="0">
              <a:spcAft>
                <a:spcPts val="1200"/>
              </a:spcAft>
              <a:buNone/>
            </a:pPr>
            <a:r>
              <a:rPr lang="en-US" sz="5400" dirty="0">
                <a:solidFill>
                  <a:schemeClr val="tx2">
                    <a:lumMod val="75000"/>
                  </a:schemeClr>
                </a:solidFill>
                <a:latin typeface="Arial"/>
                <a:cs typeface="Times New Roman"/>
              </a:rPr>
              <a:t>In order for an application to be forwarded for peer review, it </a:t>
            </a:r>
            <a:r>
              <a:rPr lang="en-US" sz="5400" b="1" dirty="0">
                <a:solidFill>
                  <a:schemeClr val="bg2">
                    <a:lumMod val="75000"/>
                  </a:schemeClr>
                </a:solidFill>
                <a:latin typeface="Arial"/>
                <a:cs typeface="Times New Roman"/>
              </a:rPr>
              <a:t>must</a:t>
            </a:r>
            <a:r>
              <a:rPr lang="en-US" sz="5400" dirty="0">
                <a:solidFill>
                  <a:schemeClr val="tx2">
                    <a:lumMod val="75000"/>
                  </a:schemeClr>
                </a:solidFill>
                <a:latin typeface="Arial"/>
                <a:cs typeface="Times New Roman"/>
              </a:rPr>
              <a:t> meet RFA requirements for:</a:t>
            </a:r>
            <a:endParaRPr lang="en-US" sz="5400" dirty="0">
              <a:solidFill>
                <a:schemeClr val="tx2">
                  <a:lumMod val="75000"/>
                </a:schemeClr>
              </a:solidFill>
              <a:latin typeface="Arial" panose="020B0604020202020204" pitchFamily="34" charset="0"/>
            </a:endParaRPr>
          </a:p>
          <a:p>
            <a:pPr lvl="1" indent="-909320">
              <a:spcBef>
                <a:spcPts val="600"/>
              </a:spcBef>
            </a:pPr>
            <a:r>
              <a:rPr lang="en-US" sz="4800" dirty="0">
                <a:solidFill>
                  <a:schemeClr val="tx2">
                    <a:lumMod val="75000"/>
                  </a:schemeClr>
                </a:solidFill>
                <a:latin typeface="Arial"/>
                <a:cs typeface="Times New Roman"/>
              </a:rPr>
              <a:t>Eligible Applicants</a:t>
            </a:r>
          </a:p>
          <a:p>
            <a:pPr lvl="1" indent="-909320">
              <a:spcBef>
                <a:spcPts val="600"/>
              </a:spcBef>
            </a:pPr>
            <a:r>
              <a:rPr lang="en-US" sz="4800" dirty="0">
                <a:solidFill>
                  <a:schemeClr val="tx2">
                    <a:lumMod val="75000"/>
                  </a:schemeClr>
                </a:solidFill>
                <a:latin typeface="Arial"/>
                <a:cs typeface="Times New Roman"/>
              </a:rPr>
              <a:t>Key Personnel</a:t>
            </a:r>
          </a:p>
          <a:p>
            <a:pPr lvl="1" indent="-909320">
              <a:spcBef>
                <a:spcPts val="600"/>
              </a:spcBef>
            </a:pPr>
            <a:r>
              <a:rPr lang="en-US" sz="4800" dirty="0">
                <a:solidFill>
                  <a:schemeClr val="tx2">
                    <a:lumMod val="75000"/>
                  </a:schemeClr>
                </a:solidFill>
                <a:latin typeface="Arial"/>
                <a:cs typeface="Times New Roman"/>
              </a:rPr>
              <a:t>Education Settings </a:t>
            </a:r>
          </a:p>
          <a:p>
            <a:pPr lvl="1" indent="-909320">
              <a:spcBef>
                <a:spcPts val="600"/>
              </a:spcBef>
            </a:pPr>
            <a:r>
              <a:rPr lang="en-US" sz="4800" dirty="0">
                <a:solidFill>
                  <a:schemeClr val="tx2">
                    <a:lumMod val="75000"/>
                  </a:schemeClr>
                </a:solidFill>
                <a:latin typeface="Arial"/>
                <a:cs typeface="Times New Roman"/>
              </a:rPr>
              <a:t>Training Program Narrative</a:t>
            </a:r>
            <a:endParaRPr lang="en-US" sz="4800" b="1" dirty="0">
              <a:solidFill>
                <a:schemeClr val="tx2">
                  <a:lumMod val="75000"/>
                </a:schemeClr>
              </a:solidFill>
              <a:latin typeface="Arial"/>
              <a:cs typeface="Times New Roman"/>
            </a:endParaRPr>
          </a:p>
          <a:p>
            <a:pPr marL="0" lvl="1" indent="0">
              <a:spcBef>
                <a:spcPts val="1200"/>
              </a:spcBef>
              <a:spcAft>
                <a:spcPts val="1200"/>
              </a:spcAft>
              <a:buNone/>
            </a:pPr>
            <a:r>
              <a:rPr lang="en-US" sz="5400" dirty="0">
                <a:solidFill>
                  <a:schemeClr val="tx2">
                    <a:lumMod val="75000"/>
                  </a:schemeClr>
                </a:solidFill>
                <a:latin typeface="Arial"/>
                <a:cs typeface="Times New Roman"/>
              </a:rPr>
              <a:t>Your application </a:t>
            </a:r>
            <a:r>
              <a:rPr lang="en-US" sz="5400" b="1" dirty="0">
                <a:solidFill>
                  <a:schemeClr val="bg2">
                    <a:lumMod val="75000"/>
                  </a:schemeClr>
                </a:solidFill>
                <a:latin typeface="Arial"/>
                <a:cs typeface="Times New Roman"/>
              </a:rPr>
              <a:t>must</a:t>
            </a:r>
            <a:r>
              <a:rPr lang="en-US" sz="5400" dirty="0">
                <a:solidFill>
                  <a:schemeClr val="tx2">
                    <a:lumMod val="75000"/>
                  </a:schemeClr>
                </a:solidFill>
                <a:latin typeface="Arial"/>
                <a:cs typeface="Times New Roman"/>
              </a:rPr>
              <a:t> also: </a:t>
            </a:r>
            <a:endParaRPr lang="en-US" sz="5400" dirty="0">
              <a:solidFill>
                <a:schemeClr val="tx2">
                  <a:lumMod val="75000"/>
                </a:schemeClr>
              </a:solidFill>
              <a:latin typeface="Arial" panose="020B0604020202020204" pitchFamily="34" charset="0"/>
            </a:endParaRPr>
          </a:p>
          <a:p>
            <a:pPr lvl="1" indent="-909320">
              <a:spcBef>
                <a:spcPts val="600"/>
              </a:spcBef>
            </a:pPr>
            <a:r>
              <a:rPr lang="en-US" sz="4800" dirty="0">
                <a:solidFill>
                  <a:schemeClr val="tx2">
                    <a:lumMod val="75000"/>
                  </a:schemeClr>
                </a:solidFill>
                <a:latin typeface="Arial"/>
                <a:cs typeface="Times New Roman"/>
              </a:rPr>
              <a:t>Be complete and in the proper format</a:t>
            </a:r>
          </a:p>
          <a:p>
            <a:pPr lvl="1" indent="-909320">
              <a:spcBef>
                <a:spcPts val="600"/>
              </a:spcBef>
            </a:pPr>
            <a:r>
              <a:rPr lang="en-US" sz="4800" dirty="0">
                <a:solidFill>
                  <a:schemeClr val="tx2">
                    <a:lumMod val="75000"/>
                  </a:schemeClr>
                </a:solidFill>
                <a:latin typeface="Arial"/>
                <a:cs typeface="Times New Roman"/>
              </a:rPr>
              <a:t>Be submitted on time</a:t>
            </a:r>
          </a:p>
          <a:p>
            <a:pPr lvl="1" indent="-909320">
              <a:spcBef>
                <a:spcPts val="600"/>
              </a:spcBef>
            </a:pPr>
            <a:r>
              <a:rPr lang="en-US" sz="4800" dirty="0">
                <a:solidFill>
                  <a:schemeClr val="tx2">
                    <a:lumMod val="75000"/>
                  </a:schemeClr>
                </a:solidFill>
                <a:latin typeface="Arial"/>
                <a:cs typeface="Times New Roman"/>
              </a:rPr>
              <a:t>Fall within budget and project length </a:t>
            </a:r>
            <a:r>
              <a:rPr lang="en-US" sz="4800" dirty="0">
                <a:solidFill>
                  <a:schemeClr val="bg1"/>
                </a:solidFill>
                <a:latin typeface="Arial"/>
                <a:cs typeface="Times New Roman"/>
              </a:rPr>
              <a:t>maximums</a:t>
            </a:r>
          </a:p>
          <a:p>
            <a:endParaRPr lang="en-US" dirty="0"/>
          </a:p>
        </p:txBody>
      </p:sp>
      <p:sp>
        <p:nvSpPr>
          <p:cNvPr id="3" name="Slide Number Placeholder 2">
            <a:extLst>
              <a:ext uri="{FF2B5EF4-FFF2-40B4-BE49-F238E27FC236}">
                <a16:creationId xmlns:a16="http://schemas.microsoft.com/office/drawing/2014/main" id="{44AC04BA-20FA-6D58-0CD6-65D515B75593}"/>
              </a:ext>
            </a:extLst>
          </p:cNvPr>
          <p:cNvSpPr>
            <a:spLocks noGrp="1"/>
          </p:cNvSpPr>
          <p:nvPr>
            <p:ph type="sldNum" sz="quarter" idx="15"/>
          </p:nvPr>
        </p:nvSpPr>
        <p:spPr/>
        <p:txBody>
          <a:bodyPr/>
          <a:lstStyle/>
          <a:p>
            <a:pPr>
              <a:defRPr/>
            </a:pPr>
            <a:fld id="{5C07D8B2-791A-4A59-9BE8-571B084CCE1C}" type="slidenum">
              <a:rPr lang="uk-UA" smtClean="0"/>
              <a:pPr>
                <a:defRPr/>
              </a:pPr>
              <a:t>13</a:t>
            </a:fld>
            <a:endParaRPr lang="uk-UA"/>
          </a:p>
        </p:txBody>
      </p:sp>
    </p:spTree>
    <p:extLst>
      <p:ext uri="{BB962C8B-B14F-4D97-AF65-F5344CB8AC3E}">
        <p14:creationId xmlns:p14="http://schemas.microsoft.com/office/powerpoint/2010/main" val="40540157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FC675-F574-F735-52D1-3B57CCA36D03}"/>
              </a:ext>
            </a:extLst>
          </p:cNvPr>
          <p:cNvSpPr>
            <a:spLocks noGrp="1"/>
          </p:cNvSpPr>
          <p:nvPr>
            <p:ph type="ctrTitle"/>
          </p:nvPr>
        </p:nvSpPr>
        <p:spPr/>
        <p:txBody>
          <a:bodyPr/>
          <a:lstStyle/>
          <a:p>
            <a:r>
              <a:rPr lang="en-US">
                <a:solidFill>
                  <a:schemeClr val="tx2"/>
                </a:solidFill>
              </a:rPr>
              <a:t>Eligibility Requirements for Institutions</a:t>
            </a:r>
          </a:p>
        </p:txBody>
      </p:sp>
      <p:sp>
        <p:nvSpPr>
          <p:cNvPr id="9" name="TextBox 8">
            <a:extLst>
              <a:ext uri="{FF2B5EF4-FFF2-40B4-BE49-F238E27FC236}">
                <a16:creationId xmlns:a16="http://schemas.microsoft.com/office/drawing/2014/main" id="{5404C0C9-877C-7225-BB76-094B851A2921}"/>
              </a:ext>
            </a:extLst>
          </p:cNvPr>
          <p:cNvSpPr txBox="1"/>
          <p:nvPr/>
        </p:nvSpPr>
        <p:spPr>
          <a:xfrm>
            <a:off x="757241" y="2459204"/>
            <a:ext cx="15821247"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General Requirements, RFA pg. 29</a:t>
            </a:r>
          </a:p>
        </p:txBody>
      </p:sp>
      <p:graphicFrame>
        <p:nvGraphicFramePr>
          <p:cNvPr id="5" name="Diagram 4" descr="Flow chart of eligible institutions: ">
            <a:extLst>
              <a:ext uri="{FF2B5EF4-FFF2-40B4-BE49-F238E27FC236}">
                <a16:creationId xmlns:a16="http://schemas.microsoft.com/office/drawing/2014/main" id="{621B5481-185D-D2D7-0681-77E31A9FF05D}"/>
              </a:ext>
            </a:extLst>
          </p:cNvPr>
          <p:cNvGraphicFramePr/>
          <p:nvPr>
            <p:extLst>
              <p:ext uri="{D42A27DB-BD31-4B8C-83A1-F6EECF244321}">
                <p14:modId xmlns:p14="http://schemas.microsoft.com/office/powerpoint/2010/main" val="4004047269"/>
              </p:ext>
            </p:extLst>
          </p:nvPr>
        </p:nvGraphicFramePr>
        <p:xfrm>
          <a:off x="320371" y="3566483"/>
          <a:ext cx="16258117" cy="84921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F929B38C-55A7-4214-D564-649DE4F97D11}"/>
              </a:ext>
            </a:extLst>
          </p:cNvPr>
          <p:cNvSpPr txBox="1"/>
          <p:nvPr/>
        </p:nvSpPr>
        <p:spPr>
          <a:xfrm>
            <a:off x="16578488" y="6658411"/>
            <a:ext cx="6934343" cy="3416320"/>
          </a:xfrm>
          <a:prstGeom prst="rect">
            <a:avLst/>
          </a:prstGeom>
          <a:noFill/>
        </p:spPr>
        <p:txBody>
          <a:bodyPr wrap="square" lIns="91440" tIns="45720" rIns="91440" bIns="45720" rtlCol="0" anchor="t">
            <a:spAutoFit/>
          </a:bodyPr>
          <a:lstStyle/>
          <a:p>
            <a:pPr algn="ctr"/>
            <a:r>
              <a:rPr lang="en-US" sz="5400" b="1" i="1">
                <a:solidFill>
                  <a:schemeClr val="bg2">
                    <a:lumMod val="75000"/>
                  </a:schemeClr>
                </a:solidFill>
                <a:latin typeface="Arial"/>
                <a:cs typeface="Arial"/>
              </a:rPr>
              <a:t>Caution:</a:t>
            </a:r>
          </a:p>
          <a:p>
            <a:pPr algn="ctr"/>
            <a:r>
              <a:rPr lang="en-US" sz="5400" i="1">
                <a:solidFill>
                  <a:schemeClr val="tx2"/>
                </a:solidFill>
                <a:latin typeface="Arial"/>
                <a:cs typeface="Arial"/>
              </a:rPr>
              <a:t>Institutions may only submit </a:t>
            </a:r>
            <a:r>
              <a:rPr lang="en-US" sz="5400" b="1" i="1">
                <a:solidFill>
                  <a:schemeClr val="tx2"/>
                </a:solidFill>
                <a:latin typeface="Arial"/>
                <a:cs typeface="Arial"/>
              </a:rPr>
              <a:t>1</a:t>
            </a:r>
            <a:r>
              <a:rPr lang="en-US" sz="5400" i="1">
                <a:solidFill>
                  <a:schemeClr val="tx2"/>
                </a:solidFill>
                <a:latin typeface="Arial"/>
                <a:cs typeface="Arial"/>
              </a:rPr>
              <a:t> predoctoral application. </a:t>
            </a:r>
          </a:p>
        </p:txBody>
      </p:sp>
      <p:sp>
        <p:nvSpPr>
          <p:cNvPr id="4" name="Slide Number Placeholder 3">
            <a:extLst>
              <a:ext uri="{FF2B5EF4-FFF2-40B4-BE49-F238E27FC236}">
                <a16:creationId xmlns:a16="http://schemas.microsoft.com/office/drawing/2014/main" id="{3FDE95BD-72FA-C1DF-98CB-0CDBD2D9A83C}"/>
              </a:ext>
            </a:extLst>
          </p:cNvPr>
          <p:cNvSpPr>
            <a:spLocks noGrp="1"/>
          </p:cNvSpPr>
          <p:nvPr>
            <p:ph type="sldNum" sz="quarter" idx="15"/>
          </p:nvPr>
        </p:nvSpPr>
        <p:spPr/>
        <p:txBody>
          <a:bodyPr/>
          <a:lstStyle/>
          <a:p>
            <a:pPr>
              <a:defRPr/>
            </a:pPr>
            <a:fld id="{F02C0317-50B1-4AC2-8092-0D23262420E4}" type="slidenum">
              <a:rPr lang="uk-UA" smtClean="0"/>
              <a:pPr>
                <a:defRPr/>
              </a:pPr>
              <a:t>14</a:t>
            </a:fld>
            <a:endParaRPr lang="uk-UA"/>
          </a:p>
        </p:txBody>
      </p:sp>
    </p:spTree>
    <p:extLst>
      <p:ext uri="{BB962C8B-B14F-4D97-AF65-F5344CB8AC3E}">
        <p14:creationId xmlns:p14="http://schemas.microsoft.com/office/powerpoint/2010/main" val="1198913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FC675-F574-F735-52D1-3B57CCA36D03}"/>
              </a:ext>
            </a:extLst>
          </p:cNvPr>
          <p:cNvSpPr>
            <a:spLocks noGrp="1"/>
          </p:cNvSpPr>
          <p:nvPr>
            <p:ph type="ctrTitle"/>
          </p:nvPr>
        </p:nvSpPr>
        <p:spPr/>
        <p:txBody>
          <a:bodyPr/>
          <a:lstStyle/>
          <a:p>
            <a:r>
              <a:rPr lang="en-US">
                <a:solidFill>
                  <a:schemeClr val="tx2"/>
                </a:solidFill>
              </a:rPr>
              <a:t>Key Personnel Requirements</a:t>
            </a:r>
          </a:p>
        </p:txBody>
      </p:sp>
      <p:sp>
        <p:nvSpPr>
          <p:cNvPr id="9" name="TextBox 8">
            <a:extLst>
              <a:ext uri="{FF2B5EF4-FFF2-40B4-BE49-F238E27FC236}">
                <a16:creationId xmlns:a16="http://schemas.microsoft.com/office/drawing/2014/main" id="{5404C0C9-877C-7225-BB76-094B851A2921}"/>
              </a:ext>
            </a:extLst>
          </p:cNvPr>
          <p:cNvSpPr txBox="1"/>
          <p:nvPr/>
        </p:nvSpPr>
        <p:spPr>
          <a:xfrm>
            <a:off x="757241" y="2459204"/>
            <a:ext cx="15821247"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General Requirements, RFA pg. 29</a:t>
            </a:r>
          </a:p>
        </p:txBody>
      </p:sp>
      <p:sp>
        <p:nvSpPr>
          <p:cNvPr id="6" name="TextBox 5">
            <a:extLst>
              <a:ext uri="{FF2B5EF4-FFF2-40B4-BE49-F238E27FC236}">
                <a16:creationId xmlns:a16="http://schemas.microsoft.com/office/drawing/2014/main" id="{B5C01E5A-A330-5BC6-C47F-4D27FDAA408A}"/>
              </a:ext>
            </a:extLst>
          </p:cNvPr>
          <p:cNvSpPr txBox="1"/>
          <p:nvPr/>
        </p:nvSpPr>
        <p:spPr>
          <a:xfrm>
            <a:off x="757240" y="3619646"/>
            <a:ext cx="22148479" cy="8586966"/>
          </a:xfrm>
          <a:prstGeom prst="rect">
            <a:avLst/>
          </a:prstGeom>
          <a:noFill/>
        </p:spPr>
        <p:txBody>
          <a:bodyPr wrap="square" lIns="91440" tIns="45720" rIns="91440" bIns="45720" anchor="t">
            <a:spAutoFit/>
          </a:bodyPr>
          <a:lstStyle/>
          <a:p>
            <a:pPr marL="342900" marR="0" lvl="0" indent="-342900" algn="l" defTabSz="914400" rtl="0" eaLnBrk="1" fontAlgn="auto" latinLnBrk="0" hangingPunct="1">
              <a:lnSpc>
                <a:spcPct val="100000"/>
              </a:lnSpc>
              <a:spcBef>
                <a:spcPts val="600"/>
              </a:spcBef>
              <a:spcAft>
                <a:spcPts val="1200"/>
              </a:spcAft>
              <a:buClrTx/>
              <a:buSzTx/>
              <a:buFont typeface="Arial" pitchFamily="34" charset="0"/>
              <a:buChar char="•"/>
              <a:tabLst/>
              <a:defRPr/>
            </a:pPr>
            <a:r>
              <a:rPr kumimoji="0" lang="en-US" sz="5400" i="0" u="none" strike="noStrike" kern="1200" cap="none" spc="0" normalizeH="0" baseline="0" noProof="0" dirty="0">
                <a:ln>
                  <a:noFill/>
                </a:ln>
                <a:solidFill>
                  <a:schemeClr val="tx2"/>
                </a:solidFill>
                <a:effectLst/>
                <a:uLnTx/>
                <a:uFillTx/>
                <a:latin typeface="Arial"/>
                <a:cs typeface="Arial"/>
              </a:rPr>
              <a:t>One Principal Investigator (AKA Training Director) </a:t>
            </a:r>
            <a:r>
              <a:rPr kumimoji="0" lang="en-US" sz="5400" b="1" i="0" u="none" strike="noStrike" kern="1200" cap="none" spc="0" normalizeH="0" baseline="0" noProof="0" dirty="0">
                <a:ln>
                  <a:noFill/>
                </a:ln>
                <a:solidFill>
                  <a:schemeClr val="bg2">
                    <a:lumMod val="75000"/>
                  </a:schemeClr>
                </a:solidFill>
                <a:effectLst/>
                <a:uLnTx/>
                <a:uFillTx/>
                <a:latin typeface="Arial"/>
                <a:cs typeface="Arial"/>
              </a:rPr>
              <a:t>must</a:t>
            </a:r>
            <a:r>
              <a:rPr kumimoji="0" lang="en-US" sz="5400" i="0" u="none" strike="noStrike" kern="1200" cap="none" spc="0" normalizeH="0" baseline="0" noProof="0" dirty="0">
                <a:ln>
                  <a:noFill/>
                </a:ln>
                <a:solidFill>
                  <a:schemeClr val="tx2"/>
                </a:solidFill>
                <a:effectLst/>
                <a:uLnTx/>
                <a:uFillTx/>
                <a:latin typeface="Arial"/>
                <a:cs typeface="Arial"/>
              </a:rPr>
              <a:t> be identified.</a:t>
            </a:r>
          </a:p>
          <a:p>
            <a:pPr marL="1962150" lvl="2" indent="-285750" defTabSz="914400" eaLnBrk="1" fontAlgn="auto" hangingPunct="1">
              <a:spcBef>
                <a:spcPts val="600"/>
              </a:spcBef>
              <a:spcAft>
                <a:spcPts val="1200"/>
              </a:spcAft>
              <a:buFont typeface="Arial" pitchFamily="34" charset="0"/>
              <a:buChar char="–"/>
              <a:defRPr/>
            </a:pPr>
            <a:r>
              <a:rPr kumimoji="0" lang="en-US" b="0" i="0" u="none" strike="noStrike" kern="1200" cap="none" spc="0" normalizeH="0" baseline="0" noProof="0" dirty="0">
                <a:ln>
                  <a:noFill/>
                </a:ln>
                <a:solidFill>
                  <a:schemeClr val="tx2"/>
                </a:solidFill>
                <a:effectLst/>
                <a:uLnTx/>
                <a:uFillTx/>
                <a:latin typeface="Arial"/>
                <a:cs typeface="Arial"/>
              </a:rPr>
              <a:t>Has overall responsibility of the award </a:t>
            </a:r>
            <a:endParaRPr lang="en-US" b="0" i="0" u="none" strike="noStrike" kern="1200" cap="none" spc="0" normalizeH="0" baseline="0" noProof="0" dirty="0">
              <a:ln>
                <a:noFill/>
              </a:ln>
              <a:solidFill>
                <a:schemeClr val="tx2"/>
              </a:solidFill>
              <a:effectLst/>
              <a:uLnTx/>
              <a:uFillTx/>
              <a:latin typeface="Arial"/>
              <a:cs typeface="Arial"/>
            </a:endParaRPr>
          </a:p>
          <a:p>
            <a:pPr marL="1962150" lvl="2" indent="-285750" defTabSz="914400" eaLnBrk="1" fontAlgn="auto" hangingPunct="1">
              <a:spcBef>
                <a:spcPts val="600"/>
              </a:spcBef>
              <a:spcAft>
                <a:spcPts val="1200"/>
              </a:spcAft>
              <a:buFont typeface="Arial" pitchFamily="34" charset="0"/>
              <a:buChar char="–"/>
              <a:defRPr/>
            </a:pPr>
            <a:r>
              <a:rPr kumimoji="0" lang="en-US" b="0" i="0" u="none" strike="noStrike" kern="1200" cap="none" spc="0" normalizeH="0" baseline="0" noProof="0" dirty="0">
                <a:ln>
                  <a:noFill/>
                </a:ln>
                <a:solidFill>
                  <a:schemeClr val="tx2"/>
                </a:solidFill>
                <a:effectLst/>
                <a:uLnTx/>
                <a:uFillTx/>
                <a:latin typeface="Arial"/>
                <a:cs typeface="Arial"/>
              </a:rPr>
              <a:t>Interacts with IES</a:t>
            </a:r>
            <a:endParaRPr lang="en-US" b="0" i="0" u="none" strike="noStrike" kern="1200" cap="none" spc="0" normalizeH="0" baseline="0" noProof="0" dirty="0">
              <a:ln>
                <a:noFill/>
              </a:ln>
              <a:solidFill>
                <a:schemeClr val="tx2"/>
              </a:solidFill>
              <a:effectLst/>
              <a:uLnTx/>
              <a:uFillTx/>
              <a:latin typeface="Arial"/>
              <a:cs typeface="Arial"/>
            </a:endParaRPr>
          </a:p>
          <a:p>
            <a:pPr marL="342900" marR="0" lvl="0" indent="-342900" algn="l" defTabSz="914400" rtl="0" eaLnBrk="1" fontAlgn="auto" latinLnBrk="0" hangingPunct="1">
              <a:lnSpc>
                <a:spcPct val="100000"/>
              </a:lnSpc>
              <a:spcBef>
                <a:spcPts val="600"/>
              </a:spcBef>
              <a:spcAft>
                <a:spcPts val="1200"/>
              </a:spcAft>
              <a:buClrTx/>
              <a:buSzTx/>
              <a:buFont typeface="Arial" pitchFamily="34" charset="0"/>
              <a:buChar char="•"/>
              <a:tabLst/>
              <a:defRPr/>
            </a:pPr>
            <a:r>
              <a:rPr kumimoji="0" lang="en-US" sz="5400" b="0" i="0" u="none" strike="noStrike" kern="1200" cap="none" spc="0" normalizeH="0" baseline="0" noProof="0" dirty="0">
                <a:ln>
                  <a:noFill/>
                </a:ln>
                <a:solidFill>
                  <a:schemeClr val="tx2"/>
                </a:solidFill>
                <a:effectLst/>
                <a:uLnTx/>
                <a:uFillTx/>
                <a:latin typeface="Arial"/>
                <a:cs typeface="Arial"/>
              </a:rPr>
              <a:t>Co-PIs are allowed.</a:t>
            </a:r>
            <a:endParaRPr lang="en-US" sz="5400" b="0" i="0" u="none" strike="noStrike" kern="1200" cap="none" spc="0" normalizeH="0" baseline="0" noProof="0" dirty="0">
              <a:ln>
                <a:noFill/>
              </a:ln>
              <a:solidFill>
                <a:schemeClr val="tx2"/>
              </a:solidFill>
              <a:effectLst/>
              <a:uLnTx/>
              <a:uFillTx/>
              <a:latin typeface="Arial"/>
              <a:cs typeface="Arial"/>
            </a:endParaRPr>
          </a:p>
          <a:p>
            <a:pPr marL="342900" marR="0" lvl="0" indent="-342900" algn="l" defTabSz="914400" rtl="0" eaLnBrk="1" fontAlgn="auto" latinLnBrk="0" hangingPunct="1">
              <a:lnSpc>
                <a:spcPct val="100000"/>
              </a:lnSpc>
              <a:spcBef>
                <a:spcPts val="600"/>
              </a:spcBef>
              <a:spcAft>
                <a:spcPts val="1200"/>
              </a:spcAft>
              <a:buClrTx/>
              <a:buSzTx/>
              <a:buFont typeface="Arial" pitchFamily="34" charset="0"/>
              <a:buChar char="•"/>
              <a:tabLst/>
              <a:defRPr/>
            </a:pPr>
            <a:r>
              <a:rPr lang="en-US" sz="5400" dirty="0">
                <a:solidFill>
                  <a:schemeClr val="tx2"/>
                </a:solidFill>
                <a:latin typeface="Arial"/>
                <a:cs typeface="Arial"/>
              </a:rPr>
              <a:t>Core Faculty </a:t>
            </a:r>
            <a:r>
              <a:rPr lang="en-US" sz="5400" b="1" dirty="0">
                <a:solidFill>
                  <a:schemeClr val="bg2">
                    <a:lumMod val="75000"/>
                  </a:schemeClr>
                </a:solidFill>
                <a:latin typeface="Arial"/>
                <a:cs typeface="Arial"/>
              </a:rPr>
              <a:t>must</a:t>
            </a:r>
            <a:r>
              <a:rPr lang="en-US" sz="5400" dirty="0">
                <a:solidFill>
                  <a:schemeClr val="tx2"/>
                </a:solidFill>
                <a:latin typeface="Arial"/>
                <a:cs typeface="Arial"/>
              </a:rPr>
              <a:t> be identified.</a:t>
            </a:r>
          </a:p>
          <a:p>
            <a:pPr marL="1962150" marR="0" lvl="2" indent="-285750" algn="l" defTabSz="914400" rtl="0" eaLnBrk="1" fontAlgn="auto" latinLnBrk="0" hangingPunct="1">
              <a:lnSpc>
                <a:spcPct val="100000"/>
              </a:lnSpc>
              <a:spcBef>
                <a:spcPts val="600"/>
              </a:spcBef>
              <a:spcAft>
                <a:spcPts val="1200"/>
              </a:spcAft>
              <a:buClrTx/>
              <a:buSzTx/>
              <a:buFont typeface="Arial" pitchFamily="34" charset="0"/>
              <a:buChar char="–"/>
              <a:tabLst/>
              <a:defRPr/>
            </a:pPr>
            <a:r>
              <a:rPr kumimoji="0" lang="en-US" altLang="en-US" b="0" i="0" u="none" strike="noStrike" kern="1200" cap="none" spc="0" normalizeH="0" baseline="0" noProof="0" dirty="0">
                <a:ln>
                  <a:noFill/>
                </a:ln>
                <a:solidFill>
                  <a:schemeClr val="tx2"/>
                </a:solidFill>
                <a:effectLst/>
                <a:uLnTx/>
                <a:uFillTx/>
                <a:latin typeface="Arial"/>
                <a:cs typeface="Calibri"/>
              </a:rPr>
              <a:t>Core Faculty </a:t>
            </a:r>
            <a:r>
              <a:rPr lang="en-US" altLang="en-US" dirty="0">
                <a:solidFill>
                  <a:schemeClr val="tx2"/>
                </a:solidFill>
                <a:latin typeface="Arial"/>
                <a:cs typeface="Calibri"/>
              </a:rPr>
              <a:t>c</a:t>
            </a:r>
            <a:r>
              <a:rPr kumimoji="0" lang="en-US" altLang="en-US" b="0" i="0" u="none" strike="noStrike" kern="1200" cap="none" spc="0" normalizeH="0" baseline="0" noProof="0" dirty="0" err="1">
                <a:ln>
                  <a:noFill/>
                </a:ln>
                <a:solidFill>
                  <a:schemeClr val="tx2"/>
                </a:solidFill>
                <a:effectLst/>
                <a:uLnTx/>
                <a:uFillTx/>
                <a:latin typeface="Arial"/>
                <a:cs typeface="Calibri"/>
              </a:rPr>
              <a:t>onduc</a:t>
            </a:r>
            <a:r>
              <a:rPr lang="en-US" altLang="en-US" dirty="0">
                <a:solidFill>
                  <a:schemeClr val="tx2"/>
                </a:solidFill>
                <a:latin typeface="Arial"/>
                <a:cs typeface="Calibri"/>
              </a:rPr>
              <a:t>t </a:t>
            </a:r>
            <a:r>
              <a:rPr kumimoji="0" lang="en-US" altLang="en-US" b="0" i="0" u="none" strike="noStrike" kern="1200" cap="none" spc="0" normalizeH="0" baseline="0" noProof="0" dirty="0">
                <a:ln>
                  <a:noFill/>
                </a:ln>
                <a:solidFill>
                  <a:schemeClr val="tx2"/>
                </a:solidFill>
                <a:effectLst/>
                <a:uLnTx/>
                <a:uFillTx/>
                <a:latin typeface="Arial"/>
                <a:cs typeface="Calibri"/>
              </a:rPr>
              <a:t>training activities including teaching courses, mentoring fellows, supervising research, and monitoring fellows’ progress</a:t>
            </a:r>
            <a:endParaRPr kumimoji="0" lang="en-US" b="0" i="0" u="none" strike="noStrike" kern="1200" cap="none" spc="0" normalizeH="0" baseline="0" noProof="0" dirty="0">
              <a:ln>
                <a:noFill/>
              </a:ln>
              <a:solidFill>
                <a:schemeClr val="tx2"/>
              </a:solidFill>
              <a:effectLst/>
              <a:uLnTx/>
              <a:uFillTx/>
              <a:latin typeface="Arial"/>
              <a:cs typeface="Calibri"/>
            </a:endParaRPr>
          </a:p>
          <a:p>
            <a:pPr marL="342900" indent="-342900" defTabSz="914400" eaLnBrk="1" fontAlgn="auto" hangingPunct="1">
              <a:spcBef>
                <a:spcPts val="600"/>
              </a:spcBef>
              <a:spcAft>
                <a:spcPts val="1200"/>
              </a:spcAft>
              <a:buFont typeface="Arial" pitchFamily="34" charset="0"/>
              <a:buChar char="•"/>
              <a:defRPr/>
            </a:pPr>
            <a:r>
              <a:rPr kumimoji="0" lang="en-US" sz="5400" b="0" i="0" u="none" strike="noStrike" kern="1200" cap="none" spc="0" normalizeH="0" baseline="0" noProof="0" dirty="0">
                <a:ln>
                  <a:noFill/>
                </a:ln>
                <a:solidFill>
                  <a:schemeClr val="tx2"/>
                </a:solidFill>
                <a:effectLst/>
                <a:uLnTx/>
                <a:uFillTx/>
                <a:latin typeface="Arial"/>
                <a:cs typeface="Arial"/>
              </a:rPr>
              <a:t>Key Personnel may be from any field, but </a:t>
            </a:r>
            <a:r>
              <a:rPr kumimoji="0" lang="en-US" sz="5400" b="1" i="0" u="none" strike="noStrike" kern="1200" cap="none" spc="0" normalizeH="0" baseline="0" noProof="0" dirty="0">
                <a:ln>
                  <a:noFill/>
                </a:ln>
                <a:solidFill>
                  <a:schemeClr val="bg2">
                    <a:lumMod val="75000"/>
                  </a:schemeClr>
                </a:solidFill>
                <a:effectLst/>
                <a:uLnTx/>
                <a:uFillTx/>
                <a:latin typeface="Arial"/>
                <a:cs typeface="Arial"/>
              </a:rPr>
              <a:t>must</a:t>
            </a:r>
            <a:r>
              <a:rPr kumimoji="0" lang="en-US" sz="5400" b="0" i="0" u="none" strike="noStrike" kern="1200" cap="none" spc="0" normalizeH="0" baseline="0" noProof="0" dirty="0">
                <a:ln>
                  <a:noFill/>
                </a:ln>
                <a:solidFill>
                  <a:schemeClr val="tx2"/>
                </a:solidFill>
                <a:effectLst/>
                <a:uLnTx/>
                <a:uFillTx/>
                <a:latin typeface="Arial"/>
                <a:cs typeface="Arial"/>
              </a:rPr>
              <a:t> be able to provide intensive training in education research</a:t>
            </a:r>
            <a:r>
              <a:rPr lang="en-US" sz="5400" dirty="0">
                <a:solidFill>
                  <a:schemeClr val="tx2"/>
                </a:solidFill>
                <a:latin typeface="Arial"/>
                <a:cs typeface="Arial"/>
              </a:rPr>
              <a:t> or</a:t>
            </a:r>
            <a:r>
              <a:rPr kumimoji="0" lang="en-US" sz="5400" b="0" i="0" u="none" strike="noStrike" kern="1200" cap="none" spc="0" normalizeH="0" baseline="0" noProof="0" dirty="0">
                <a:ln>
                  <a:noFill/>
                </a:ln>
                <a:solidFill>
                  <a:schemeClr val="tx2"/>
                </a:solidFill>
                <a:effectLst/>
                <a:uLnTx/>
                <a:uFillTx/>
                <a:latin typeface="Arial"/>
                <a:cs typeface="Arial"/>
              </a:rPr>
              <a:t> statistics. </a:t>
            </a:r>
            <a:endParaRPr lang="en-US" sz="5400" b="0" i="0" u="none" strike="noStrike" kern="1200" cap="none" spc="0" normalizeH="0" baseline="0" noProof="0" dirty="0">
              <a:ln>
                <a:noFill/>
              </a:ln>
              <a:solidFill>
                <a:schemeClr val="tx2"/>
              </a:solidFill>
              <a:effectLst/>
              <a:uLnTx/>
              <a:uFillTx/>
              <a:latin typeface="Arial"/>
              <a:cs typeface="Arial"/>
            </a:endParaRPr>
          </a:p>
        </p:txBody>
      </p:sp>
      <p:sp>
        <p:nvSpPr>
          <p:cNvPr id="4" name="Slide Number Placeholder 3">
            <a:extLst>
              <a:ext uri="{FF2B5EF4-FFF2-40B4-BE49-F238E27FC236}">
                <a16:creationId xmlns:a16="http://schemas.microsoft.com/office/drawing/2014/main" id="{3FDE95BD-72FA-C1DF-98CB-0CDBD2D9A83C}"/>
              </a:ext>
            </a:extLst>
          </p:cNvPr>
          <p:cNvSpPr>
            <a:spLocks noGrp="1"/>
          </p:cNvSpPr>
          <p:nvPr>
            <p:ph type="sldNum" sz="quarter" idx="15"/>
          </p:nvPr>
        </p:nvSpPr>
        <p:spPr/>
        <p:txBody>
          <a:bodyPr/>
          <a:lstStyle/>
          <a:p>
            <a:pPr>
              <a:defRPr/>
            </a:pPr>
            <a:fld id="{F02C0317-50B1-4AC2-8092-0D23262420E4}" type="slidenum">
              <a:rPr lang="uk-UA" smtClean="0"/>
              <a:pPr>
                <a:defRPr/>
              </a:pPr>
              <a:t>15</a:t>
            </a:fld>
            <a:endParaRPr lang="uk-UA"/>
          </a:p>
        </p:txBody>
      </p:sp>
    </p:spTree>
    <p:extLst>
      <p:ext uri="{BB962C8B-B14F-4D97-AF65-F5344CB8AC3E}">
        <p14:creationId xmlns:p14="http://schemas.microsoft.com/office/powerpoint/2010/main" val="13048934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FC675-F574-F735-52D1-3B57CCA36D03}"/>
              </a:ext>
            </a:extLst>
          </p:cNvPr>
          <p:cNvSpPr>
            <a:spLocks noGrp="1"/>
          </p:cNvSpPr>
          <p:nvPr>
            <p:ph type="ctrTitle"/>
          </p:nvPr>
        </p:nvSpPr>
        <p:spPr/>
        <p:txBody>
          <a:bodyPr/>
          <a:lstStyle/>
          <a:p>
            <a:r>
              <a:rPr lang="en-US">
                <a:solidFill>
                  <a:schemeClr val="tx2"/>
                </a:solidFill>
              </a:rPr>
              <a:t>Research Setting Requirements</a:t>
            </a:r>
          </a:p>
        </p:txBody>
      </p:sp>
      <p:sp>
        <p:nvSpPr>
          <p:cNvPr id="9" name="TextBox 8">
            <a:extLst>
              <a:ext uri="{FF2B5EF4-FFF2-40B4-BE49-F238E27FC236}">
                <a16:creationId xmlns:a16="http://schemas.microsoft.com/office/drawing/2014/main" id="{5404C0C9-877C-7225-BB76-094B851A2921}"/>
              </a:ext>
            </a:extLst>
          </p:cNvPr>
          <p:cNvSpPr txBox="1"/>
          <p:nvPr/>
        </p:nvSpPr>
        <p:spPr>
          <a:xfrm>
            <a:off x="757241" y="2459204"/>
            <a:ext cx="15821247"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General Requirements, RFA pg. 29-30</a:t>
            </a:r>
          </a:p>
        </p:txBody>
      </p:sp>
      <p:sp>
        <p:nvSpPr>
          <p:cNvPr id="6" name="TextBox 5">
            <a:extLst>
              <a:ext uri="{FF2B5EF4-FFF2-40B4-BE49-F238E27FC236}">
                <a16:creationId xmlns:a16="http://schemas.microsoft.com/office/drawing/2014/main" id="{B5C01E5A-A330-5BC6-C47F-4D27FDAA408A}"/>
              </a:ext>
            </a:extLst>
          </p:cNvPr>
          <p:cNvSpPr txBox="1"/>
          <p:nvPr/>
        </p:nvSpPr>
        <p:spPr>
          <a:xfrm>
            <a:off x="757240" y="3619646"/>
            <a:ext cx="22148479" cy="5539978"/>
          </a:xfrm>
          <a:prstGeom prst="rect">
            <a:avLst/>
          </a:prstGeom>
          <a:noFill/>
        </p:spPr>
        <p:txBody>
          <a:bodyPr wrap="square">
            <a:spAutoFit/>
          </a:bodyPr>
          <a:lstStyle/>
          <a:p>
            <a:pPr marR="0" lvl="0" algn="l" defTabSz="914400" rtl="0" eaLnBrk="1" fontAlgn="auto" latinLnBrk="0" hangingPunct="1">
              <a:lnSpc>
                <a:spcPct val="100000"/>
              </a:lnSpc>
              <a:spcBef>
                <a:spcPts val="600"/>
              </a:spcBef>
              <a:spcAft>
                <a:spcPts val="1200"/>
              </a:spcAft>
              <a:buClrTx/>
              <a:buSzTx/>
              <a:tabLst/>
              <a:defRPr/>
            </a:pPr>
            <a:r>
              <a:rPr kumimoji="0" lang="en-US" sz="5400" b="0" i="0" u="none" strike="noStrike" kern="1200" cap="none" spc="0" normalizeH="0" baseline="0" noProof="0" dirty="0">
                <a:ln>
                  <a:noFill/>
                </a:ln>
                <a:solidFill>
                  <a:schemeClr val="tx2"/>
                </a:solidFill>
                <a:effectLst/>
                <a:uLnTx/>
                <a:uFillTx/>
              </a:rPr>
              <a:t>The research experiences proposed for fellows </a:t>
            </a:r>
            <a:r>
              <a:rPr kumimoji="0" lang="en-US" sz="5400" b="1" i="0" u="none" strike="noStrike" kern="1200" cap="none" spc="0" normalizeH="0" baseline="0" noProof="0" dirty="0">
                <a:ln>
                  <a:noFill/>
                </a:ln>
                <a:solidFill>
                  <a:schemeClr val="bg2">
                    <a:lumMod val="75000"/>
                  </a:schemeClr>
                </a:solidFill>
                <a:effectLst/>
                <a:uLnTx/>
                <a:uFillTx/>
              </a:rPr>
              <a:t>must</a:t>
            </a:r>
            <a:r>
              <a:rPr kumimoji="0" lang="en-US" sz="5400" b="0" i="0" u="none" strike="noStrike" kern="1200" cap="none" spc="0" normalizeH="0" baseline="0" noProof="0" dirty="0">
                <a:ln>
                  <a:noFill/>
                </a:ln>
                <a:solidFill>
                  <a:schemeClr val="tx2"/>
                </a:solidFill>
                <a:effectLst/>
                <a:uLnTx/>
                <a:uFillTx/>
              </a:rPr>
              <a:t> be relevant to formal education in the United States and </a:t>
            </a:r>
            <a:r>
              <a:rPr kumimoji="0" lang="en-US" sz="5400" b="1" i="0" u="none" strike="noStrike" kern="1200" cap="none" spc="0" normalizeH="0" baseline="0" noProof="0" dirty="0">
                <a:ln>
                  <a:noFill/>
                </a:ln>
                <a:solidFill>
                  <a:schemeClr val="bg2">
                    <a:lumMod val="75000"/>
                  </a:schemeClr>
                </a:solidFill>
                <a:effectLst/>
                <a:uLnTx/>
                <a:uFillTx/>
              </a:rPr>
              <a:t>must</a:t>
            </a:r>
            <a:r>
              <a:rPr kumimoji="0" lang="en-US" sz="5400" b="0" i="0" u="none" strike="noStrike" kern="1200" cap="none" spc="0" normalizeH="0" baseline="0" noProof="0" dirty="0">
                <a:ln>
                  <a:noFill/>
                </a:ln>
                <a:solidFill>
                  <a:schemeClr val="tx2"/>
                </a:solidFill>
                <a:effectLst/>
                <a:uLnTx/>
                <a:uFillTx/>
              </a:rPr>
              <a:t> address factors under the control of U.S. education systems, with the exception of research proposed to improve education statistical and/or research methods. </a:t>
            </a:r>
          </a:p>
          <a:p>
            <a:pPr marR="0" lvl="0" algn="l" defTabSz="914400" rtl="0" eaLnBrk="1" fontAlgn="auto" latinLnBrk="0" hangingPunct="1">
              <a:lnSpc>
                <a:spcPct val="100000"/>
              </a:lnSpc>
              <a:spcBef>
                <a:spcPts val="600"/>
              </a:spcBef>
              <a:spcAft>
                <a:spcPts val="1200"/>
              </a:spcAft>
              <a:buClrTx/>
              <a:buSzTx/>
              <a:tabLst/>
              <a:defRPr/>
            </a:pPr>
            <a:endParaRPr kumimoji="0" lang="en-US" sz="5400" b="0" i="0" u="none" strike="noStrike" kern="1200" cap="none" spc="0" normalizeH="0" baseline="0" noProof="0" dirty="0">
              <a:ln>
                <a:noFill/>
              </a:ln>
              <a:solidFill>
                <a:schemeClr val="tx2"/>
              </a:solidFill>
              <a:effectLst/>
              <a:uLnTx/>
              <a:uFillTx/>
            </a:endParaRPr>
          </a:p>
          <a:p>
            <a:pPr marR="0" lvl="0" algn="l" defTabSz="914400" rtl="0" eaLnBrk="1" fontAlgn="auto" latinLnBrk="0" hangingPunct="1">
              <a:lnSpc>
                <a:spcPct val="100000"/>
              </a:lnSpc>
              <a:spcBef>
                <a:spcPts val="600"/>
              </a:spcBef>
              <a:spcAft>
                <a:spcPts val="1200"/>
              </a:spcAft>
              <a:buClrTx/>
              <a:buSzTx/>
              <a:tabLst/>
              <a:defRPr/>
            </a:pPr>
            <a:r>
              <a:rPr lang="en-US" sz="5400" dirty="0">
                <a:solidFill>
                  <a:schemeClr val="tx2"/>
                </a:solidFill>
              </a:rPr>
              <a:t>See the RFA, pg. 30 for a list of potential settings</a:t>
            </a:r>
            <a:endParaRPr kumimoji="0" lang="en-US" sz="5400" b="0" i="0" u="none" strike="noStrike" kern="1200" cap="none" spc="0" normalizeH="0" baseline="0" noProof="0" dirty="0">
              <a:ln>
                <a:noFill/>
              </a:ln>
              <a:solidFill>
                <a:schemeClr val="tx2"/>
              </a:solidFill>
              <a:effectLst/>
              <a:uLnTx/>
              <a:uFillTx/>
            </a:endParaRPr>
          </a:p>
        </p:txBody>
      </p:sp>
      <p:sp>
        <p:nvSpPr>
          <p:cNvPr id="4" name="Slide Number Placeholder 3">
            <a:extLst>
              <a:ext uri="{FF2B5EF4-FFF2-40B4-BE49-F238E27FC236}">
                <a16:creationId xmlns:a16="http://schemas.microsoft.com/office/drawing/2014/main" id="{3FDE95BD-72FA-C1DF-98CB-0CDBD2D9A83C}"/>
              </a:ext>
            </a:extLst>
          </p:cNvPr>
          <p:cNvSpPr>
            <a:spLocks noGrp="1"/>
          </p:cNvSpPr>
          <p:nvPr>
            <p:ph type="sldNum" sz="quarter" idx="15"/>
          </p:nvPr>
        </p:nvSpPr>
        <p:spPr/>
        <p:txBody>
          <a:bodyPr/>
          <a:lstStyle/>
          <a:p>
            <a:pPr>
              <a:defRPr/>
            </a:pPr>
            <a:fld id="{F02C0317-50B1-4AC2-8092-0D23262420E4}" type="slidenum">
              <a:rPr lang="uk-UA" smtClean="0"/>
              <a:pPr>
                <a:defRPr/>
              </a:pPr>
              <a:t>16</a:t>
            </a:fld>
            <a:endParaRPr lang="uk-UA"/>
          </a:p>
        </p:txBody>
      </p:sp>
    </p:spTree>
    <p:extLst>
      <p:ext uri="{BB962C8B-B14F-4D97-AF65-F5344CB8AC3E}">
        <p14:creationId xmlns:p14="http://schemas.microsoft.com/office/powerpoint/2010/main" val="3496621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00466-BD7C-DFAD-D038-78777ABCDE2F}"/>
              </a:ext>
            </a:extLst>
          </p:cNvPr>
          <p:cNvSpPr>
            <a:spLocks noGrp="1"/>
          </p:cNvSpPr>
          <p:nvPr>
            <p:ph type="ctrTitle"/>
          </p:nvPr>
        </p:nvSpPr>
        <p:spPr/>
        <p:txBody>
          <a:bodyPr/>
          <a:lstStyle/>
          <a:p>
            <a:r>
              <a:rPr lang="en-US">
                <a:solidFill>
                  <a:schemeClr val="tx2"/>
                </a:solidFill>
              </a:rPr>
              <a:t>Your Application Should Tell a Compelling Story</a:t>
            </a:r>
          </a:p>
        </p:txBody>
      </p:sp>
      <p:sp>
        <p:nvSpPr>
          <p:cNvPr id="3" name="Text Placeholder 2">
            <a:extLst>
              <a:ext uri="{FF2B5EF4-FFF2-40B4-BE49-F238E27FC236}">
                <a16:creationId xmlns:a16="http://schemas.microsoft.com/office/drawing/2014/main" id="{F650B448-3C16-E430-6703-448B51C68FD3}"/>
              </a:ext>
            </a:extLst>
          </p:cNvPr>
          <p:cNvSpPr>
            <a:spLocks noGrp="1"/>
          </p:cNvSpPr>
          <p:nvPr>
            <p:ph type="body" sz="quarter" idx="14"/>
          </p:nvPr>
        </p:nvSpPr>
        <p:spPr/>
        <p:txBody>
          <a:bodyPr vert="horz" lIns="0" tIns="0" rIns="0" bIns="0" rtlCol="0" anchor="t">
            <a:normAutofit lnSpcReduction="10000"/>
          </a:bodyPr>
          <a:lstStyle/>
          <a:p>
            <a:pPr marL="0" indent="0">
              <a:buNone/>
            </a:pPr>
            <a:r>
              <a:rPr lang="en-US" sz="5400" b="1">
                <a:solidFill>
                  <a:schemeClr val="tx2"/>
                </a:solidFill>
                <a:latin typeface="Arial"/>
                <a:cs typeface="Times New Roman"/>
              </a:rPr>
              <a:t>It should . . . .</a:t>
            </a:r>
          </a:p>
          <a:p>
            <a:pPr marL="1028700" indent="-1028700">
              <a:spcBef>
                <a:spcPts val="600"/>
              </a:spcBef>
              <a:spcAft>
                <a:spcPts val="600"/>
              </a:spcAft>
              <a:buFont typeface="+mj-lt"/>
              <a:buAutoNum type="arabicPeriod"/>
            </a:pPr>
            <a:r>
              <a:rPr lang="en-US" sz="5400">
                <a:solidFill>
                  <a:schemeClr val="tx2"/>
                </a:solidFill>
                <a:latin typeface="Arial"/>
                <a:cs typeface="Times New Roman"/>
              </a:rPr>
              <a:t>Clearly convey all required elements (</a:t>
            </a:r>
            <a:r>
              <a:rPr lang="en-US" sz="5400" b="1">
                <a:solidFill>
                  <a:schemeClr val="tx2"/>
                </a:solidFill>
                <a:latin typeface="Arial"/>
                <a:cs typeface="Times New Roman"/>
              </a:rPr>
              <a:t>Throughout</a:t>
            </a:r>
            <a:r>
              <a:rPr lang="en-US" sz="5400">
                <a:solidFill>
                  <a:schemeClr val="tx2"/>
                </a:solidFill>
                <a:latin typeface="Arial"/>
                <a:cs typeface="Times New Roman"/>
              </a:rPr>
              <a:t>)</a:t>
            </a:r>
          </a:p>
          <a:p>
            <a:pPr marL="1028700" indent="-1028700">
              <a:spcBef>
                <a:spcPts val="600"/>
              </a:spcBef>
              <a:spcAft>
                <a:spcPts val="600"/>
              </a:spcAft>
              <a:buFont typeface="+mj-lt"/>
              <a:buAutoNum type="arabicPeriod"/>
            </a:pPr>
            <a:r>
              <a:rPr lang="en-US" sz="5400">
                <a:solidFill>
                  <a:schemeClr val="tx2"/>
                </a:solidFill>
                <a:latin typeface="Arial"/>
                <a:cs typeface="Times New Roman"/>
              </a:rPr>
              <a:t>Include recommended elements (</a:t>
            </a:r>
            <a:r>
              <a:rPr lang="en-US" sz="5400" b="1">
                <a:solidFill>
                  <a:schemeClr val="tx2"/>
                </a:solidFill>
                <a:latin typeface="Arial"/>
                <a:cs typeface="Times New Roman"/>
              </a:rPr>
              <a:t>Throughout</a:t>
            </a:r>
            <a:r>
              <a:rPr lang="en-US" sz="5400">
                <a:solidFill>
                  <a:schemeClr val="tx2"/>
                </a:solidFill>
                <a:latin typeface="Arial"/>
                <a:cs typeface="Times New Roman"/>
              </a:rPr>
              <a:t>)</a:t>
            </a:r>
          </a:p>
          <a:p>
            <a:pPr marL="1028700" indent="-1028700">
              <a:spcBef>
                <a:spcPts val="600"/>
              </a:spcBef>
              <a:spcAft>
                <a:spcPts val="600"/>
              </a:spcAft>
              <a:buFont typeface="+mj-lt"/>
              <a:buAutoNum type="arabicPeriod"/>
            </a:pPr>
            <a:r>
              <a:rPr lang="en-US" sz="5400">
                <a:solidFill>
                  <a:schemeClr val="tx2"/>
                </a:solidFill>
                <a:latin typeface="Arial"/>
                <a:cs typeface="Times New Roman"/>
              </a:rPr>
              <a:t>Clearly describe your proposed research training program (</a:t>
            </a:r>
            <a:r>
              <a:rPr lang="en-US" sz="5400" b="1">
                <a:solidFill>
                  <a:schemeClr val="tx2"/>
                </a:solidFill>
                <a:latin typeface="Arial"/>
                <a:cs typeface="Times New Roman"/>
              </a:rPr>
              <a:t>Significance</a:t>
            </a:r>
            <a:r>
              <a:rPr lang="en-US" sz="5400">
                <a:solidFill>
                  <a:schemeClr val="tx2"/>
                </a:solidFill>
                <a:latin typeface="Arial"/>
                <a:cs typeface="Times New Roman"/>
              </a:rPr>
              <a:t>)</a:t>
            </a:r>
          </a:p>
          <a:p>
            <a:pPr marL="1028700" indent="-1028700">
              <a:spcBef>
                <a:spcPts val="600"/>
              </a:spcBef>
              <a:spcAft>
                <a:spcPts val="600"/>
              </a:spcAft>
              <a:buFont typeface="+mj-lt"/>
              <a:buAutoNum type="arabicPeriod"/>
            </a:pPr>
            <a:r>
              <a:rPr lang="en-US" sz="5400">
                <a:solidFill>
                  <a:schemeClr val="tx2"/>
                </a:solidFill>
                <a:latin typeface="Arial"/>
                <a:cs typeface="Times New Roman"/>
              </a:rPr>
              <a:t>Propose a specific, well-designed plan to implement your research training program (</a:t>
            </a:r>
            <a:r>
              <a:rPr lang="en-US" sz="5400" b="1">
                <a:solidFill>
                  <a:schemeClr val="tx2"/>
                </a:solidFill>
                <a:latin typeface="Arial"/>
                <a:cs typeface="Times New Roman"/>
              </a:rPr>
              <a:t>Training Plan</a:t>
            </a:r>
            <a:r>
              <a:rPr lang="en-US" sz="5400">
                <a:solidFill>
                  <a:schemeClr val="tx2"/>
                </a:solidFill>
                <a:latin typeface="Arial"/>
                <a:cs typeface="Times New Roman"/>
              </a:rPr>
              <a:t>) </a:t>
            </a:r>
          </a:p>
          <a:p>
            <a:pPr marL="1028700" indent="-1028700">
              <a:spcBef>
                <a:spcPts val="600"/>
              </a:spcBef>
              <a:spcAft>
                <a:spcPts val="600"/>
              </a:spcAft>
              <a:buFont typeface="+mj-lt"/>
              <a:buAutoNum type="arabicPeriod"/>
            </a:pPr>
            <a:r>
              <a:rPr lang="en-US" sz="5400">
                <a:solidFill>
                  <a:schemeClr val="tx2"/>
                </a:solidFill>
                <a:latin typeface="Arial"/>
                <a:cs typeface="Times New Roman"/>
              </a:rPr>
              <a:t>Show reviewers you have the capacity to implement training program successfully (</a:t>
            </a:r>
            <a:r>
              <a:rPr lang="en-US" sz="5400" b="1">
                <a:solidFill>
                  <a:schemeClr val="tx2"/>
                </a:solidFill>
                <a:latin typeface="Arial"/>
                <a:cs typeface="Times New Roman"/>
              </a:rPr>
              <a:t>Personnel, Resources</a:t>
            </a:r>
            <a:r>
              <a:rPr lang="en-US" sz="5400">
                <a:solidFill>
                  <a:schemeClr val="tx2"/>
                </a:solidFill>
                <a:latin typeface="Arial"/>
                <a:cs typeface="Times New Roman"/>
              </a:rPr>
              <a:t>)</a:t>
            </a:r>
          </a:p>
          <a:p>
            <a:pPr marL="0" indent="0">
              <a:buNone/>
            </a:pPr>
            <a:endParaRPr lang="en-US"/>
          </a:p>
        </p:txBody>
      </p:sp>
      <p:sp>
        <p:nvSpPr>
          <p:cNvPr id="4" name="Slide Number Placeholder 3">
            <a:extLst>
              <a:ext uri="{FF2B5EF4-FFF2-40B4-BE49-F238E27FC236}">
                <a16:creationId xmlns:a16="http://schemas.microsoft.com/office/drawing/2014/main" id="{F5E0E3E9-BE08-B8DB-5B2B-656B2A7B08B6}"/>
              </a:ext>
            </a:extLst>
          </p:cNvPr>
          <p:cNvSpPr>
            <a:spLocks noGrp="1"/>
          </p:cNvSpPr>
          <p:nvPr>
            <p:ph type="sldNum" sz="quarter" idx="15"/>
          </p:nvPr>
        </p:nvSpPr>
        <p:spPr/>
        <p:txBody>
          <a:bodyPr/>
          <a:lstStyle/>
          <a:p>
            <a:pPr>
              <a:defRPr/>
            </a:pPr>
            <a:fld id="{F02C0317-50B1-4AC2-8092-0D23262420E4}" type="slidenum">
              <a:rPr lang="uk-UA" smtClean="0"/>
              <a:pPr>
                <a:defRPr/>
              </a:pPr>
              <a:t>17</a:t>
            </a:fld>
            <a:endParaRPr lang="uk-UA"/>
          </a:p>
        </p:txBody>
      </p:sp>
    </p:spTree>
    <p:extLst>
      <p:ext uri="{BB962C8B-B14F-4D97-AF65-F5344CB8AC3E}">
        <p14:creationId xmlns:p14="http://schemas.microsoft.com/office/powerpoint/2010/main" val="12489973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27D07-2396-1717-66C9-F9293FC34EEF}"/>
              </a:ext>
            </a:extLst>
          </p:cNvPr>
          <p:cNvSpPr>
            <a:spLocks noGrp="1"/>
          </p:cNvSpPr>
          <p:nvPr>
            <p:ph type="ctrTitle"/>
          </p:nvPr>
        </p:nvSpPr>
        <p:spPr>
          <a:xfrm>
            <a:off x="1431666" y="7243176"/>
            <a:ext cx="11734800" cy="4436690"/>
          </a:xfrm>
        </p:spPr>
        <p:txBody>
          <a:bodyPr/>
          <a:lstStyle/>
          <a:p>
            <a:r>
              <a:rPr lang="en-US">
                <a:solidFill>
                  <a:schemeClr val="tx2"/>
                </a:solidFill>
              </a:rPr>
              <a:t>Significance</a:t>
            </a:r>
          </a:p>
        </p:txBody>
      </p:sp>
      <p:sp>
        <p:nvSpPr>
          <p:cNvPr id="3" name="Slide Number Placeholder 2">
            <a:extLst>
              <a:ext uri="{FF2B5EF4-FFF2-40B4-BE49-F238E27FC236}">
                <a16:creationId xmlns:a16="http://schemas.microsoft.com/office/drawing/2014/main" id="{2552BE0F-6F5B-3379-C908-5D4B84E17906}"/>
              </a:ext>
            </a:extLst>
          </p:cNvPr>
          <p:cNvSpPr>
            <a:spLocks noGrp="1"/>
          </p:cNvSpPr>
          <p:nvPr>
            <p:ph type="sldNum" sz="quarter" idx="10"/>
          </p:nvPr>
        </p:nvSpPr>
        <p:spPr/>
        <p:txBody>
          <a:bodyPr/>
          <a:lstStyle/>
          <a:p>
            <a:pPr>
              <a:defRPr/>
            </a:pPr>
            <a:fld id="{13FB683A-6D67-4DD5-927A-9257A48A73FE}" type="slidenum">
              <a:rPr lang="uk-UA" smtClean="0"/>
              <a:pPr>
                <a:defRPr/>
              </a:pPr>
              <a:t>18</a:t>
            </a:fld>
            <a:endParaRPr lang="uk-UA"/>
          </a:p>
        </p:txBody>
      </p:sp>
    </p:spTree>
    <p:extLst>
      <p:ext uri="{BB962C8B-B14F-4D97-AF65-F5344CB8AC3E}">
        <p14:creationId xmlns:p14="http://schemas.microsoft.com/office/powerpoint/2010/main" val="2247092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52433-338D-EBB8-8FFD-4301BF06A093}"/>
              </a:ext>
            </a:extLst>
          </p:cNvPr>
          <p:cNvSpPr>
            <a:spLocks noGrp="1"/>
          </p:cNvSpPr>
          <p:nvPr>
            <p:ph type="ctrTitle"/>
          </p:nvPr>
        </p:nvSpPr>
        <p:spPr/>
        <p:txBody>
          <a:bodyPr>
            <a:normAutofit/>
          </a:bodyPr>
          <a:lstStyle/>
          <a:p>
            <a:r>
              <a:rPr lang="en-US">
                <a:solidFill>
                  <a:schemeClr val="tx2"/>
                </a:solidFill>
              </a:rPr>
              <a:t>What is the Focus of Your Training Program? </a:t>
            </a:r>
          </a:p>
        </p:txBody>
      </p:sp>
      <p:sp>
        <p:nvSpPr>
          <p:cNvPr id="16" name="TextBox 15">
            <a:extLst>
              <a:ext uri="{FF2B5EF4-FFF2-40B4-BE49-F238E27FC236}">
                <a16:creationId xmlns:a16="http://schemas.microsoft.com/office/drawing/2014/main" id="{49CFDBFA-B971-5AB8-CE80-74209CDAFF44}"/>
              </a:ext>
            </a:extLst>
          </p:cNvPr>
          <p:cNvSpPr txBox="1"/>
          <p:nvPr/>
        </p:nvSpPr>
        <p:spPr>
          <a:xfrm>
            <a:off x="757241" y="2459204"/>
            <a:ext cx="18870461"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General and Significance Requirements, RFA pgs. 29-30</a:t>
            </a:r>
          </a:p>
        </p:txBody>
      </p:sp>
      <p:sp>
        <p:nvSpPr>
          <p:cNvPr id="13" name="Text Placeholder 12">
            <a:extLst>
              <a:ext uri="{FF2B5EF4-FFF2-40B4-BE49-F238E27FC236}">
                <a16:creationId xmlns:a16="http://schemas.microsoft.com/office/drawing/2014/main" id="{E3C3A969-2443-173E-73DB-D2C06E9A083E}"/>
              </a:ext>
            </a:extLst>
          </p:cNvPr>
          <p:cNvSpPr>
            <a:spLocks noGrp="1"/>
          </p:cNvSpPr>
          <p:nvPr>
            <p:ph type="body" sz="quarter" idx="14"/>
          </p:nvPr>
        </p:nvSpPr>
        <p:spPr>
          <a:xfrm>
            <a:off x="757241" y="3619646"/>
            <a:ext cx="21917022" cy="8817885"/>
          </a:xfrm>
        </p:spPr>
        <p:txBody>
          <a:bodyPr vert="horz" lIns="0" tIns="0" rIns="0" bIns="0" rtlCol="0" anchor="t">
            <a:normAutofit/>
          </a:bodyPr>
          <a:lstStyle/>
          <a:p>
            <a:pPr marL="0" indent="0">
              <a:spcBef>
                <a:spcPts val="600"/>
              </a:spcBef>
              <a:spcAft>
                <a:spcPts val="1200"/>
              </a:spcAft>
              <a:buNone/>
            </a:pPr>
            <a:r>
              <a:rPr lang="en-US" sz="5400" b="1" dirty="0">
                <a:solidFill>
                  <a:schemeClr val="tx2"/>
                </a:solidFill>
                <a:latin typeface="Arial"/>
                <a:cs typeface="Times New Roman"/>
              </a:rPr>
              <a:t>Training Program </a:t>
            </a:r>
            <a:r>
              <a:rPr lang="en-US" sz="5400" b="1" dirty="0">
                <a:solidFill>
                  <a:schemeClr val="bg2">
                    <a:lumMod val="75000"/>
                  </a:schemeClr>
                </a:solidFill>
                <a:latin typeface="Arial"/>
                <a:cs typeface="Times New Roman"/>
              </a:rPr>
              <a:t>must</a:t>
            </a:r>
            <a:r>
              <a:rPr lang="en-US" sz="5400" b="1" dirty="0">
                <a:solidFill>
                  <a:schemeClr val="tx2"/>
                </a:solidFill>
                <a:latin typeface="Arial"/>
                <a:cs typeface="Times New Roman"/>
              </a:rPr>
              <a:t>:  </a:t>
            </a:r>
          </a:p>
          <a:p>
            <a:pPr marL="742950" indent="-742950">
              <a:spcBef>
                <a:spcPts val="600"/>
              </a:spcBef>
              <a:spcAft>
                <a:spcPts val="1200"/>
              </a:spcAft>
              <a:buFont typeface="+mj-lt"/>
              <a:buAutoNum type="arabicPeriod"/>
            </a:pPr>
            <a:r>
              <a:rPr lang="en-US" sz="5400" dirty="0">
                <a:solidFill>
                  <a:schemeClr val="tx2"/>
                </a:solidFill>
                <a:latin typeface="Arial"/>
                <a:cs typeface="Times New Roman"/>
              </a:rPr>
              <a:t>Propose to train doctoral students to conduct education research</a:t>
            </a:r>
          </a:p>
          <a:p>
            <a:pPr marL="742950" indent="-742950">
              <a:spcBef>
                <a:spcPts val="600"/>
              </a:spcBef>
              <a:spcAft>
                <a:spcPts val="1200"/>
              </a:spcAft>
              <a:buFont typeface="+mj-lt"/>
              <a:buAutoNum type="arabicPeriod"/>
            </a:pPr>
            <a:r>
              <a:rPr lang="en-US" sz="5400" dirty="0">
                <a:solidFill>
                  <a:schemeClr val="tx2"/>
                </a:solidFill>
                <a:latin typeface="Arial"/>
                <a:cs typeface="Times New Roman"/>
              </a:rPr>
              <a:t>Address U.S. education at any level: pre-k to 12, postsecondary, adult education</a:t>
            </a:r>
          </a:p>
          <a:p>
            <a:pPr marL="742950" indent="-742950">
              <a:spcBef>
                <a:spcPts val="600"/>
              </a:spcBef>
              <a:spcAft>
                <a:spcPts val="1200"/>
              </a:spcAft>
              <a:buFont typeface="+mj-lt"/>
              <a:buAutoNum type="arabicPeriod"/>
            </a:pPr>
            <a:r>
              <a:rPr lang="en-US" sz="5400" dirty="0">
                <a:solidFill>
                  <a:schemeClr val="tx2"/>
                </a:solidFill>
                <a:latin typeface="Arial"/>
                <a:cs typeface="Times New Roman"/>
              </a:rPr>
              <a:t>Address the focus of at least one of these NCER research grant programs: </a:t>
            </a:r>
          </a:p>
          <a:p>
            <a:pPr marL="2038350" lvl="1" indent="-742950">
              <a:spcBef>
                <a:spcPts val="600"/>
              </a:spcBef>
              <a:spcAft>
                <a:spcPts val="1200"/>
              </a:spcAft>
            </a:pPr>
            <a:r>
              <a:rPr lang="en-US" sz="4800" dirty="0">
                <a:solidFill>
                  <a:schemeClr val="tx2"/>
                </a:solidFill>
                <a:latin typeface="Arial"/>
                <a:cs typeface="Times New Roman"/>
              </a:rPr>
              <a:t>The Education Research Grants Program </a:t>
            </a:r>
          </a:p>
          <a:p>
            <a:pPr marL="2038350" lvl="1" indent="-742950">
              <a:spcBef>
                <a:spcPts val="600"/>
              </a:spcBef>
              <a:spcAft>
                <a:spcPts val="1200"/>
              </a:spcAft>
            </a:pPr>
            <a:r>
              <a:rPr lang="en-US" sz="4800" dirty="0">
                <a:solidFill>
                  <a:schemeClr val="tx2"/>
                </a:solidFill>
                <a:latin typeface="Arial"/>
                <a:cs typeface="Times New Roman"/>
              </a:rPr>
              <a:t>The Statistical and Research Methodology in Education </a:t>
            </a:r>
          </a:p>
          <a:p>
            <a:pPr marL="2038350" lvl="1" indent="-742950">
              <a:spcBef>
                <a:spcPts val="600"/>
              </a:spcBef>
              <a:spcAft>
                <a:spcPts val="1200"/>
              </a:spcAft>
            </a:pPr>
            <a:r>
              <a:rPr lang="en-US" sz="4800" dirty="0">
                <a:solidFill>
                  <a:schemeClr val="tx2"/>
                </a:solidFill>
                <a:latin typeface="Arial"/>
                <a:cs typeface="Times New Roman"/>
              </a:rPr>
              <a:t>The Accelerate, Transform, Scale (ATS) Initiative</a:t>
            </a:r>
          </a:p>
          <a:p>
            <a:pPr>
              <a:spcBef>
                <a:spcPts val="600"/>
              </a:spcBef>
            </a:pPr>
            <a:endParaRPr lang="en-US" dirty="0"/>
          </a:p>
        </p:txBody>
      </p:sp>
      <p:sp>
        <p:nvSpPr>
          <p:cNvPr id="4" name="Slide Number Placeholder 3">
            <a:extLst>
              <a:ext uri="{FF2B5EF4-FFF2-40B4-BE49-F238E27FC236}">
                <a16:creationId xmlns:a16="http://schemas.microsoft.com/office/drawing/2014/main" id="{33452323-A46C-C393-D311-6ADE2BAE4D5E}"/>
              </a:ext>
            </a:extLst>
          </p:cNvPr>
          <p:cNvSpPr>
            <a:spLocks noGrp="1"/>
          </p:cNvSpPr>
          <p:nvPr>
            <p:ph type="sldNum" sz="quarter" idx="15"/>
          </p:nvPr>
        </p:nvSpPr>
        <p:spPr/>
        <p:txBody>
          <a:bodyPr/>
          <a:lstStyle/>
          <a:p>
            <a:pPr>
              <a:defRPr/>
            </a:pPr>
            <a:fld id="{F02C0317-50B1-4AC2-8092-0D23262420E4}" type="slidenum">
              <a:rPr lang="uk-UA" smtClean="0"/>
              <a:pPr>
                <a:defRPr/>
              </a:pPr>
              <a:t>19</a:t>
            </a:fld>
            <a:endParaRPr lang="uk-UA"/>
          </a:p>
        </p:txBody>
      </p:sp>
    </p:spTree>
    <p:extLst>
      <p:ext uri="{BB962C8B-B14F-4D97-AF65-F5344CB8AC3E}">
        <p14:creationId xmlns:p14="http://schemas.microsoft.com/office/powerpoint/2010/main" val="14970449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6">
            <a:extLst>
              <a:ext uri="{FF2B5EF4-FFF2-40B4-BE49-F238E27FC236}">
                <a16:creationId xmlns:a16="http://schemas.microsoft.com/office/drawing/2014/main" id="{B3B8BCEB-B825-79DE-70C9-07D00EDEE85C}"/>
              </a:ext>
            </a:extLst>
          </p:cNvPr>
          <p:cNvSpPr>
            <a:spLocks noGrp="1" noChangeArrowheads="1"/>
          </p:cNvSpPr>
          <p:nvPr>
            <p:ph type="ctrTitle"/>
          </p:nvPr>
        </p:nvSpPr>
        <p:spPr/>
        <p:txBody>
          <a:bodyPr>
            <a:noAutofit/>
          </a:bodyPr>
          <a:lstStyle/>
          <a:p>
            <a:r>
              <a:rPr altLang="en-US" sz="8800">
                <a:solidFill>
                  <a:schemeClr val="tx2"/>
                </a:solidFill>
                <a:latin typeface="Georgia" panose="02040502050405020303" pitchFamily="18" charset="0"/>
                <a:cs typeface="Times" panose="02020603050405020304" pitchFamily="18" charset="0"/>
              </a:rPr>
              <a:t>Agenda</a:t>
            </a:r>
          </a:p>
        </p:txBody>
      </p:sp>
      <p:sp>
        <p:nvSpPr>
          <p:cNvPr id="5" name="Slide Number Placeholder 4">
            <a:extLst>
              <a:ext uri="{FF2B5EF4-FFF2-40B4-BE49-F238E27FC236}">
                <a16:creationId xmlns:a16="http://schemas.microsoft.com/office/drawing/2014/main" id="{7E75F5C5-C2A3-BDA1-CD95-580EDFDF2F33}"/>
              </a:ext>
            </a:extLst>
          </p:cNvPr>
          <p:cNvSpPr>
            <a:spLocks noGrp="1"/>
          </p:cNvSpPr>
          <p:nvPr>
            <p:ph type="sldNum" sz="quarter" idx="12"/>
          </p:nvPr>
        </p:nvSpPr>
        <p:spPr/>
        <p:txBody>
          <a:bodyPr/>
          <a:lstStyle/>
          <a:p>
            <a:pPr>
              <a:defRPr/>
            </a:pPr>
            <a:fld id="{4591D503-365B-42AA-A3FE-68B7DA9EC99C}" type="slidenum">
              <a:rPr lang="uk-UA" smtClean="0"/>
              <a:pPr>
                <a:defRPr/>
              </a:pPr>
              <a:t>2</a:t>
            </a:fld>
            <a:endParaRPr lang="uk-UA"/>
          </a:p>
        </p:txBody>
      </p:sp>
      <p:sp>
        <p:nvSpPr>
          <p:cNvPr id="3" name="Text Placeholder 7">
            <a:extLst>
              <a:ext uri="{FF2B5EF4-FFF2-40B4-BE49-F238E27FC236}">
                <a16:creationId xmlns:a16="http://schemas.microsoft.com/office/drawing/2014/main" id="{0071665C-9EB6-DC73-C5F2-9487B4A91EC7}"/>
              </a:ext>
            </a:extLst>
          </p:cNvPr>
          <p:cNvSpPr txBox="1">
            <a:spLocks noChangeArrowheads="1"/>
          </p:cNvSpPr>
          <p:nvPr/>
        </p:nvSpPr>
        <p:spPr bwMode="auto">
          <a:xfrm>
            <a:off x="1296988" y="3305175"/>
            <a:ext cx="22098000" cy="760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685800" indent="-685800" algn="l" defTabSz="1219200" rtl="0" eaLnBrk="0" fontAlgn="base" hangingPunct="0">
              <a:spcBef>
                <a:spcPct val="0"/>
              </a:spcBef>
              <a:spcAft>
                <a:spcPct val="0"/>
              </a:spcAft>
              <a:buFont typeface="Arial" panose="020B0604020202020204" pitchFamily="34" charset="0"/>
              <a:buChar char="•"/>
              <a:defRPr lang="tr-TR" sz="4800" kern="1200">
                <a:solidFill>
                  <a:srgbClr val="576F7F"/>
                </a:solidFill>
                <a:latin typeface="Publico Text" panose="02040502060504060203" pitchFamily="18" charset="0"/>
                <a:ea typeface="+mn-ea"/>
                <a:cs typeface="Times New Roman" panose="02020603050405020304" pitchFamily="18" charset="0"/>
              </a:defRPr>
            </a:lvl1pPr>
            <a:lvl2pPr marL="1981200" indent="-909638" algn="l" defTabSz="1219200" rtl="0" eaLnBrk="0" fontAlgn="base" hangingPunct="0">
              <a:spcBef>
                <a:spcPct val="0"/>
              </a:spcBef>
              <a:spcAft>
                <a:spcPct val="0"/>
              </a:spcAft>
              <a:buFont typeface="Arial" panose="020B0604020202020204" pitchFamily="34" charset="0"/>
              <a:buChar char="–"/>
              <a:defRPr lang="tr-TR" sz="2600" kern="1200">
                <a:solidFill>
                  <a:srgbClr val="576F7F"/>
                </a:solidFill>
                <a:latin typeface="Times New Roman" panose="02020603050405020304" pitchFamily="18" charset="0"/>
                <a:ea typeface="+mn-ea"/>
                <a:cs typeface="Times New Roman" panose="02020603050405020304" pitchFamily="18" charset="0"/>
              </a:defRPr>
            </a:lvl2pPr>
            <a:lvl3pPr marL="2438430" indent="0" algn="l" defTabSz="1219200" rtl="0" eaLnBrk="0" fontAlgn="base" hangingPunct="0">
              <a:spcBef>
                <a:spcPct val="0"/>
              </a:spcBef>
              <a:spcAft>
                <a:spcPct val="0"/>
              </a:spcAft>
              <a:buFont typeface="Arial" panose="020B0604020202020204" pitchFamily="34" charset="0"/>
              <a:buNone/>
              <a:defRPr lang="tr-TR" sz="2800" kern="1200">
                <a:solidFill>
                  <a:srgbClr val="000000"/>
                </a:solidFill>
                <a:latin typeface="Times New Roman" panose="02020603050405020304" pitchFamily="18" charset="0"/>
                <a:ea typeface="+mn-ea"/>
                <a:cs typeface="Times New Roman" panose="02020603050405020304" pitchFamily="18" charset="0"/>
              </a:defRPr>
            </a:lvl3pPr>
            <a:lvl4pPr marL="4267200" indent="-609600" algn="l" defTabSz="1219200" rtl="0" eaLnBrk="0" fontAlgn="base" hangingPunct="0">
              <a:spcBef>
                <a:spcPct val="20000"/>
              </a:spcBef>
              <a:spcAft>
                <a:spcPct val="0"/>
              </a:spcAft>
              <a:buFont typeface="Arial" panose="020B0604020202020204" pitchFamily="34" charset="0"/>
              <a:buChar char="–"/>
              <a:defRPr sz="5300" kern="1200">
                <a:solidFill>
                  <a:schemeClr val="tx1"/>
                </a:solidFill>
                <a:latin typeface="Times New Roman" panose="02020603050405020304" pitchFamily="18" charset="0"/>
                <a:ea typeface="+mn-ea"/>
                <a:cs typeface="Times New Roman" panose="02020603050405020304" pitchFamily="18" charset="0"/>
              </a:defRPr>
            </a:lvl4pPr>
            <a:lvl5pPr marL="5486400" indent="-609600" algn="l" defTabSz="1219200" rtl="0" eaLnBrk="0" fontAlgn="base" hangingPunct="0">
              <a:spcBef>
                <a:spcPct val="20000"/>
              </a:spcBef>
              <a:spcAft>
                <a:spcPct val="0"/>
              </a:spcAft>
              <a:buFont typeface="Arial" panose="020B0604020202020204" pitchFamily="34" charset="0"/>
              <a:buChar char="»"/>
              <a:defRPr sz="53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pPr>
              <a:spcAft>
                <a:spcPts val="2400"/>
              </a:spcAft>
              <a:buFontTx/>
              <a:buChar char="•"/>
            </a:pPr>
            <a:r>
              <a:rPr lang="en-US" sz="5400">
                <a:latin typeface="+mn-lt"/>
                <a:cs typeface="Times New Roman"/>
              </a:rPr>
              <a:t>Introduction to IES</a:t>
            </a:r>
          </a:p>
          <a:p>
            <a:pPr>
              <a:spcAft>
                <a:spcPts val="2400"/>
              </a:spcAft>
              <a:buFontTx/>
              <a:buChar char="•"/>
            </a:pPr>
            <a:r>
              <a:rPr lang="en-US" sz="5400">
                <a:solidFill>
                  <a:schemeClr val="tx2"/>
                </a:solidFill>
                <a:latin typeface="+mn-lt"/>
                <a:cs typeface="Times New Roman"/>
              </a:rPr>
              <a:t>Introduction to </a:t>
            </a:r>
            <a:r>
              <a:rPr lang="en-US" sz="5400">
                <a:latin typeface="+mn-lt"/>
                <a:cs typeface="Times New Roman"/>
              </a:rPr>
              <a:t>Request for Applications</a:t>
            </a:r>
          </a:p>
          <a:p>
            <a:pPr>
              <a:spcAft>
                <a:spcPts val="2400"/>
              </a:spcAft>
              <a:buFontTx/>
              <a:buChar char="•"/>
            </a:pPr>
            <a:r>
              <a:rPr lang="en-US" sz="5400">
                <a:latin typeface="+mn-lt"/>
                <a:cs typeface="Times New Roman"/>
              </a:rPr>
              <a:t>Review of Application Sections</a:t>
            </a:r>
          </a:p>
          <a:p>
            <a:pPr>
              <a:spcAft>
                <a:spcPts val="2400"/>
              </a:spcAft>
              <a:buFontTx/>
              <a:buChar char="•"/>
            </a:pPr>
            <a:r>
              <a:rPr lang="en-US" sz="5400">
                <a:latin typeface="+mn-lt"/>
                <a:cs typeface="Times New Roman"/>
              </a:rPr>
              <a:t>Next Steps</a:t>
            </a:r>
          </a:p>
          <a:p>
            <a:pPr>
              <a:spcAft>
                <a:spcPts val="2400"/>
              </a:spcAft>
              <a:buFontTx/>
              <a:buChar char="•"/>
            </a:pPr>
            <a:r>
              <a:rPr lang="en-US" sz="5400">
                <a:latin typeface="+mn-lt"/>
                <a:cs typeface="Times New Roman"/>
              </a:rPr>
              <a:t>Open Discussion and Q&amp;A</a:t>
            </a:r>
          </a:p>
          <a:p>
            <a:pPr marL="0" indent="0">
              <a:spcAft>
                <a:spcPts val="2400"/>
              </a:spcAft>
              <a:buNone/>
            </a:pPr>
            <a:endParaRPr lang="en-US">
              <a:latin typeface="Times New Roman"/>
              <a:cs typeface="Times New Roman"/>
            </a:endParaRPr>
          </a:p>
          <a:p>
            <a:pPr>
              <a:buFontTx/>
              <a:buChar char="•"/>
            </a:pPr>
            <a:endParaRPr lang="en-US" altLang="en-US">
              <a:latin typeface="Arial" panose="020B0604020202020204" pitchFamily="34" charset="0"/>
            </a:endParaRPr>
          </a:p>
          <a:p>
            <a:pPr>
              <a:buFontTx/>
              <a:buChar char="•"/>
            </a:pPr>
            <a:endParaRPr lang="en-US" altLang="en-US">
              <a:latin typeface="Arial" panose="020B0604020202020204" pitchFamily="34" charset="0"/>
              <a:cs typeface="Times New Roman"/>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428F0-D905-2F6E-2FD7-993180107AAF}"/>
              </a:ext>
            </a:extLst>
          </p:cNvPr>
          <p:cNvSpPr>
            <a:spLocks noGrp="1"/>
          </p:cNvSpPr>
          <p:nvPr>
            <p:ph type="ctrTitle"/>
          </p:nvPr>
        </p:nvSpPr>
        <p:spPr/>
        <p:txBody>
          <a:bodyPr/>
          <a:lstStyle/>
          <a:p>
            <a:r>
              <a:rPr lang="en-US">
                <a:solidFill>
                  <a:schemeClr val="tx2"/>
                </a:solidFill>
              </a:rPr>
              <a:t>Examples of Possible Training Program Foci</a:t>
            </a:r>
          </a:p>
        </p:txBody>
      </p:sp>
      <p:sp>
        <p:nvSpPr>
          <p:cNvPr id="3" name="Text Placeholder 2">
            <a:extLst>
              <a:ext uri="{FF2B5EF4-FFF2-40B4-BE49-F238E27FC236}">
                <a16:creationId xmlns:a16="http://schemas.microsoft.com/office/drawing/2014/main" id="{5D33D13E-1CFF-A41C-1442-C620569F0593}"/>
              </a:ext>
            </a:extLst>
          </p:cNvPr>
          <p:cNvSpPr>
            <a:spLocks noGrp="1"/>
          </p:cNvSpPr>
          <p:nvPr>
            <p:ph type="body" sz="quarter" idx="14"/>
          </p:nvPr>
        </p:nvSpPr>
        <p:spPr>
          <a:xfrm>
            <a:off x="757241" y="2261646"/>
            <a:ext cx="21443540" cy="9192708"/>
          </a:xfrm>
        </p:spPr>
        <p:txBody>
          <a:bodyPr>
            <a:normAutofit fontScale="25000" lnSpcReduction="20000"/>
          </a:bodyPr>
          <a:lstStyle/>
          <a:p>
            <a:pPr marL="0" indent="0">
              <a:lnSpc>
                <a:spcPct val="120000"/>
              </a:lnSpc>
              <a:spcAft>
                <a:spcPts val="1200"/>
              </a:spcAft>
              <a:buNone/>
            </a:pPr>
            <a:endParaRPr lang="en-US" sz="10800"/>
          </a:p>
          <a:p>
            <a:pPr marL="571500" indent="-571500">
              <a:lnSpc>
                <a:spcPct val="120000"/>
              </a:lnSpc>
              <a:spcAft>
                <a:spcPts val="1200"/>
              </a:spcAft>
              <a:buFont typeface="Arial" panose="020B0604020202020204" pitchFamily="34" charset="0"/>
              <a:buChar char="•"/>
            </a:pPr>
            <a:r>
              <a:rPr lang="en-US" sz="17600" b="1">
                <a:solidFill>
                  <a:schemeClr val="bg2">
                    <a:lumMod val="75000"/>
                  </a:schemeClr>
                </a:solidFill>
                <a:latin typeface="Arial" panose="020B0604020202020204" pitchFamily="34" charset="0"/>
              </a:rPr>
              <a:t>Predoctoral Training Program on Rural Education </a:t>
            </a:r>
            <a:r>
              <a:rPr lang="en-US" sz="17600">
                <a:solidFill>
                  <a:schemeClr val="tx2"/>
                </a:solidFill>
                <a:latin typeface="Arial" panose="020B0604020202020204" pitchFamily="34" charset="0"/>
              </a:rPr>
              <a:t>(spans age ranges, content, and methods)</a:t>
            </a:r>
          </a:p>
          <a:p>
            <a:pPr marL="571500" indent="-571500">
              <a:lnSpc>
                <a:spcPct val="120000"/>
              </a:lnSpc>
              <a:spcAft>
                <a:spcPts val="1200"/>
              </a:spcAft>
              <a:buFont typeface="Arial" panose="020B0604020202020204" pitchFamily="34" charset="0"/>
              <a:buChar char="•"/>
            </a:pPr>
            <a:r>
              <a:rPr lang="en-US" sz="17600" b="1">
                <a:solidFill>
                  <a:schemeClr val="bg2">
                    <a:lumMod val="75000"/>
                  </a:schemeClr>
                </a:solidFill>
                <a:latin typeface="Arial" panose="020B0604020202020204" pitchFamily="34" charset="0"/>
              </a:rPr>
              <a:t>Adult Literacy Predoctoral Training Program </a:t>
            </a:r>
            <a:r>
              <a:rPr lang="en-US" sz="17600">
                <a:solidFill>
                  <a:schemeClr val="tx2"/>
                </a:solidFill>
                <a:latin typeface="Arial" panose="020B0604020202020204" pitchFamily="34" charset="0"/>
              </a:rPr>
              <a:t>(addresses adult education and reading/writing, spans methods)</a:t>
            </a:r>
          </a:p>
          <a:p>
            <a:pPr marL="571500" indent="-571500">
              <a:lnSpc>
                <a:spcPct val="120000"/>
              </a:lnSpc>
              <a:spcAft>
                <a:spcPts val="1200"/>
              </a:spcAft>
              <a:buFont typeface="Arial" panose="020B0604020202020204" pitchFamily="34" charset="0"/>
              <a:buChar char="•"/>
            </a:pPr>
            <a:r>
              <a:rPr lang="en-US" sz="17600" b="1">
                <a:solidFill>
                  <a:schemeClr val="bg2">
                    <a:lumMod val="75000"/>
                  </a:schemeClr>
                </a:solidFill>
                <a:latin typeface="Arial" panose="020B0604020202020204" pitchFamily="34" charset="0"/>
              </a:rPr>
              <a:t>Predoctoral Training Program on Educating Homeless &amp; Highly Mobile Populations </a:t>
            </a:r>
            <a:r>
              <a:rPr lang="en-US" sz="17600">
                <a:solidFill>
                  <a:schemeClr val="tx2"/>
                </a:solidFill>
                <a:latin typeface="Arial" panose="020B0604020202020204" pitchFamily="34" charset="0"/>
              </a:rPr>
              <a:t>(addresses education systems and other content areas, spans age ranges, content and methods)</a:t>
            </a:r>
          </a:p>
          <a:p>
            <a:pPr marL="571500" indent="-571500">
              <a:lnSpc>
                <a:spcPct val="120000"/>
              </a:lnSpc>
              <a:spcAft>
                <a:spcPts val="1200"/>
              </a:spcAft>
              <a:buFont typeface="Arial" panose="020B0604020202020204" pitchFamily="34" charset="0"/>
              <a:buChar char="•"/>
            </a:pPr>
            <a:r>
              <a:rPr lang="en-US" sz="17600" b="1">
                <a:solidFill>
                  <a:schemeClr val="bg2">
                    <a:lumMod val="75000"/>
                  </a:schemeClr>
                </a:solidFill>
                <a:latin typeface="Arial" panose="020B0604020202020204" pitchFamily="34" charset="0"/>
              </a:rPr>
              <a:t>Predoctoral Training Program on Statistical Methods in Education Research </a:t>
            </a:r>
            <a:r>
              <a:rPr lang="en-US" sz="17600">
                <a:solidFill>
                  <a:schemeClr val="tx2"/>
                </a:solidFill>
                <a:latin typeface="Arial" panose="020B0604020202020204" pitchFamily="34" charset="0"/>
              </a:rPr>
              <a:t>(spans age ranges and content, but focuses on education research methodology)</a:t>
            </a:r>
          </a:p>
          <a:p>
            <a:pPr marL="571500" indent="-571500">
              <a:lnSpc>
                <a:spcPct val="120000"/>
              </a:lnSpc>
              <a:spcAft>
                <a:spcPts val="1200"/>
              </a:spcAft>
              <a:buFont typeface="Arial" panose="020B0604020202020204" pitchFamily="34" charset="0"/>
              <a:buChar char="•"/>
            </a:pPr>
            <a:r>
              <a:rPr lang="en-US" sz="17600" b="1">
                <a:solidFill>
                  <a:schemeClr val="bg2">
                    <a:lumMod val="75000"/>
                  </a:schemeClr>
                </a:solidFill>
                <a:latin typeface="Arial" panose="020B0604020202020204" pitchFamily="34" charset="0"/>
              </a:rPr>
              <a:t>Predoctoral Research Training Program on Generative AI </a:t>
            </a:r>
            <a:r>
              <a:rPr lang="en-US" sz="17600">
                <a:solidFill>
                  <a:schemeClr val="tx2"/>
                </a:solidFill>
                <a:latin typeface="Arial" panose="020B0604020202020204" pitchFamily="34" charset="0"/>
              </a:rPr>
              <a:t>in Education (spans ages and methods, but focuses on the study of Gen-AI in education and education research)</a:t>
            </a:r>
          </a:p>
          <a:p>
            <a:pPr marL="571500" indent="-571500">
              <a:lnSpc>
                <a:spcPct val="120000"/>
              </a:lnSpc>
              <a:spcAft>
                <a:spcPts val="1200"/>
              </a:spcAft>
              <a:buFont typeface="Arial" panose="020B0604020202020204" pitchFamily="34" charset="0"/>
              <a:buChar char="•"/>
            </a:pPr>
            <a:endParaRPr lang="en-US" sz="9300">
              <a:latin typeface="Arial" panose="020B0604020202020204" pitchFamily="34" charset="0"/>
            </a:endParaRPr>
          </a:p>
          <a:p>
            <a:pPr marL="571500" indent="-571500">
              <a:lnSpc>
                <a:spcPct val="120000"/>
              </a:lnSpc>
              <a:spcAft>
                <a:spcPts val="1200"/>
              </a:spcAft>
              <a:buFont typeface="Arial" panose="020B0604020202020204" pitchFamily="34" charset="0"/>
              <a:buChar char="•"/>
            </a:pPr>
            <a:endParaRPr lang="en-US" sz="9300">
              <a:latin typeface="Arial" panose="020B0604020202020204" pitchFamily="34" charset="0"/>
            </a:endParaRPr>
          </a:p>
          <a:p>
            <a:endParaRPr lang="en-US" sz="10800"/>
          </a:p>
          <a:p>
            <a:endParaRPr lang="en-US"/>
          </a:p>
        </p:txBody>
      </p:sp>
      <p:sp>
        <p:nvSpPr>
          <p:cNvPr id="4" name="Slide Number Placeholder 3">
            <a:extLst>
              <a:ext uri="{FF2B5EF4-FFF2-40B4-BE49-F238E27FC236}">
                <a16:creationId xmlns:a16="http://schemas.microsoft.com/office/drawing/2014/main" id="{A168F4C9-3284-05D6-DF4E-E5202F9444DE}"/>
              </a:ext>
            </a:extLst>
          </p:cNvPr>
          <p:cNvSpPr>
            <a:spLocks noGrp="1"/>
          </p:cNvSpPr>
          <p:nvPr>
            <p:ph type="sldNum" sz="quarter" idx="15"/>
          </p:nvPr>
        </p:nvSpPr>
        <p:spPr/>
        <p:txBody>
          <a:bodyPr/>
          <a:lstStyle/>
          <a:p>
            <a:pPr>
              <a:defRPr/>
            </a:pPr>
            <a:fld id="{F02C0317-50B1-4AC2-8092-0D23262420E4}" type="slidenum">
              <a:rPr lang="uk-UA" smtClean="0"/>
              <a:pPr>
                <a:defRPr/>
              </a:pPr>
              <a:t>20</a:t>
            </a:fld>
            <a:endParaRPr lang="uk-UA"/>
          </a:p>
        </p:txBody>
      </p:sp>
    </p:spTree>
    <p:extLst>
      <p:ext uri="{BB962C8B-B14F-4D97-AF65-F5344CB8AC3E}">
        <p14:creationId xmlns:p14="http://schemas.microsoft.com/office/powerpoint/2010/main" val="29378181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EA44A5-98B6-17F7-58D4-E2EC2497BE8E}"/>
              </a:ext>
            </a:extLst>
          </p:cNvPr>
          <p:cNvSpPr>
            <a:spLocks noGrp="1"/>
          </p:cNvSpPr>
          <p:nvPr>
            <p:ph type="ctrTitle"/>
          </p:nvPr>
        </p:nvSpPr>
        <p:spPr/>
        <p:txBody>
          <a:bodyPr/>
          <a:lstStyle/>
          <a:p>
            <a:r>
              <a:rPr lang="en-US">
                <a:solidFill>
                  <a:schemeClr val="tx2"/>
                </a:solidFill>
              </a:rPr>
              <a:t>What Skill-sets &amp; Knowledge Will Your Training Program Provide?</a:t>
            </a:r>
          </a:p>
        </p:txBody>
      </p:sp>
      <p:graphicFrame>
        <p:nvGraphicFramePr>
          <p:cNvPr id="6" name="Content Placeholder 4" descr="Graphic illustrates equation: Fellow plus training equals employed education researcher. ">
            <a:extLst>
              <a:ext uri="{FF2B5EF4-FFF2-40B4-BE49-F238E27FC236}">
                <a16:creationId xmlns:a16="http://schemas.microsoft.com/office/drawing/2014/main" id="{182010E7-39B7-4341-78EF-1C2ADFD5B2E7}"/>
              </a:ext>
            </a:extLst>
          </p:cNvPr>
          <p:cNvGraphicFramePr>
            <a:graphicFrameLocks/>
          </p:cNvGraphicFramePr>
          <p:nvPr>
            <p:extLst>
              <p:ext uri="{D42A27DB-BD31-4B8C-83A1-F6EECF244321}">
                <p14:modId xmlns:p14="http://schemas.microsoft.com/office/powerpoint/2010/main" val="952449357"/>
              </p:ext>
            </p:extLst>
          </p:nvPr>
        </p:nvGraphicFramePr>
        <p:xfrm>
          <a:off x="3115857" y="3364506"/>
          <a:ext cx="16837024" cy="58350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Table 6">
            <a:extLst>
              <a:ext uri="{FF2B5EF4-FFF2-40B4-BE49-F238E27FC236}">
                <a16:creationId xmlns:a16="http://schemas.microsoft.com/office/drawing/2014/main" id="{A137145E-8B50-B951-6E48-CAD64CEEA046}"/>
              </a:ext>
            </a:extLst>
          </p:cNvPr>
          <p:cNvGraphicFramePr>
            <a:graphicFrameLocks noGrp="1"/>
          </p:cNvGraphicFramePr>
          <p:nvPr>
            <p:extLst>
              <p:ext uri="{D42A27DB-BD31-4B8C-83A1-F6EECF244321}">
                <p14:modId xmlns:p14="http://schemas.microsoft.com/office/powerpoint/2010/main" val="614487096"/>
              </p:ext>
            </p:extLst>
          </p:nvPr>
        </p:nvGraphicFramePr>
        <p:xfrm>
          <a:off x="2871376" y="8868092"/>
          <a:ext cx="17081504" cy="4084320"/>
        </p:xfrm>
        <a:graphic>
          <a:graphicData uri="http://schemas.openxmlformats.org/drawingml/2006/table">
            <a:tbl>
              <a:tblPr firstRow="1" bandRow="1">
                <a:tableStyleId>{5C22544A-7EE6-4342-B048-85BDC9FD1C3A}</a:tableStyleId>
              </a:tblPr>
              <a:tblGrid>
                <a:gridCol w="4349754">
                  <a:extLst>
                    <a:ext uri="{9D8B030D-6E8A-4147-A177-3AD203B41FA5}">
                      <a16:colId xmlns:a16="http://schemas.microsoft.com/office/drawing/2014/main" val="1248165252"/>
                    </a:ext>
                  </a:extLst>
                </a:gridCol>
                <a:gridCol w="1714500">
                  <a:extLst>
                    <a:ext uri="{9D8B030D-6E8A-4147-A177-3AD203B41FA5}">
                      <a16:colId xmlns:a16="http://schemas.microsoft.com/office/drawing/2014/main" val="3342964816"/>
                    </a:ext>
                  </a:extLst>
                </a:gridCol>
                <a:gridCol w="4838700">
                  <a:extLst>
                    <a:ext uri="{9D8B030D-6E8A-4147-A177-3AD203B41FA5}">
                      <a16:colId xmlns:a16="http://schemas.microsoft.com/office/drawing/2014/main" val="1582615287"/>
                    </a:ext>
                  </a:extLst>
                </a:gridCol>
                <a:gridCol w="2210980">
                  <a:extLst>
                    <a:ext uri="{9D8B030D-6E8A-4147-A177-3AD203B41FA5}">
                      <a16:colId xmlns:a16="http://schemas.microsoft.com/office/drawing/2014/main" val="4037144650"/>
                    </a:ext>
                  </a:extLst>
                </a:gridCol>
                <a:gridCol w="3967570">
                  <a:extLst>
                    <a:ext uri="{9D8B030D-6E8A-4147-A177-3AD203B41FA5}">
                      <a16:colId xmlns:a16="http://schemas.microsoft.com/office/drawing/2014/main" val="3419177497"/>
                    </a:ext>
                  </a:extLst>
                </a:gridCol>
              </a:tblGrid>
              <a:tr h="4084320">
                <a:tc>
                  <a:txBody>
                    <a:bodyPr/>
                    <a:lstStyle/>
                    <a:p>
                      <a:pPr algn="ctr"/>
                      <a:r>
                        <a:rPr lang="en-US" sz="3200" b="0" dirty="0">
                          <a:solidFill>
                            <a:schemeClr val="tx2"/>
                          </a:solidFill>
                        </a:rPr>
                        <a:t>Fellows’ backgrounds, pre-existing knowledge, home departments, interests, etc. </a:t>
                      </a:r>
                    </a:p>
                  </a:txBody>
                  <a:tcPr marL="182880" marR="182880" marT="91440" marB="91440">
                    <a:noFill/>
                  </a:tcPr>
                </a:tc>
                <a:tc>
                  <a:txBody>
                    <a:bodyPr/>
                    <a:lstStyle/>
                    <a:p>
                      <a:pPr algn="ctr"/>
                      <a:endParaRPr lang="en-US" sz="3200" b="0">
                        <a:solidFill>
                          <a:schemeClr val="tx2"/>
                        </a:solidFill>
                      </a:endParaRPr>
                    </a:p>
                  </a:txBody>
                  <a:tcPr marL="182880" marR="182880" marT="91440" marB="91440">
                    <a:noFill/>
                  </a:tcPr>
                </a:tc>
                <a:tc>
                  <a:txBody>
                    <a:bodyPr/>
                    <a:lstStyle/>
                    <a:p>
                      <a:pPr algn="ctr"/>
                      <a:r>
                        <a:rPr lang="en-US" sz="3200" b="0">
                          <a:solidFill>
                            <a:schemeClr val="tx2"/>
                          </a:solidFill>
                        </a:rPr>
                        <a:t>What fellows will learn to do over the course of the fellowship</a:t>
                      </a:r>
                    </a:p>
                    <a:p>
                      <a:pPr algn="ctr"/>
                      <a:endParaRPr lang="en-US" sz="3200" b="0">
                        <a:solidFill>
                          <a:schemeClr val="tx2"/>
                        </a:solidFill>
                      </a:endParaRPr>
                    </a:p>
                    <a:p>
                      <a:pPr algn="ctr"/>
                      <a:r>
                        <a:rPr lang="en-US" sz="3200" b="0">
                          <a:solidFill>
                            <a:schemeClr val="tx2"/>
                          </a:solidFill>
                        </a:rPr>
                        <a:t>The experiences provided for fellows  </a:t>
                      </a:r>
                    </a:p>
                  </a:txBody>
                  <a:tcPr marL="182880" marR="182880" marT="91440" marB="91440">
                    <a:noFill/>
                  </a:tcPr>
                </a:tc>
                <a:tc>
                  <a:txBody>
                    <a:bodyPr/>
                    <a:lstStyle/>
                    <a:p>
                      <a:pPr algn="ctr"/>
                      <a:endParaRPr lang="en-US" sz="3200" b="0">
                        <a:solidFill>
                          <a:schemeClr val="tx1"/>
                        </a:solidFill>
                      </a:endParaRPr>
                    </a:p>
                  </a:txBody>
                  <a:tcPr marL="182880" marR="182880" marT="91440" marB="91440">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0" dirty="0">
                          <a:solidFill>
                            <a:schemeClr val="tx2"/>
                          </a:solidFill>
                        </a:rPr>
                        <a:t>A person with the knowledge, skills, and abilities to be employed as an education researcher (in various contexts)</a:t>
                      </a:r>
                    </a:p>
                    <a:p>
                      <a:pPr algn="ctr"/>
                      <a:endParaRPr lang="en-US" sz="3200" b="0" dirty="0">
                        <a:solidFill>
                          <a:schemeClr val="tx2"/>
                        </a:solidFill>
                      </a:endParaRPr>
                    </a:p>
                  </a:txBody>
                  <a:tcPr marL="182880" marR="182880" marT="91440" marB="91440">
                    <a:noFill/>
                  </a:tcPr>
                </a:tc>
                <a:extLst>
                  <a:ext uri="{0D108BD9-81ED-4DB2-BD59-A6C34878D82A}">
                    <a16:rowId xmlns:a16="http://schemas.microsoft.com/office/drawing/2014/main" val="1815548546"/>
                  </a:ext>
                </a:extLst>
              </a:tr>
            </a:tbl>
          </a:graphicData>
        </a:graphic>
      </p:graphicFrame>
      <p:sp>
        <p:nvSpPr>
          <p:cNvPr id="3" name="Slide Number Placeholder 2">
            <a:extLst>
              <a:ext uri="{FF2B5EF4-FFF2-40B4-BE49-F238E27FC236}">
                <a16:creationId xmlns:a16="http://schemas.microsoft.com/office/drawing/2014/main" id="{637F3A3E-ED1E-5DD2-CE0B-CB1D2789659F}"/>
              </a:ext>
            </a:extLst>
          </p:cNvPr>
          <p:cNvSpPr>
            <a:spLocks noGrp="1"/>
          </p:cNvSpPr>
          <p:nvPr>
            <p:ph type="sldNum" sz="quarter" idx="15"/>
          </p:nvPr>
        </p:nvSpPr>
        <p:spPr/>
        <p:txBody>
          <a:bodyPr/>
          <a:lstStyle/>
          <a:p>
            <a:pPr>
              <a:defRPr/>
            </a:pPr>
            <a:fld id="{5C07D8B2-791A-4A59-9BE8-571B084CCE1C}" type="slidenum">
              <a:rPr lang="uk-UA" smtClean="0"/>
              <a:pPr>
                <a:defRPr/>
              </a:pPr>
              <a:t>21</a:t>
            </a:fld>
            <a:endParaRPr lang="uk-UA"/>
          </a:p>
        </p:txBody>
      </p:sp>
    </p:spTree>
    <p:extLst>
      <p:ext uri="{BB962C8B-B14F-4D97-AF65-F5344CB8AC3E}">
        <p14:creationId xmlns:p14="http://schemas.microsoft.com/office/powerpoint/2010/main" val="10740094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F4999-5474-5448-FC7C-E8D3699AE86D}"/>
              </a:ext>
            </a:extLst>
          </p:cNvPr>
          <p:cNvSpPr>
            <a:spLocks noGrp="1"/>
          </p:cNvSpPr>
          <p:nvPr>
            <p:ph type="ctrTitle"/>
          </p:nvPr>
        </p:nvSpPr>
        <p:spPr>
          <a:xfrm>
            <a:off x="595424" y="1190543"/>
            <a:ext cx="23601292" cy="2476646"/>
          </a:xfrm>
        </p:spPr>
        <p:txBody>
          <a:bodyPr/>
          <a:lstStyle/>
          <a:p>
            <a:r>
              <a:rPr lang="en-US" sz="8700">
                <a:solidFill>
                  <a:schemeClr val="tx2"/>
                </a:solidFill>
              </a:rPr>
              <a:t>How will Your Training Program be Structured?</a:t>
            </a:r>
          </a:p>
        </p:txBody>
      </p:sp>
      <p:sp>
        <p:nvSpPr>
          <p:cNvPr id="6" name="TextBox 5">
            <a:extLst>
              <a:ext uri="{FF2B5EF4-FFF2-40B4-BE49-F238E27FC236}">
                <a16:creationId xmlns:a16="http://schemas.microsoft.com/office/drawing/2014/main" id="{C30515AB-801C-A1CF-0580-2A3A8AB6CB31}"/>
              </a:ext>
            </a:extLst>
          </p:cNvPr>
          <p:cNvSpPr txBox="1"/>
          <p:nvPr/>
        </p:nvSpPr>
        <p:spPr>
          <a:xfrm>
            <a:off x="595424" y="2567314"/>
            <a:ext cx="23439475" cy="830997"/>
          </a:xfrm>
          <a:prstGeom prst="rect">
            <a:avLst/>
          </a:prstGeom>
          <a:noFill/>
        </p:spPr>
        <p:txBody>
          <a:bodyPr wrap="square">
            <a:spAutoFit/>
          </a:bodyPr>
          <a:lstStyle/>
          <a:p>
            <a:r>
              <a:rPr lang="en-US" b="1">
                <a:solidFill>
                  <a:schemeClr val="bg2">
                    <a:lumMod val="75000"/>
                  </a:schemeClr>
                </a:solidFill>
                <a:latin typeface="Georgia" panose="02040502050405020303" pitchFamily="18" charset="0"/>
              </a:rPr>
              <a:t>Financial Support and Additional Parameters, RFA pgs. 34-35</a:t>
            </a:r>
          </a:p>
        </p:txBody>
      </p:sp>
      <p:sp>
        <p:nvSpPr>
          <p:cNvPr id="3" name="Text Placeholder 2">
            <a:extLst>
              <a:ext uri="{FF2B5EF4-FFF2-40B4-BE49-F238E27FC236}">
                <a16:creationId xmlns:a16="http://schemas.microsoft.com/office/drawing/2014/main" id="{A47C8E90-4B34-8D3E-AC9B-0D4BB3BF2C67}"/>
              </a:ext>
            </a:extLst>
          </p:cNvPr>
          <p:cNvSpPr>
            <a:spLocks noGrp="1"/>
          </p:cNvSpPr>
          <p:nvPr>
            <p:ph type="body" sz="quarter" idx="14"/>
          </p:nvPr>
        </p:nvSpPr>
        <p:spPr>
          <a:xfrm>
            <a:off x="769934" y="3854104"/>
            <a:ext cx="22847305" cy="7731592"/>
          </a:xfrm>
        </p:spPr>
        <p:txBody>
          <a:bodyPr vert="horz" lIns="0" tIns="0" rIns="0" bIns="0" rtlCol="0" anchor="t">
            <a:normAutofit fontScale="92500" lnSpcReduction="20000"/>
          </a:bodyPr>
          <a:lstStyle/>
          <a:p>
            <a:pPr marL="0" indent="0">
              <a:spcBef>
                <a:spcPts val="1200"/>
              </a:spcBef>
              <a:buNone/>
            </a:pPr>
            <a:r>
              <a:rPr lang="en-US" sz="5400" b="1">
                <a:solidFill>
                  <a:schemeClr val="tx2"/>
                </a:solidFill>
                <a:latin typeface="Arial" panose="020B0604020202020204" pitchFamily="34" charset="0"/>
              </a:rPr>
              <a:t>The designs of training programs can vary. </a:t>
            </a:r>
          </a:p>
          <a:p>
            <a:pPr lvl="1" indent="-909320">
              <a:spcBef>
                <a:spcPts val="1200"/>
              </a:spcBef>
            </a:pPr>
            <a:r>
              <a:rPr lang="en-US" sz="4800">
                <a:solidFill>
                  <a:schemeClr val="tx2"/>
                </a:solidFill>
                <a:latin typeface="Arial" panose="020B0604020202020204" pitchFamily="34" charset="0"/>
              </a:rPr>
              <a:t>For example, you may propose a 2-year, 3-year, or 4-year training program (or some combination).</a:t>
            </a:r>
          </a:p>
          <a:p>
            <a:pPr lvl="1" indent="-909320">
              <a:spcBef>
                <a:spcPts val="1200"/>
              </a:spcBef>
            </a:pPr>
            <a:r>
              <a:rPr lang="en-US" sz="4800">
                <a:solidFill>
                  <a:schemeClr val="tx2"/>
                </a:solidFill>
                <a:latin typeface="Arial" panose="020B0604020202020204" pitchFamily="34" charset="0"/>
              </a:rPr>
              <a:t>Fellowship length should reflect the time needed to adequately provide training.  </a:t>
            </a:r>
          </a:p>
          <a:p>
            <a:pPr>
              <a:spcBef>
                <a:spcPts val="0"/>
              </a:spcBef>
            </a:pPr>
            <a:endParaRPr lang="en-US" sz="4800" b="1" u="sng">
              <a:solidFill>
                <a:schemeClr val="tx2"/>
              </a:solidFill>
              <a:latin typeface="Arial" panose="020B0604020202020204" pitchFamily="34" charset="0"/>
            </a:endParaRPr>
          </a:p>
          <a:p>
            <a:pPr marL="0" indent="0">
              <a:spcBef>
                <a:spcPts val="1200"/>
              </a:spcBef>
              <a:buNone/>
            </a:pPr>
            <a:r>
              <a:rPr lang="en-US" sz="5400" b="1" u="sng">
                <a:solidFill>
                  <a:schemeClr val="tx2"/>
                </a:solidFill>
                <a:latin typeface="Arial" panose="020B0604020202020204" pitchFamily="34" charset="0"/>
              </a:rPr>
              <a:t>Restrictions: </a:t>
            </a:r>
          </a:p>
          <a:p>
            <a:pPr marL="1714500" lvl="1" indent="-914400">
              <a:spcBef>
                <a:spcPts val="1200"/>
              </a:spcBef>
            </a:pPr>
            <a:r>
              <a:rPr lang="en-US" sz="4800">
                <a:solidFill>
                  <a:schemeClr val="tx2"/>
                </a:solidFill>
                <a:latin typeface="Arial" panose="020B0604020202020204" pitchFamily="34" charset="0"/>
                <a:cs typeface="Times New Roman"/>
              </a:rPr>
              <a:t>Minimum Number of Fellowship Years: </a:t>
            </a:r>
            <a:r>
              <a:rPr lang="en-US" sz="4800" b="1">
                <a:solidFill>
                  <a:schemeClr val="tx2"/>
                </a:solidFill>
                <a:latin typeface="Arial" panose="020B0604020202020204" pitchFamily="34" charset="0"/>
                <a:cs typeface="Times New Roman"/>
              </a:rPr>
              <a:t>30</a:t>
            </a:r>
            <a:endParaRPr lang="en-US" sz="4800">
              <a:solidFill>
                <a:schemeClr val="tx2"/>
              </a:solidFill>
              <a:latin typeface="Arial" panose="020B0604020202020204" pitchFamily="34" charset="0"/>
              <a:cs typeface="Times New Roman"/>
            </a:endParaRPr>
          </a:p>
          <a:p>
            <a:pPr marL="1714500" lvl="1" indent="-914400">
              <a:spcBef>
                <a:spcPts val="1200"/>
              </a:spcBef>
            </a:pPr>
            <a:r>
              <a:rPr lang="en-US" sz="4800">
                <a:solidFill>
                  <a:schemeClr val="tx2"/>
                </a:solidFill>
                <a:latin typeface="Arial" panose="020B0604020202020204" pitchFamily="34" charset="0"/>
                <a:cs typeface="Times New Roman"/>
              </a:rPr>
              <a:t>Maximum Number of Fellowship Years: </a:t>
            </a:r>
            <a:r>
              <a:rPr lang="en-US" sz="4800" b="1">
                <a:solidFill>
                  <a:schemeClr val="tx2"/>
                </a:solidFill>
                <a:latin typeface="Arial" panose="020B0604020202020204" pitchFamily="34" charset="0"/>
                <a:cs typeface="Times New Roman"/>
              </a:rPr>
              <a:t>68</a:t>
            </a:r>
          </a:p>
          <a:p>
            <a:pPr marL="1714500" lvl="1" indent="-914400">
              <a:spcBef>
                <a:spcPts val="1200"/>
              </a:spcBef>
            </a:pPr>
            <a:r>
              <a:rPr lang="en-US" sz="4800">
                <a:solidFill>
                  <a:schemeClr val="tx2"/>
                </a:solidFill>
                <a:latin typeface="Arial" panose="020B0604020202020204" pitchFamily="34" charset="0"/>
              </a:rPr>
              <a:t>Minimum Number of Years of Fellowship Support per Fellow: </a:t>
            </a:r>
            <a:r>
              <a:rPr lang="en-US" sz="4800" b="1">
                <a:solidFill>
                  <a:schemeClr val="tx2"/>
                </a:solidFill>
                <a:latin typeface="Arial" panose="020B0604020202020204" pitchFamily="34" charset="0"/>
              </a:rPr>
              <a:t>2</a:t>
            </a:r>
          </a:p>
          <a:p>
            <a:pPr marL="1714500" lvl="1" indent="-914400">
              <a:spcBef>
                <a:spcPts val="1200"/>
              </a:spcBef>
            </a:pPr>
            <a:r>
              <a:rPr lang="en-US" sz="4800">
                <a:solidFill>
                  <a:schemeClr val="tx2"/>
                </a:solidFill>
                <a:latin typeface="Arial" panose="020B0604020202020204" pitchFamily="34" charset="0"/>
              </a:rPr>
              <a:t>Maximum Number of Years of Fellowship Support per Fellow: </a:t>
            </a:r>
            <a:r>
              <a:rPr lang="en-US" sz="4800" b="1">
                <a:solidFill>
                  <a:schemeClr val="tx2"/>
                </a:solidFill>
                <a:latin typeface="Arial" panose="020B0604020202020204" pitchFamily="34" charset="0"/>
              </a:rPr>
              <a:t>4</a:t>
            </a:r>
          </a:p>
          <a:p>
            <a:pPr marL="1714500" lvl="1" indent="-914400">
              <a:spcBef>
                <a:spcPts val="1200"/>
              </a:spcBef>
            </a:pPr>
            <a:r>
              <a:rPr lang="en-US" sz="4800">
                <a:solidFill>
                  <a:schemeClr val="tx2"/>
                </a:solidFill>
                <a:latin typeface="Arial" panose="020B0604020202020204" pitchFamily="34" charset="0"/>
              </a:rPr>
              <a:t>Minimum number of Fellows: </a:t>
            </a:r>
            <a:r>
              <a:rPr lang="en-US" sz="4800" b="1">
                <a:solidFill>
                  <a:schemeClr val="tx2"/>
                </a:solidFill>
                <a:latin typeface="Arial" panose="020B0604020202020204" pitchFamily="34" charset="0"/>
              </a:rPr>
              <a:t>15 (2 years each)</a:t>
            </a:r>
          </a:p>
          <a:p>
            <a:endParaRPr lang="en-US"/>
          </a:p>
        </p:txBody>
      </p:sp>
      <p:sp>
        <p:nvSpPr>
          <p:cNvPr id="4" name="Slide Number Placeholder 3">
            <a:extLst>
              <a:ext uri="{FF2B5EF4-FFF2-40B4-BE49-F238E27FC236}">
                <a16:creationId xmlns:a16="http://schemas.microsoft.com/office/drawing/2014/main" id="{1813EA67-A9CA-B650-285D-0FBDD26678A8}"/>
              </a:ext>
            </a:extLst>
          </p:cNvPr>
          <p:cNvSpPr>
            <a:spLocks noGrp="1"/>
          </p:cNvSpPr>
          <p:nvPr>
            <p:ph type="sldNum" sz="quarter" idx="15"/>
          </p:nvPr>
        </p:nvSpPr>
        <p:spPr/>
        <p:txBody>
          <a:bodyPr/>
          <a:lstStyle/>
          <a:p>
            <a:pPr>
              <a:defRPr/>
            </a:pPr>
            <a:fld id="{F02C0317-50B1-4AC2-8092-0D23262420E4}" type="slidenum">
              <a:rPr lang="uk-UA" smtClean="0"/>
              <a:pPr>
                <a:defRPr/>
              </a:pPr>
              <a:t>22</a:t>
            </a:fld>
            <a:endParaRPr lang="uk-UA"/>
          </a:p>
        </p:txBody>
      </p:sp>
    </p:spTree>
    <p:extLst>
      <p:ext uri="{BB962C8B-B14F-4D97-AF65-F5344CB8AC3E}">
        <p14:creationId xmlns:p14="http://schemas.microsoft.com/office/powerpoint/2010/main" val="4026769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F4999-5474-5448-FC7C-E8D3699AE86D}"/>
              </a:ext>
            </a:extLst>
          </p:cNvPr>
          <p:cNvSpPr>
            <a:spLocks noGrp="1"/>
          </p:cNvSpPr>
          <p:nvPr>
            <p:ph type="ctrTitle"/>
          </p:nvPr>
        </p:nvSpPr>
        <p:spPr>
          <a:xfrm>
            <a:off x="595424" y="1190543"/>
            <a:ext cx="23601292" cy="2476646"/>
          </a:xfrm>
        </p:spPr>
        <p:txBody>
          <a:bodyPr/>
          <a:lstStyle/>
          <a:p>
            <a:r>
              <a:rPr lang="en-US" sz="8700">
                <a:solidFill>
                  <a:schemeClr val="tx2"/>
                </a:solidFill>
              </a:rPr>
              <a:t> What Disciplines will be Included?</a:t>
            </a:r>
          </a:p>
        </p:txBody>
      </p:sp>
      <p:sp>
        <p:nvSpPr>
          <p:cNvPr id="3" name="Text Placeholder 2">
            <a:extLst>
              <a:ext uri="{FF2B5EF4-FFF2-40B4-BE49-F238E27FC236}">
                <a16:creationId xmlns:a16="http://schemas.microsoft.com/office/drawing/2014/main" id="{A47C8E90-4B34-8D3E-AC9B-0D4BB3BF2C67}"/>
              </a:ext>
            </a:extLst>
          </p:cNvPr>
          <p:cNvSpPr>
            <a:spLocks noGrp="1"/>
          </p:cNvSpPr>
          <p:nvPr>
            <p:ph type="body" sz="quarter" idx="14"/>
          </p:nvPr>
        </p:nvSpPr>
        <p:spPr>
          <a:xfrm>
            <a:off x="595424" y="3667188"/>
            <a:ext cx="16686600" cy="7513807"/>
          </a:xfrm>
        </p:spPr>
        <p:txBody>
          <a:bodyPr>
            <a:normAutofit/>
          </a:bodyPr>
          <a:lstStyle/>
          <a:p>
            <a:pPr>
              <a:spcAft>
                <a:spcPts val="1200"/>
              </a:spcAft>
            </a:pPr>
            <a:r>
              <a:rPr lang="en-US" sz="5400" dirty="0">
                <a:solidFill>
                  <a:schemeClr val="tx2"/>
                </a:solidFill>
                <a:latin typeface="Arial" panose="020B0604020202020204" pitchFamily="34" charset="0"/>
              </a:rPr>
              <a:t>At least two different disciplines should be represented</a:t>
            </a:r>
          </a:p>
          <a:p>
            <a:pPr>
              <a:spcAft>
                <a:spcPts val="1200"/>
              </a:spcAft>
            </a:pPr>
            <a:r>
              <a:rPr lang="en-US" sz="5400" dirty="0">
                <a:solidFill>
                  <a:schemeClr val="tx2"/>
                </a:solidFill>
                <a:latin typeface="Arial" panose="020B0604020202020204" pitchFamily="34" charset="0"/>
              </a:rPr>
              <a:t>Can be a mix of schools/colleges, departments, programs, institutes, etc.</a:t>
            </a:r>
          </a:p>
          <a:p>
            <a:pPr>
              <a:spcAft>
                <a:spcPts val="1200"/>
              </a:spcAft>
            </a:pPr>
            <a:r>
              <a:rPr lang="en-US" sz="5400" dirty="0">
                <a:solidFill>
                  <a:schemeClr val="tx2"/>
                </a:solidFill>
                <a:latin typeface="Arial" panose="020B0604020202020204" pitchFamily="34" charset="0"/>
              </a:rPr>
              <a:t>Should include at least 2 degree granting units that offer participating fellows a traditional doctoral degree (e.g. Ph.D. in Political Science or Ed.D in Educational Psychology) </a:t>
            </a:r>
          </a:p>
          <a:p>
            <a:pPr marL="0" indent="0">
              <a:spcBef>
                <a:spcPts val="1200"/>
              </a:spcBef>
              <a:buNone/>
            </a:pPr>
            <a:endParaRPr lang="en-US" dirty="0"/>
          </a:p>
        </p:txBody>
      </p:sp>
      <p:pic>
        <p:nvPicPr>
          <p:cNvPr id="6" name="Graphic 5">
            <a:extLst>
              <a:ext uri="{FF2B5EF4-FFF2-40B4-BE49-F238E27FC236}">
                <a16:creationId xmlns:a16="http://schemas.microsoft.com/office/drawing/2014/main" id="{F4A2067A-8DA2-9D63-AA73-BC3659DE0095}"/>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282024" y="6470114"/>
            <a:ext cx="5392239" cy="5392239"/>
          </a:xfrm>
          <a:prstGeom prst="rect">
            <a:avLst/>
          </a:prstGeom>
        </p:spPr>
      </p:pic>
      <p:pic>
        <p:nvPicPr>
          <p:cNvPr id="7" name="Graphic 6">
            <a:extLst>
              <a:ext uri="{FF2B5EF4-FFF2-40B4-BE49-F238E27FC236}">
                <a16:creationId xmlns:a16="http://schemas.microsoft.com/office/drawing/2014/main" id="{073BDD5E-3623-7754-FC91-C776A7C3B69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146859" y="2340446"/>
            <a:ext cx="5392239" cy="5392239"/>
          </a:xfrm>
          <a:prstGeom prst="rect">
            <a:avLst/>
          </a:prstGeom>
        </p:spPr>
      </p:pic>
      <p:sp>
        <p:nvSpPr>
          <p:cNvPr id="4" name="Slide Number Placeholder 3">
            <a:extLst>
              <a:ext uri="{FF2B5EF4-FFF2-40B4-BE49-F238E27FC236}">
                <a16:creationId xmlns:a16="http://schemas.microsoft.com/office/drawing/2014/main" id="{1813EA67-A9CA-B650-285D-0FBDD26678A8}"/>
              </a:ext>
            </a:extLst>
          </p:cNvPr>
          <p:cNvSpPr>
            <a:spLocks noGrp="1"/>
          </p:cNvSpPr>
          <p:nvPr>
            <p:ph type="sldNum" sz="quarter" idx="15"/>
          </p:nvPr>
        </p:nvSpPr>
        <p:spPr/>
        <p:txBody>
          <a:bodyPr/>
          <a:lstStyle/>
          <a:p>
            <a:pPr>
              <a:defRPr/>
            </a:pPr>
            <a:fld id="{F02C0317-50B1-4AC2-8092-0D23262420E4}" type="slidenum">
              <a:rPr lang="uk-UA" smtClean="0"/>
              <a:pPr>
                <a:defRPr/>
              </a:pPr>
              <a:t>23</a:t>
            </a:fld>
            <a:endParaRPr lang="uk-UA"/>
          </a:p>
        </p:txBody>
      </p:sp>
    </p:spTree>
    <p:extLst>
      <p:ext uri="{BB962C8B-B14F-4D97-AF65-F5344CB8AC3E}">
        <p14:creationId xmlns:p14="http://schemas.microsoft.com/office/powerpoint/2010/main" val="27587659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3C4E6-C5A0-A28B-ED76-41F5A3CFC929}"/>
              </a:ext>
            </a:extLst>
          </p:cNvPr>
          <p:cNvSpPr>
            <a:spLocks noGrp="1"/>
          </p:cNvSpPr>
          <p:nvPr>
            <p:ph type="ctrTitle"/>
          </p:nvPr>
        </p:nvSpPr>
        <p:spPr/>
        <p:txBody>
          <a:bodyPr/>
          <a:lstStyle/>
          <a:p>
            <a:r>
              <a:rPr lang="en-US">
                <a:solidFill>
                  <a:schemeClr val="tx2"/>
                </a:solidFill>
              </a:rPr>
              <a:t>Training Program Design FAQ</a:t>
            </a:r>
          </a:p>
        </p:txBody>
      </p:sp>
      <p:sp>
        <p:nvSpPr>
          <p:cNvPr id="3" name="Text Placeholder 2">
            <a:extLst>
              <a:ext uri="{FF2B5EF4-FFF2-40B4-BE49-F238E27FC236}">
                <a16:creationId xmlns:a16="http://schemas.microsoft.com/office/drawing/2014/main" id="{8A904CAC-A968-F86B-9DF0-7BB1A828035A}"/>
              </a:ext>
            </a:extLst>
          </p:cNvPr>
          <p:cNvSpPr>
            <a:spLocks noGrp="1"/>
          </p:cNvSpPr>
          <p:nvPr>
            <p:ph type="body" sz="quarter" idx="14"/>
          </p:nvPr>
        </p:nvSpPr>
        <p:spPr>
          <a:xfrm>
            <a:off x="757241" y="3000152"/>
            <a:ext cx="22847305" cy="9423991"/>
          </a:xfrm>
        </p:spPr>
        <p:txBody>
          <a:bodyPr vert="horz" lIns="0" tIns="0" rIns="0" bIns="0" rtlCol="0" anchor="t">
            <a:normAutofit lnSpcReduction="10000"/>
          </a:bodyPr>
          <a:lstStyle/>
          <a:p>
            <a:pPr>
              <a:lnSpc>
                <a:spcPct val="110000"/>
              </a:lnSpc>
              <a:spcAft>
                <a:spcPts val="2400"/>
              </a:spcAft>
            </a:pPr>
            <a:r>
              <a:rPr lang="en-US" sz="4300" b="1" dirty="0">
                <a:solidFill>
                  <a:schemeClr val="bg2">
                    <a:lumMod val="75000"/>
                  </a:schemeClr>
                </a:solidFill>
                <a:latin typeface="Arial"/>
                <a:cs typeface="Times New Roman"/>
              </a:rPr>
              <a:t>Can I have a five-year training program? </a:t>
            </a:r>
            <a:r>
              <a:rPr lang="en-US" sz="4300" dirty="0">
                <a:solidFill>
                  <a:schemeClr val="tx2"/>
                </a:solidFill>
                <a:latin typeface="Arial"/>
                <a:cs typeface="Times New Roman"/>
              </a:rPr>
              <a:t>IES assumes that programs will recruit fellows for the second year of the grant and therefore is only providing up to 4 years of funding per fellow. Five-year programs would require your institution to cost-share. </a:t>
            </a:r>
          </a:p>
          <a:p>
            <a:pPr>
              <a:lnSpc>
                <a:spcPct val="110000"/>
              </a:lnSpc>
              <a:spcAft>
                <a:spcPts val="2400"/>
              </a:spcAft>
            </a:pPr>
            <a:r>
              <a:rPr lang="en-US" sz="4300" b="1" dirty="0">
                <a:solidFill>
                  <a:schemeClr val="bg2">
                    <a:lumMod val="75000"/>
                  </a:schemeClr>
                </a:solidFill>
                <a:latin typeface="Arial"/>
                <a:cs typeface="Times New Roman"/>
              </a:rPr>
              <a:t>I looked on the IES website and I only see training programs that do ABC. Is IES interested in a training program that does XYZ? </a:t>
            </a:r>
            <a:r>
              <a:rPr lang="en-US" sz="4300" dirty="0">
                <a:solidFill>
                  <a:schemeClr val="tx2"/>
                </a:solidFill>
                <a:latin typeface="Arial"/>
                <a:cs typeface="Times New Roman"/>
              </a:rPr>
              <a:t>We encourage you to submit an application that addresses your institutions’ interests and strengths. It does not have to resemble any existing training program. We encourage you to solicit feedback on your idea by submitting a LOI or contacting the Predoctoral program officer. </a:t>
            </a:r>
            <a:endParaRPr lang="en-US" sz="4300" dirty="0">
              <a:solidFill>
                <a:schemeClr val="tx2"/>
              </a:solidFill>
              <a:latin typeface="Arial" panose="020B0604020202020204" pitchFamily="34" charset="0"/>
            </a:endParaRPr>
          </a:p>
          <a:p>
            <a:pPr>
              <a:lnSpc>
                <a:spcPct val="110000"/>
              </a:lnSpc>
              <a:spcAft>
                <a:spcPts val="2400"/>
              </a:spcAft>
            </a:pPr>
            <a:r>
              <a:rPr lang="en-US" sz="4300" b="1" dirty="0">
                <a:solidFill>
                  <a:schemeClr val="bg2">
                    <a:lumMod val="75000"/>
                  </a:schemeClr>
                </a:solidFill>
                <a:latin typeface="Arial"/>
                <a:cs typeface="Times New Roman"/>
              </a:rPr>
              <a:t>We want to submit a training program that focuses on qualitative research methods. Is this allowed? </a:t>
            </a:r>
            <a:r>
              <a:rPr lang="en-US" sz="4300" dirty="0">
                <a:solidFill>
                  <a:schemeClr val="tx2"/>
                </a:solidFill>
                <a:latin typeface="Arial"/>
                <a:cs typeface="Times New Roman"/>
              </a:rPr>
              <a:t>A strictly qualitative training program would not fully prepare fellows to conduct research under one of IES’ research programs. However, a program that included qualitative and quantitative research methods would be appropriate. </a:t>
            </a:r>
          </a:p>
          <a:p>
            <a:endParaRPr lang="en-US" dirty="0"/>
          </a:p>
        </p:txBody>
      </p:sp>
      <p:sp>
        <p:nvSpPr>
          <p:cNvPr id="4" name="Slide Number Placeholder 3">
            <a:extLst>
              <a:ext uri="{FF2B5EF4-FFF2-40B4-BE49-F238E27FC236}">
                <a16:creationId xmlns:a16="http://schemas.microsoft.com/office/drawing/2014/main" id="{307197FA-B263-9353-50D0-D0A499611B0F}"/>
              </a:ext>
            </a:extLst>
          </p:cNvPr>
          <p:cNvSpPr>
            <a:spLocks noGrp="1"/>
          </p:cNvSpPr>
          <p:nvPr>
            <p:ph type="sldNum" sz="quarter" idx="15"/>
          </p:nvPr>
        </p:nvSpPr>
        <p:spPr/>
        <p:txBody>
          <a:bodyPr/>
          <a:lstStyle/>
          <a:p>
            <a:pPr>
              <a:defRPr/>
            </a:pPr>
            <a:fld id="{F02C0317-50B1-4AC2-8092-0D23262420E4}" type="slidenum">
              <a:rPr lang="uk-UA" smtClean="0"/>
              <a:pPr>
                <a:defRPr/>
              </a:pPr>
              <a:t>24</a:t>
            </a:fld>
            <a:endParaRPr lang="uk-UA"/>
          </a:p>
        </p:txBody>
      </p:sp>
    </p:spTree>
    <p:extLst>
      <p:ext uri="{BB962C8B-B14F-4D97-AF65-F5344CB8AC3E}">
        <p14:creationId xmlns:p14="http://schemas.microsoft.com/office/powerpoint/2010/main" val="27050093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27D07-2396-1717-66C9-F9293FC34EEF}"/>
              </a:ext>
            </a:extLst>
          </p:cNvPr>
          <p:cNvSpPr>
            <a:spLocks noGrp="1"/>
          </p:cNvSpPr>
          <p:nvPr>
            <p:ph type="ctrTitle"/>
          </p:nvPr>
        </p:nvSpPr>
        <p:spPr>
          <a:xfrm>
            <a:off x="1325340" y="6201185"/>
            <a:ext cx="10072762" cy="4436690"/>
          </a:xfrm>
        </p:spPr>
        <p:txBody>
          <a:bodyPr/>
          <a:lstStyle/>
          <a:p>
            <a:r>
              <a:rPr lang="en-US">
                <a:solidFill>
                  <a:schemeClr val="tx2"/>
                </a:solidFill>
              </a:rPr>
              <a:t>Research Training Plan</a:t>
            </a:r>
          </a:p>
        </p:txBody>
      </p:sp>
      <p:sp>
        <p:nvSpPr>
          <p:cNvPr id="3" name="Slide Number Placeholder 2">
            <a:extLst>
              <a:ext uri="{FF2B5EF4-FFF2-40B4-BE49-F238E27FC236}">
                <a16:creationId xmlns:a16="http://schemas.microsoft.com/office/drawing/2014/main" id="{2552BE0F-6F5B-3379-C908-5D4B84E17906}"/>
              </a:ext>
            </a:extLst>
          </p:cNvPr>
          <p:cNvSpPr>
            <a:spLocks noGrp="1"/>
          </p:cNvSpPr>
          <p:nvPr>
            <p:ph type="sldNum" sz="quarter" idx="10"/>
          </p:nvPr>
        </p:nvSpPr>
        <p:spPr/>
        <p:txBody>
          <a:bodyPr/>
          <a:lstStyle/>
          <a:p>
            <a:pPr>
              <a:defRPr/>
            </a:pPr>
            <a:fld id="{13FB683A-6D67-4DD5-927A-9257A48A73FE}" type="slidenum">
              <a:rPr lang="uk-UA" smtClean="0"/>
              <a:pPr>
                <a:defRPr/>
              </a:pPr>
              <a:t>25</a:t>
            </a:fld>
            <a:endParaRPr lang="uk-UA"/>
          </a:p>
        </p:txBody>
      </p:sp>
    </p:spTree>
    <p:extLst>
      <p:ext uri="{BB962C8B-B14F-4D97-AF65-F5344CB8AC3E}">
        <p14:creationId xmlns:p14="http://schemas.microsoft.com/office/powerpoint/2010/main" val="5242530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95F36-CEEC-59CD-B030-DC1637FD9840}"/>
              </a:ext>
            </a:extLst>
          </p:cNvPr>
          <p:cNvSpPr>
            <a:spLocks noGrp="1"/>
          </p:cNvSpPr>
          <p:nvPr>
            <p:ph type="ctrTitle"/>
          </p:nvPr>
        </p:nvSpPr>
        <p:spPr>
          <a:xfrm>
            <a:off x="757241" y="1143000"/>
            <a:ext cx="22867934" cy="1463040"/>
          </a:xfrm>
        </p:spPr>
        <p:txBody>
          <a:bodyPr/>
          <a:lstStyle/>
          <a:p>
            <a:r>
              <a:rPr lang="en-US">
                <a:solidFill>
                  <a:schemeClr val="tx2"/>
                </a:solidFill>
              </a:rPr>
              <a:t>Research Training Plan Components</a:t>
            </a:r>
          </a:p>
        </p:txBody>
      </p:sp>
      <p:sp>
        <p:nvSpPr>
          <p:cNvPr id="5" name="TextBox 4">
            <a:extLst>
              <a:ext uri="{FF2B5EF4-FFF2-40B4-BE49-F238E27FC236}">
                <a16:creationId xmlns:a16="http://schemas.microsoft.com/office/drawing/2014/main" id="{AE77C6F5-62AB-FA99-4B5F-9FA7E071E7D1}"/>
              </a:ext>
            </a:extLst>
          </p:cNvPr>
          <p:cNvSpPr txBox="1"/>
          <p:nvPr/>
        </p:nvSpPr>
        <p:spPr>
          <a:xfrm>
            <a:off x="757241" y="2412916"/>
            <a:ext cx="14696119"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Research Training Plan, pgs. 32-34</a:t>
            </a:r>
          </a:p>
        </p:txBody>
      </p:sp>
      <p:sp>
        <p:nvSpPr>
          <p:cNvPr id="3" name="Text Placeholder 2">
            <a:extLst>
              <a:ext uri="{FF2B5EF4-FFF2-40B4-BE49-F238E27FC236}">
                <a16:creationId xmlns:a16="http://schemas.microsoft.com/office/drawing/2014/main" id="{996AD15E-AA6B-5A02-A975-B887580CC6C9}"/>
              </a:ext>
            </a:extLst>
          </p:cNvPr>
          <p:cNvSpPr>
            <a:spLocks noGrp="1"/>
          </p:cNvSpPr>
          <p:nvPr>
            <p:ph type="body" sz="quarter" idx="14"/>
          </p:nvPr>
        </p:nvSpPr>
        <p:spPr>
          <a:xfrm>
            <a:off x="940122" y="3633512"/>
            <a:ext cx="21211218" cy="8139388"/>
          </a:xfrm>
        </p:spPr>
        <p:txBody>
          <a:bodyPr>
            <a:normAutofit/>
          </a:bodyPr>
          <a:lstStyle/>
          <a:p>
            <a:pPr marL="0" indent="0">
              <a:spcAft>
                <a:spcPts val="1200"/>
              </a:spcAft>
              <a:buNone/>
            </a:pPr>
            <a:r>
              <a:rPr lang="en-US" sz="5400" dirty="0">
                <a:solidFill>
                  <a:schemeClr val="tx2"/>
                </a:solidFill>
                <a:latin typeface="Arial" panose="020B0604020202020204" pitchFamily="34" charset="0"/>
              </a:rPr>
              <a:t>In this section, you should detail your proposed training program. This includes everything from describing how you will identify fellows to how you will help them transition to new positions: </a:t>
            </a:r>
          </a:p>
          <a:p>
            <a:pPr marL="1828800" lvl="1" indent="-457200">
              <a:spcBef>
                <a:spcPts val="600"/>
              </a:spcBef>
              <a:spcAft>
                <a:spcPts val="600"/>
              </a:spcAft>
            </a:pPr>
            <a:r>
              <a:rPr lang="en-US" sz="4800" dirty="0">
                <a:solidFill>
                  <a:schemeClr val="tx2"/>
                </a:solidFill>
                <a:latin typeface="Arial" panose="020B0604020202020204" pitchFamily="34" charset="0"/>
              </a:rPr>
              <a:t>Fellow Eligibility and Recruitment</a:t>
            </a:r>
          </a:p>
          <a:p>
            <a:pPr marL="1828800" lvl="1" indent="-457200">
              <a:spcBef>
                <a:spcPts val="600"/>
              </a:spcBef>
              <a:spcAft>
                <a:spcPts val="600"/>
              </a:spcAft>
            </a:pPr>
            <a:r>
              <a:rPr lang="en-US" sz="4800" dirty="0">
                <a:solidFill>
                  <a:schemeClr val="tx2"/>
                </a:solidFill>
                <a:latin typeface="Arial" panose="020B0604020202020204" pitchFamily="34" charset="0"/>
              </a:rPr>
              <a:t>Financial Support</a:t>
            </a:r>
          </a:p>
          <a:p>
            <a:pPr marL="1828800" lvl="1" indent="-457200">
              <a:spcBef>
                <a:spcPts val="600"/>
              </a:spcBef>
              <a:spcAft>
                <a:spcPts val="600"/>
              </a:spcAft>
            </a:pPr>
            <a:r>
              <a:rPr lang="en-US" sz="4800" dirty="0">
                <a:solidFill>
                  <a:schemeClr val="tx2"/>
                </a:solidFill>
                <a:latin typeface="Arial" panose="020B0604020202020204" pitchFamily="34" charset="0"/>
              </a:rPr>
              <a:t>Training activities</a:t>
            </a:r>
          </a:p>
          <a:p>
            <a:pPr marL="1828800" lvl="1" indent="-457200">
              <a:spcBef>
                <a:spcPts val="600"/>
              </a:spcBef>
              <a:spcAft>
                <a:spcPts val="600"/>
              </a:spcAft>
            </a:pPr>
            <a:r>
              <a:rPr lang="en-US" sz="4800" dirty="0">
                <a:solidFill>
                  <a:schemeClr val="tx2"/>
                </a:solidFill>
                <a:latin typeface="Arial" panose="020B0604020202020204" pitchFamily="34" charset="0"/>
              </a:rPr>
              <a:t>Placement</a:t>
            </a:r>
          </a:p>
          <a:p>
            <a:pPr marL="1828800" lvl="1" indent="-457200">
              <a:spcBef>
                <a:spcPts val="600"/>
              </a:spcBef>
              <a:spcAft>
                <a:spcPts val="600"/>
              </a:spcAft>
            </a:pPr>
            <a:r>
              <a:rPr lang="en-US" sz="4800" dirty="0">
                <a:solidFill>
                  <a:schemeClr val="tx2"/>
                </a:solidFill>
                <a:latin typeface="Arial" panose="020B0604020202020204" pitchFamily="34" charset="0"/>
              </a:rPr>
              <a:t>Evaluation</a:t>
            </a:r>
          </a:p>
          <a:p>
            <a:endParaRPr lang="en-US" dirty="0"/>
          </a:p>
        </p:txBody>
      </p:sp>
      <p:sp>
        <p:nvSpPr>
          <p:cNvPr id="4" name="Slide Number Placeholder 3">
            <a:extLst>
              <a:ext uri="{FF2B5EF4-FFF2-40B4-BE49-F238E27FC236}">
                <a16:creationId xmlns:a16="http://schemas.microsoft.com/office/drawing/2014/main" id="{2EA7263E-86F1-BD86-A9AD-8CD03F8C6440}"/>
              </a:ext>
            </a:extLst>
          </p:cNvPr>
          <p:cNvSpPr>
            <a:spLocks noGrp="1"/>
          </p:cNvSpPr>
          <p:nvPr>
            <p:ph type="sldNum" sz="quarter" idx="15"/>
          </p:nvPr>
        </p:nvSpPr>
        <p:spPr/>
        <p:txBody>
          <a:bodyPr/>
          <a:lstStyle/>
          <a:p>
            <a:pPr>
              <a:defRPr/>
            </a:pPr>
            <a:fld id="{F02C0317-50B1-4AC2-8092-0D23262420E4}" type="slidenum">
              <a:rPr lang="uk-UA" smtClean="0"/>
              <a:pPr>
                <a:defRPr/>
              </a:pPr>
              <a:t>26</a:t>
            </a:fld>
            <a:endParaRPr lang="uk-UA"/>
          </a:p>
        </p:txBody>
      </p:sp>
    </p:spTree>
    <p:extLst>
      <p:ext uri="{BB962C8B-B14F-4D97-AF65-F5344CB8AC3E}">
        <p14:creationId xmlns:p14="http://schemas.microsoft.com/office/powerpoint/2010/main" val="19736998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52433-338D-EBB8-8FFD-4301BF06A093}"/>
              </a:ext>
            </a:extLst>
          </p:cNvPr>
          <p:cNvSpPr>
            <a:spLocks noGrp="1"/>
          </p:cNvSpPr>
          <p:nvPr>
            <p:ph type="ctrTitle"/>
          </p:nvPr>
        </p:nvSpPr>
        <p:spPr/>
        <p:txBody>
          <a:bodyPr>
            <a:normAutofit/>
          </a:bodyPr>
          <a:lstStyle/>
          <a:p>
            <a:r>
              <a:rPr lang="en-US">
                <a:solidFill>
                  <a:schemeClr val="tx2"/>
                </a:solidFill>
              </a:rPr>
              <a:t>Fellow Recruitment</a:t>
            </a:r>
          </a:p>
        </p:txBody>
      </p:sp>
      <p:sp>
        <p:nvSpPr>
          <p:cNvPr id="3" name="TextBox 2">
            <a:extLst>
              <a:ext uri="{FF2B5EF4-FFF2-40B4-BE49-F238E27FC236}">
                <a16:creationId xmlns:a16="http://schemas.microsoft.com/office/drawing/2014/main" id="{EF8BBBE9-BEF0-636D-1729-4955E2AE3312}"/>
              </a:ext>
            </a:extLst>
          </p:cNvPr>
          <p:cNvSpPr txBox="1"/>
          <p:nvPr/>
        </p:nvSpPr>
        <p:spPr>
          <a:xfrm>
            <a:off x="757241" y="2459204"/>
            <a:ext cx="22867934" cy="830997"/>
          </a:xfrm>
          <a:prstGeom prst="rect">
            <a:avLst/>
          </a:prstGeom>
          <a:noFill/>
        </p:spPr>
        <p:txBody>
          <a:bodyPr wrap="square" rtlCol="0">
            <a:spAutoFit/>
          </a:bodyPr>
          <a:lstStyle/>
          <a:p>
            <a:r>
              <a:rPr lang="en-US" b="1" dirty="0">
                <a:solidFill>
                  <a:schemeClr val="bg2">
                    <a:lumMod val="75000"/>
                  </a:schemeClr>
                </a:solidFill>
                <a:latin typeface="Georgia" panose="02040502050405020303" pitchFamily="18" charset="0"/>
              </a:rPr>
              <a:t>Recruitment Plan, RFA pgs. 31-32</a:t>
            </a:r>
          </a:p>
        </p:txBody>
      </p:sp>
      <p:sp>
        <p:nvSpPr>
          <p:cNvPr id="13" name="Text Placeholder 12">
            <a:extLst>
              <a:ext uri="{FF2B5EF4-FFF2-40B4-BE49-F238E27FC236}">
                <a16:creationId xmlns:a16="http://schemas.microsoft.com/office/drawing/2014/main" id="{E3C3A969-2443-173E-73DB-D2C06E9A083E}"/>
              </a:ext>
            </a:extLst>
          </p:cNvPr>
          <p:cNvSpPr>
            <a:spLocks noGrp="1"/>
          </p:cNvSpPr>
          <p:nvPr>
            <p:ph type="body" sz="quarter" idx="14"/>
          </p:nvPr>
        </p:nvSpPr>
        <p:spPr>
          <a:xfrm>
            <a:off x="757241" y="3619646"/>
            <a:ext cx="22379206" cy="8030389"/>
          </a:xfrm>
        </p:spPr>
        <p:txBody>
          <a:bodyPr vert="horz" lIns="0" tIns="0" rIns="0" bIns="0" rtlCol="0" anchor="t">
            <a:noAutofit/>
          </a:bodyPr>
          <a:lstStyle/>
          <a:p>
            <a:pPr marL="0" indent="0">
              <a:spcBef>
                <a:spcPts val="0"/>
              </a:spcBef>
              <a:spcAft>
                <a:spcPts val="1200"/>
              </a:spcAft>
              <a:buNone/>
            </a:pPr>
            <a:r>
              <a:rPr lang="en-US" sz="4800" dirty="0">
                <a:solidFill>
                  <a:schemeClr val="tx2"/>
                </a:solidFill>
                <a:latin typeface="Arial" panose="020B0604020202020204" pitchFamily="34" charset="0"/>
                <a:cs typeface="Times New Roman"/>
              </a:rPr>
              <a:t>The application </a:t>
            </a:r>
            <a:r>
              <a:rPr lang="en-US" sz="4800" b="1" dirty="0">
                <a:solidFill>
                  <a:schemeClr val="bg2">
                    <a:lumMod val="75000"/>
                  </a:schemeClr>
                </a:solidFill>
                <a:latin typeface="Arial" panose="020B0604020202020204" pitchFamily="34" charset="0"/>
                <a:cs typeface="Times New Roman"/>
              </a:rPr>
              <a:t>must</a:t>
            </a:r>
            <a:r>
              <a:rPr lang="en-US" sz="4800" dirty="0">
                <a:solidFill>
                  <a:schemeClr val="tx2"/>
                </a:solidFill>
                <a:latin typeface="Arial" panose="020B0604020202020204" pitchFamily="34" charset="0"/>
                <a:cs typeface="Times New Roman"/>
              </a:rPr>
              <a:t> include a recruitment plan. Detail your recruitment plan, strategies, and timeline. </a:t>
            </a:r>
            <a:endParaRPr lang="en-US" sz="4800" b="1" dirty="0">
              <a:solidFill>
                <a:schemeClr val="tx2"/>
              </a:solidFill>
              <a:latin typeface="Arial" panose="020B0604020202020204" pitchFamily="34" charset="0"/>
            </a:endParaRPr>
          </a:p>
          <a:p>
            <a:pPr marL="0" indent="0">
              <a:spcBef>
                <a:spcPts val="1200"/>
              </a:spcBef>
              <a:spcAft>
                <a:spcPts val="1200"/>
              </a:spcAft>
              <a:buNone/>
            </a:pPr>
            <a:r>
              <a:rPr lang="en-US" sz="4800" b="1" dirty="0">
                <a:solidFill>
                  <a:schemeClr val="tx2"/>
                </a:solidFill>
                <a:latin typeface="Arial" panose="020B0604020202020204" pitchFamily="34" charset="0"/>
                <a:cs typeface="Times New Roman"/>
              </a:rPr>
              <a:t>Specifically describe: </a:t>
            </a:r>
          </a:p>
          <a:p>
            <a:pPr marL="1828800" lvl="1" indent="-457200">
              <a:spcBef>
                <a:spcPts val="1200"/>
              </a:spcBef>
              <a:spcAft>
                <a:spcPts val="600"/>
              </a:spcAft>
            </a:pPr>
            <a:r>
              <a:rPr lang="en-US" sz="4400" dirty="0">
                <a:solidFill>
                  <a:schemeClr val="tx2"/>
                </a:solidFill>
                <a:latin typeface="Arial" panose="020B0604020202020204" pitchFamily="34" charset="0"/>
                <a:cs typeface="Times New Roman"/>
              </a:rPr>
              <a:t>the types of fellows you wish to train and the appropriate venues for finding them</a:t>
            </a:r>
          </a:p>
          <a:p>
            <a:pPr marL="1828800" lvl="1" indent="-457200">
              <a:spcBef>
                <a:spcPts val="0"/>
              </a:spcBef>
              <a:spcAft>
                <a:spcPts val="600"/>
              </a:spcAft>
            </a:pPr>
            <a:r>
              <a:rPr lang="en-US" sz="4400" dirty="0">
                <a:solidFill>
                  <a:schemeClr val="tx2"/>
                </a:solidFill>
                <a:latin typeface="Arial" panose="020B0604020202020204" pitchFamily="34" charset="0"/>
                <a:cs typeface="Times New Roman"/>
              </a:rPr>
              <a:t>your explicit strategies for recruiting members of groups underrepresented in the education sciences </a:t>
            </a:r>
          </a:p>
          <a:p>
            <a:pPr marL="1828800" lvl="1" indent="-457200">
              <a:spcBef>
                <a:spcPts val="0"/>
              </a:spcBef>
              <a:spcAft>
                <a:spcPts val="600"/>
              </a:spcAft>
            </a:pPr>
            <a:r>
              <a:rPr lang="en-US" sz="4400" dirty="0">
                <a:solidFill>
                  <a:schemeClr val="tx2"/>
                </a:solidFill>
                <a:latin typeface="Arial" panose="020B0604020202020204" pitchFamily="34" charset="0"/>
                <a:cs typeface="Times New Roman"/>
              </a:rPr>
              <a:t>your explicit strategies for recruiting fellows from multiple disciplines</a:t>
            </a:r>
            <a:endParaRPr lang="en-US" sz="4400" dirty="0">
              <a:solidFill>
                <a:schemeClr val="tx2"/>
              </a:solidFill>
              <a:latin typeface="Arial" panose="020B0604020202020204" pitchFamily="34" charset="0"/>
            </a:endParaRPr>
          </a:p>
          <a:p>
            <a:pPr marL="1828800" lvl="1" indent="-457200">
              <a:spcBef>
                <a:spcPts val="0"/>
              </a:spcBef>
              <a:spcAft>
                <a:spcPts val="600"/>
              </a:spcAft>
            </a:pPr>
            <a:r>
              <a:rPr lang="en-US" sz="4400" dirty="0">
                <a:solidFill>
                  <a:schemeClr val="tx2"/>
                </a:solidFill>
                <a:latin typeface="Arial" panose="020B0604020202020204" pitchFamily="34" charset="0"/>
                <a:cs typeface="Times New Roman"/>
              </a:rPr>
              <a:t>your eligibility and selection criteria</a:t>
            </a:r>
          </a:p>
          <a:p>
            <a:pPr marL="0" indent="0">
              <a:spcBef>
                <a:spcPts val="1200"/>
              </a:spcBef>
              <a:spcAft>
                <a:spcPts val="1200"/>
              </a:spcAft>
              <a:buNone/>
            </a:pPr>
            <a:r>
              <a:rPr lang="en-US" sz="4000" b="1" dirty="0">
                <a:solidFill>
                  <a:schemeClr val="tx2"/>
                </a:solidFill>
                <a:latin typeface="Arial" panose="020B0604020202020204" pitchFamily="34" charset="0"/>
                <a:cs typeface="Times New Roman"/>
              </a:rPr>
              <a:t>Note: </a:t>
            </a:r>
            <a:r>
              <a:rPr lang="en-US" sz="4000" dirty="0">
                <a:solidFill>
                  <a:schemeClr val="tx2"/>
                </a:solidFill>
                <a:latin typeface="Arial" panose="020B0604020202020204" pitchFamily="34" charset="0"/>
                <a:cs typeface="Times New Roman"/>
              </a:rPr>
              <a:t>IES encourages programs to develop avenues to recruit fellows from smaller, less research intensive, less-resourced, or less well-known undergraduate programs, including those at Minority Serving Institutions (MSIs). </a:t>
            </a:r>
            <a:r>
              <a:rPr lang="en-US" sz="4400" dirty="0">
                <a:solidFill>
                  <a:schemeClr val="tx2"/>
                </a:solidFill>
                <a:latin typeface="Arial" panose="020B0604020202020204" pitchFamily="34" charset="0"/>
                <a:cs typeface="Times New Roman"/>
              </a:rPr>
              <a:t> </a:t>
            </a:r>
          </a:p>
        </p:txBody>
      </p:sp>
      <p:sp>
        <p:nvSpPr>
          <p:cNvPr id="4" name="Slide Number Placeholder 3">
            <a:extLst>
              <a:ext uri="{FF2B5EF4-FFF2-40B4-BE49-F238E27FC236}">
                <a16:creationId xmlns:a16="http://schemas.microsoft.com/office/drawing/2014/main" id="{33452323-A46C-C393-D311-6ADE2BAE4D5E}"/>
              </a:ext>
            </a:extLst>
          </p:cNvPr>
          <p:cNvSpPr>
            <a:spLocks noGrp="1"/>
          </p:cNvSpPr>
          <p:nvPr>
            <p:ph type="sldNum" sz="quarter" idx="15"/>
          </p:nvPr>
        </p:nvSpPr>
        <p:spPr/>
        <p:txBody>
          <a:bodyPr/>
          <a:lstStyle/>
          <a:p>
            <a:pPr>
              <a:defRPr/>
            </a:pPr>
            <a:fld id="{F02C0317-50B1-4AC2-8092-0D23262420E4}" type="slidenum">
              <a:rPr lang="uk-UA" smtClean="0"/>
              <a:pPr>
                <a:defRPr/>
              </a:pPr>
              <a:t>27</a:t>
            </a:fld>
            <a:endParaRPr lang="uk-UA"/>
          </a:p>
        </p:txBody>
      </p:sp>
    </p:spTree>
    <p:extLst>
      <p:ext uri="{BB962C8B-B14F-4D97-AF65-F5344CB8AC3E}">
        <p14:creationId xmlns:p14="http://schemas.microsoft.com/office/powerpoint/2010/main" val="29099064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52433-338D-EBB8-8FFD-4301BF06A093}"/>
              </a:ext>
            </a:extLst>
          </p:cNvPr>
          <p:cNvSpPr>
            <a:spLocks noGrp="1"/>
          </p:cNvSpPr>
          <p:nvPr>
            <p:ph type="ctrTitle"/>
          </p:nvPr>
        </p:nvSpPr>
        <p:spPr/>
        <p:txBody>
          <a:bodyPr>
            <a:normAutofit/>
          </a:bodyPr>
          <a:lstStyle/>
          <a:p>
            <a:r>
              <a:rPr lang="en-US">
                <a:solidFill>
                  <a:schemeClr val="tx2"/>
                </a:solidFill>
              </a:rPr>
              <a:t>Fellow Requirements</a:t>
            </a:r>
          </a:p>
        </p:txBody>
      </p:sp>
      <p:sp>
        <p:nvSpPr>
          <p:cNvPr id="16" name="TextBox 15">
            <a:extLst>
              <a:ext uri="{FF2B5EF4-FFF2-40B4-BE49-F238E27FC236}">
                <a16:creationId xmlns:a16="http://schemas.microsoft.com/office/drawing/2014/main" id="{49CFDBFA-B971-5AB8-CE80-74209CDAFF44}"/>
              </a:ext>
            </a:extLst>
          </p:cNvPr>
          <p:cNvSpPr txBox="1"/>
          <p:nvPr/>
        </p:nvSpPr>
        <p:spPr>
          <a:xfrm>
            <a:off x="757241" y="2459204"/>
            <a:ext cx="22867934" cy="830997"/>
          </a:xfrm>
          <a:prstGeom prst="rect">
            <a:avLst/>
          </a:prstGeom>
          <a:noFill/>
        </p:spPr>
        <p:txBody>
          <a:bodyPr wrap="square" rtlCol="0">
            <a:spAutoFit/>
          </a:bodyPr>
          <a:lstStyle/>
          <a:p>
            <a:r>
              <a:rPr lang="en-US" b="1" dirty="0">
                <a:solidFill>
                  <a:schemeClr val="bg2">
                    <a:lumMod val="75000"/>
                  </a:schemeClr>
                </a:solidFill>
                <a:latin typeface="Georgia" panose="02040502050405020303" pitchFamily="18" charset="0"/>
              </a:rPr>
              <a:t>Training Requirements and Additional Parameters, RFA pgs. 31, 34-35</a:t>
            </a:r>
          </a:p>
        </p:txBody>
      </p:sp>
      <p:sp>
        <p:nvSpPr>
          <p:cNvPr id="13" name="Text Placeholder 12">
            <a:extLst>
              <a:ext uri="{FF2B5EF4-FFF2-40B4-BE49-F238E27FC236}">
                <a16:creationId xmlns:a16="http://schemas.microsoft.com/office/drawing/2014/main" id="{E3C3A969-2443-173E-73DB-D2C06E9A083E}"/>
              </a:ext>
            </a:extLst>
          </p:cNvPr>
          <p:cNvSpPr>
            <a:spLocks noGrp="1"/>
          </p:cNvSpPr>
          <p:nvPr>
            <p:ph type="body" sz="quarter" idx="14"/>
          </p:nvPr>
        </p:nvSpPr>
        <p:spPr>
          <a:xfrm>
            <a:off x="757241" y="3767815"/>
            <a:ext cx="11436346" cy="8817885"/>
          </a:xfrm>
        </p:spPr>
        <p:txBody>
          <a:bodyPr>
            <a:normAutofit fontScale="92500"/>
          </a:bodyPr>
          <a:lstStyle/>
          <a:p>
            <a:pPr>
              <a:lnSpc>
                <a:spcPct val="110000"/>
              </a:lnSpc>
              <a:spcAft>
                <a:spcPts val="600"/>
              </a:spcAft>
            </a:pPr>
            <a:r>
              <a:rPr lang="en-US" sz="5200" dirty="0">
                <a:solidFill>
                  <a:schemeClr val="tx2">
                    <a:lumMod val="75000"/>
                  </a:schemeClr>
                </a:solidFill>
                <a:latin typeface="Arial" panose="020B0604020202020204" pitchFamily="34" charset="0"/>
              </a:rPr>
              <a:t>Predoctoral fellows </a:t>
            </a:r>
            <a:r>
              <a:rPr lang="en-US" sz="5200" b="1" dirty="0">
                <a:solidFill>
                  <a:schemeClr val="tx2">
                    <a:lumMod val="75000"/>
                  </a:schemeClr>
                </a:solidFill>
                <a:latin typeface="Arial" panose="020B0604020202020204" pitchFamily="34" charset="0"/>
              </a:rPr>
              <a:t>must</a:t>
            </a:r>
            <a:r>
              <a:rPr lang="en-US" sz="5200" dirty="0">
                <a:solidFill>
                  <a:schemeClr val="tx2">
                    <a:lumMod val="75000"/>
                  </a:schemeClr>
                </a:solidFill>
                <a:latin typeface="Arial" panose="020B0604020202020204" pitchFamily="34" charset="0"/>
              </a:rPr>
              <a:t> be enrolled full-time in a doctoral program for each term during which they receive fellowship support. </a:t>
            </a:r>
          </a:p>
          <a:p>
            <a:pPr lvl="1">
              <a:lnSpc>
                <a:spcPct val="110000"/>
              </a:lnSpc>
              <a:spcAft>
                <a:spcPts val="600"/>
              </a:spcAft>
            </a:pPr>
            <a:r>
              <a:rPr lang="en-US" sz="4300" dirty="0">
                <a:solidFill>
                  <a:schemeClr val="tx2">
                    <a:lumMod val="75000"/>
                  </a:schemeClr>
                </a:solidFill>
                <a:latin typeface="Arial" panose="020B0604020202020204" pitchFamily="34" charset="0"/>
              </a:rPr>
              <a:t>Fellows can be from any academic discipline or department. </a:t>
            </a:r>
          </a:p>
          <a:p>
            <a:pPr lvl="1">
              <a:lnSpc>
                <a:spcPct val="110000"/>
              </a:lnSpc>
              <a:spcAft>
                <a:spcPts val="600"/>
              </a:spcAft>
            </a:pPr>
            <a:r>
              <a:rPr lang="en-US" sz="4300" dirty="0">
                <a:solidFill>
                  <a:schemeClr val="tx2">
                    <a:lumMod val="75000"/>
                  </a:schemeClr>
                </a:solidFill>
                <a:latin typeface="Arial" panose="020B0604020202020204" pitchFamily="34" charset="0"/>
              </a:rPr>
              <a:t>Fellow cohorts should be drawn from at least two different degree-granting schools/colleges or departments. </a:t>
            </a:r>
          </a:p>
          <a:p>
            <a:pPr>
              <a:lnSpc>
                <a:spcPct val="110000"/>
              </a:lnSpc>
              <a:spcAft>
                <a:spcPts val="600"/>
              </a:spcAft>
            </a:pPr>
            <a:r>
              <a:rPr lang="en-US" sz="4800" dirty="0">
                <a:solidFill>
                  <a:schemeClr val="tx2">
                    <a:lumMod val="75000"/>
                  </a:schemeClr>
                </a:solidFill>
                <a:latin typeface="Arial" panose="020B0604020202020204" pitchFamily="34" charset="0"/>
              </a:rPr>
              <a:t>Predoctoral fellows </a:t>
            </a:r>
            <a:r>
              <a:rPr lang="en-US" sz="4800" b="1" dirty="0">
                <a:solidFill>
                  <a:schemeClr val="bg2">
                    <a:lumMod val="75000"/>
                  </a:schemeClr>
                </a:solidFill>
                <a:latin typeface="Arial" panose="020B0604020202020204" pitchFamily="34" charset="0"/>
              </a:rPr>
              <a:t>must</a:t>
            </a:r>
            <a:r>
              <a:rPr lang="en-US" sz="4800" dirty="0">
                <a:solidFill>
                  <a:schemeClr val="tx2">
                    <a:lumMod val="75000"/>
                  </a:schemeClr>
                </a:solidFill>
                <a:latin typeface="Arial" panose="020B0604020202020204" pitchFamily="34" charset="0"/>
              </a:rPr>
              <a:t> be citizens or permanent residents of the United States. </a:t>
            </a:r>
          </a:p>
          <a:p>
            <a:endParaRPr lang="en-US" dirty="0"/>
          </a:p>
        </p:txBody>
      </p:sp>
      <p:sp>
        <p:nvSpPr>
          <p:cNvPr id="6" name="Text Placeholder 12">
            <a:extLst>
              <a:ext uri="{FF2B5EF4-FFF2-40B4-BE49-F238E27FC236}">
                <a16:creationId xmlns:a16="http://schemas.microsoft.com/office/drawing/2014/main" id="{8B5BCF0F-2EA0-2A7D-21A9-54ECFBCDE685}"/>
              </a:ext>
            </a:extLst>
          </p:cNvPr>
          <p:cNvSpPr txBox="1">
            <a:spLocks/>
          </p:cNvSpPr>
          <p:nvPr/>
        </p:nvSpPr>
        <p:spPr>
          <a:xfrm>
            <a:off x="12852644" y="3724749"/>
            <a:ext cx="10555995" cy="9594376"/>
          </a:xfrm>
          <a:prstGeom prst="rect">
            <a:avLst/>
          </a:prstGeom>
        </p:spPr>
        <p:txBody>
          <a:bodyPr vert="horz" lIns="0" tIns="0" rIns="0" bIns="0" rtlCol="0" anchor="t">
            <a:normAutofit lnSpcReduction="10000"/>
          </a:bodyPr>
          <a:lstStyle>
            <a:lvl1pPr marL="685800" indent="-685800" algn="l" defTabSz="1219200" rtl="0" fontAlgn="base">
              <a:spcBef>
                <a:spcPct val="0"/>
              </a:spcBef>
              <a:spcAft>
                <a:spcPct val="0"/>
              </a:spcAft>
              <a:buFont typeface="Arial" panose="020B0604020202020204" pitchFamily="34" charset="0"/>
              <a:buChar char="•"/>
              <a:defRPr lang="tr-TR" sz="3600" kern="1200">
                <a:solidFill>
                  <a:schemeClr val="accent2"/>
                </a:solidFill>
                <a:latin typeface="Georgia" panose="02040502050405020303" pitchFamily="18" charset="0"/>
                <a:ea typeface="+mn-ea"/>
                <a:cs typeface="Times New Roman" panose="02020603050405020304" pitchFamily="18" charset="0"/>
              </a:defRPr>
            </a:lvl1pPr>
            <a:lvl2pPr marL="1981200" indent="-909638" algn="l" defTabSz="1219200" rtl="0" fontAlgn="base">
              <a:spcBef>
                <a:spcPct val="0"/>
              </a:spcBef>
              <a:spcAft>
                <a:spcPct val="0"/>
              </a:spcAft>
              <a:buFont typeface="Arial" panose="020B0604020202020204" pitchFamily="34" charset="0"/>
              <a:buChar char="–"/>
              <a:defRPr lang="tr-TR" sz="2600" kern="1200">
                <a:solidFill>
                  <a:schemeClr val="accent2"/>
                </a:solidFill>
                <a:latin typeface="Times New Roman" panose="02020603050405020304" pitchFamily="18" charset="0"/>
                <a:ea typeface="+mn-ea"/>
                <a:cs typeface="Times New Roman" panose="02020603050405020304" pitchFamily="18" charset="0"/>
              </a:defRPr>
            </a:lvl2pPr>
            <a:lvl3pPr marL="2438430" indent="0" algn="l" defTabSz="1219200" rtl="0" fontAlgn="base">
              <a:spcBef>
                <a:spcPct val="0"/>
              </a:spcBef>
              <a:spcAft>
                <a:spcPct val="0"/>
              </a:spcAft>
              <a:buFont typeface="Arial" panose="020B0604020202020204" pitchFamily="34" charset="0"/>
              <a:buNone/>
              <a:defRPr lang="tr-TR" sz="2800" kern="1200">
                <a:solidFill>
                  <a:srgbClr val="000000"/>
                </a:solidFill>
                <a:latin typeface="Times New Roman" panose="02020603050405020304" pitchFamily="18" charset="0"/>
                <a:ea typeface="+mn-ea"/>
                <a:cs typeface="Times New Roman" panose="02020603050405020304" pitchFamily="18" charset="0"/>
              </a:defRPr>
            </a:lvl3pPr>
            <a:lvl4pPr marL="4267200" indent="-609600" algn="l" defTabSz="1219200" rtl="0" fontAlgn="base">
              <a:spcBef>
                <a:spcPct val="20000"/>
              </a:spcBef>
              <a:spcAft>
                <a:spcPct val="0"/>
              </a:spcAft>
              <a:buFont typeface="Arial" panose="020B0604020202020204" pitchFamily="34" charset="0"/>
              <a:buChar char="–"/>
              <a:defRPr sz="5300" kern="1200">
                <a:solidFill>
                  <a:schemeClr val="tx1"/>
                </a:solidFill>
                <a:latin typeface="Times New Roman" panose="02020603050405020304" pitchFamily="18" charset="0"/>
                <a:ea typeface="+mn-ea"/>
                <a:cs typeface="Times New Roman" panose="02020603050405020304" pitchFamily="18" charset="0"/>
              </a:defRPr>
            </a:lvl4pPr>
            <a:lvl5pPr marL="5486400" indent="-609600" algn="l" defTabSz="1219200" rtl="0" fontAlgn="base">
              <a:spcBef>
                <a:spcPct val="20000"/>
              </a:spcBef>
              <a:spcAft>
                <a:spcPct val="0"/>
              </a:spcAft>
              <a:buFont typeface="Arial" panose="020B0604020202020204" pitchFamily="34" charset="0"/>
              <a:buChar char="»"/>
              <a:defRPr sz="53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pPr eaLnBrk="1" hangingPunct="1">
              <a:spcAft>
                <a:spcPts val="600"/>
              </a:spcAft>
            </a:pPr>
            <a:r>
              <a:rPr lang="en-US" sz="5200" dirty="0">
                <a:solidFill>
                  <a:schemeClr val="tx2">
                    <a:lumMod val="75000"/>
                  </a:schemeClr>
                </a:solidFill>
                <a:latin typeface="Arial" panose="020B0604020202020204" pitchFamily="34" charset="0"/>
              </a:rPr>
              <a:t>Other requirements: </a:t>
            </a:r>
          </a:p>
          <a:p>
            <a:pPr marL="1782763" lvl="1" indent="-868363" eaLnBrk="1" hangingPunct="1">
              <a:spcAft>
                <a:spcPts val="600"/>
              </a:spcAft>
            </a:pPr>
            <a:r>
              <a:rPr lang="en-US" sz="4000" dirty="0">
                <a:solidFill>
                  <a:schemeClr val="tx2"/>
                </a:solidFill>
                <a:latin typeface="Arial" panose="020B0604020202020204" pitchFamily="34" charset="0"/>
                <a:cs typeface="Times New Roman"/>
              </a:rPr>
              <a:t>Predoctoral fellows’ research (including dissertations) </a:t>
            </a:r>
            <a:r>
              <a:rPr lang="en-US" sz="4000" b="1" dirty="0">
                <a:solidFill>
                  <a:schemeClr val="bg2">
                    <a:lumMod val="75000"/>
                  </a:schemeClr>
                </a:solidFill>
                <a:latin typeface="Arial" panose="020B0604020202020204" pitchFamily="34" charset="0"/>
                <a:cs typeface="Times New Roman"/>
              </a:rPr>
              <a:t>must</a:t>
            </a:r>
            <a:r>
              <a:rPr lang="en-US" sz="4000" dirty="0">
                <a:solidFill>
                  <a:schemeClr val="tx2"/>
                </a:solidFill>
                <a:latin typeface="Arial" panose="020B0604020202020204" pitchFamily="34" charset="0"/>
                <a:cs typeface="Times New Roman"/>
              </a:rPr>
              <a:t> be relevant to practical issues in U.S. education. </a:t>
            </a:r>
          </a:p>
          <a:p>
            <a:pPr marL="1782763" lvl="1" indent="-868363" eaLnBrk="1" hangingPunct="1">
              <a:spcAft>
                <a:spcPts val="600"/>
              </a:spcAft>
            </a:pPr>
            <a:r>
              <a:rPr lang="en-US" sz="4000" dirty="0">
                <a:solidFill>
                  <a:schemeClr val="tx2"/>
                </a:solidFill>
                <a:latin typeface="Arial" panose="020B0604020202020204" pitchFamily="34" charset="0"/>
                <a:cs typeface="Times New Roman"/>
              </a:rPr>
              <a:t>Fellows’ relevant publications </a:t>
            </a:r>
            <a:r>
              <a:rPr lang="en-US" sz="4000" b="1" dirty="0">
                <a:solidFill>
                  <a:schemeClr val="bg2">
                    <a:lumMod val="75000"/>
                  </a:schemeClr>
                </a:solidFill>
                <a:latin typeface="Arial" panose="020B0604020202020204" pitchFamily="34" charset="0"/>
                <a:cs typeface="Times New Roman"/>
              </a:rPr>
              <a:t>must</a:t>
            </a:r>
            <a:r>
              <a:rPr lang="en-US" sz="4000" dirty="0">
                <a:solidFill>
                  <a:schemeClr val="tx2"/>
                </a:solidFill>
                <a:latin typeface="Arial" panose="020B0604020202020204" pitchFamily="34" charset="0"/>
                <a:cs typeface="Times New Roman"/>
              </a:rPr>
              <a:t> be submitted to ERIC.</a:t>
            </a:r>
          </a:p>
          <a:p>
            <a:pPr marL="1782763" lvl="1" indent="-868363" eaLnBrk="1" hangingPunct="1">
              <a:spcAft>
                <a:spcPts val="600"/>
              </a:spcAft>
            </a:pPr>
            <a:r>
              <a:rPr lang="en-US" sz="4000" dirty="0">
                <a:solidFill>
                  <a:schemeClr val="tx2"/>
                </a:solidFill>
                <a:latin typeface="Arial" panose="020B0604020202020204" pitchFamily="34" charset="0"/>
                <a:cs typeface="Times New Roman"/>
              </a:rPr>
              <a:t>Fellows </a:t>
            </a:r>
            <a:r>
              <a:rPr lang="en-US" sz="4000" b="1" dirty="0">
                <a:solidFill>
                  <a:schemeClr val="bg2">
                    <a:lumMod val="75000"/>
                  </a:schemeClr>
                </a:solidFill>
                <a:latin typeface="Arial" panose="020B0604020202020204" pitchFamily="34" charset="0"/>
                <a:cs typeface="Times New Roman"/>
              </a:rPr>
              <a:t>must</a:t>
            </a:r>
            <a:r>
              <a:rPr lang="en-US" sz="4000" dirty="0">
                <a:solidFill>
                  <a:schemeClr val="tx2"/>
                </a:solidFill>
                <a:latin typeface="Arial" panose="020B0604020202020204" pitchFamily="34" charset="0"/>
                <a:cs typeface="Times New Roman"/>
              </a:rPr>
              <a:t> have persistent identifiers such as an ORCID number.</a:t>
            </a:r>
          </a:p>
          <a:p>
            <a:pPr marL="1782763" lvl="1" indent="-868363" eaLnBrk="1" hangingPunct="1">
              <a:spcAft>
                <a:spcPts val="600"/>
              </a:spcAft>
            </a:pPr>
            <a:r>
              <a:rPr lang="en-US" sz="4000" dirty="0">
                <a:solidFill>
                  <a:schemeClr val="tx2"/>
                </a:solidFill>
                <a:latin typeface="Arial" panose="020B0604020202020204" pitchFamily="34" charset="0"/>
                <a:cs typeface="Times New Roman"/>
              </a:rPr>
              <a:t>Fellows </a:t>
            </a:r>
            <a:r>
              <a:rPr lang="en-US" sz="4000" b="1" dirty="0">
                <a:solidFill>
                  <a:schemeClr val="bg2">
                    <a:lumMod val="75000"/>
                  </a:schemeClr>
                </a:solidFill>
                <a:latin typeface="Arial" panose="020B0604020202020204" pitchFamily="34" charset="0"/>
                <a:cs typeface="Times New Roman"/>
              </a:rPr>
              <a:t>must</a:t>
            </a:r>
            <a:r>
              <a:rPr lang="en-US" sz="4000" dirty="0">
                <a:solidFill>
                  <a:schemeClr val="tx2"/>
                </a:solidFill>
                <a:latin typeface="Arial" panose="020B0604020202020204" pitchFamily="34" charset="0"/>
                <a:cs typeface="Times New Roman"/>
              </a:rPr>
              <a:t> receive recognition of participation in the training program (Education Sciences Certificate).</a:t>
            </a:r>
          </a:p>
          <a:p>
            <a:pPr marL="1782763" lvl="1" indent="-868363">
              <a:spcAft>
                <a:spcPts val="600"/>
              </a:spcAft>
            </a:pPr>
            <a:r>
              <a:rPr lang="en-US" sz="4000" dirty="0">
                <a:solidFill>
                  <a:schemeClr val="tx2"/>
                </a:solidFill>
                <a:latin typeface="Arial" panose="020B0604020202020204" pitchFamily="34" charset="0"/>
                <a:cs typeface="Times New Roman"/>
              </a:rPr>
              <a:t>Fellows are expected to respond to an annual fellows survey (when requested).</a:t>
            </a:r>
          </a:p>
          <a:p>
            <a:pPr eaLnBrk="1" hangingPunct="1"/>
            <a:endParaRPr lang="en-US" dirty="0"/>
          </a:p>
        </p:txBody>
      </p:sp>
      <p:sp>
        <p:nvSpPr>
          <p:cNvPr id="4" name="Slide Number Placeholder 3">
            <a:extLst>
              <a:ext uri="{FF2B5EF4-FFF2-40B4-BE49-F238E27FC236}">
                <a16:creationId xmlns:a16="http://schemas.microsoft.com/office/drawing/2014/main" id="{33452323-A46C-C393-D311-6ADE2BAE4D5E}"/>
              </a:ext>
            </a:extLst>
          </p:cNvPr>
          <p:cNvSpPr>
            <a:spLocks noGrp="1"/>
          </p:cNvSpPr>
          <p:nvPr>
            <p:ph type="sldNum" sz="quarter" idx="15"/>
          </p:nvPr>
        </p:nvSpPr>
        <p:spPr/>
        <p:txBody>
          <a:bodyPr/>
          <a:lstStyle/>
          <a:p>
            <a:pPr>
              <a:defRPr/>
            </a:pPr>
            <a:fld id="{F02C0317-50B1-4AC2-8092-0D23262420E4}" type="slidenum">
              <a:rPr lang="uk-UA" smtClean="0"/>
              <a:pPr>
                <a:defRPr/>
              </a:pPr>
              <a:t>28</a:t>
            </a:fld>
            <a:endParaRPr lang="uk-UA"/>
          </a:p>
        </p:txBody>
      </p:sp>
    </p:spTree>
    <p:extLst>
      <p:ext uri="{BB962C8B-B14F-4D97-AF65-F5344CB8AC3E}">
        <p14:creationId xmlns:p14="http://schemas.microsoft.com/office/powerpoint/2010/main" val="40727808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52433-338D-EBB8-8FFD-4301BF06A093}"/>
              </a:ext>
            </a:extLst>
          </p:cNvPr>
          <p:cNvSpPr>
            <a:spLocks noGrp="1"/>
          </p:cNvSpPr>
          <p:nvPr>
            <p:ph type="ctrTitle"/>
          </p:nvPr>
        </p:nvSpPr>
        <p:spPr/>
        <p:txBody>
          <a:bodyPr>
            <a:normAutofit/>
          </a:bodyPr>
          <a:lstStyle/>
          <a:p>
            <a:r>
              <a:rPr lang="en-US">
                <a:solidFill>
                  <a:schemeClr val="tx2"/>
                </a:solidFill>
              </a:rPr>
              <a:t>Timing of Requirement</a:t>
            </a:r>
          </a:p>
        </p:txBody>
      </p:sp>
      <p:sp>
        <p:nvSpPr>
          <p:cNvPr id="3" name="TextBox 2">
            <a:extLst>
              <a:ext uri="{FF2B5EF4-FFF2-40B4-BE49-F238E27FC236}">
                <a16:creationId xmlns:a16="http://schemas.microsoft.com/office/drawing/2014/main" id="{12BC7619-58F7-1C69-883E-B6AAFC96F014}"/>
              </a:ext>
            </a:extLst>
          </p:cNvPr>
          <p:cNvSpPr txBox="1"/>
          <p:nvPr/>
        </p:nvSpPr>
        <p:spPr>
          <a:xfrm>
            <a:off x="757241" y="2459204"/>
            <a:ext cx="22867934" cy="830997"/>
          </a:xfrm>
          <a:prstGeom prst="rect">
            <a:avLst/>
          </a:prstGeom>
          <a:noFill/>
        </p:spPr>
        <p:txBody>
          <a:bodyPr wrap="square" rtlCol="0">
            <a:spAutoFit/>
          </a:bodyPr>
          <a:lstStyle/>
          <a:p>
            <a:r>
              <a:rPr lang="en-US" b="1" dirty="0">
                <a:solidFill>
                  <a:schemeClr val="bg2">
                    <a:lumMod val="75000"/>
                  </a:schemeClr>
                </a:solidFill>
                <a:latin typeface="Georgia" panose="02040502050405020303" pitchFamily="18" charset="0"/>
              </a:rPr>
              <a:t>Recruitment Plan, RFA pgs. 32-33</a:t>
            </a:r>
          </a:p>
        </p:txBody>
      </p:sp>
      <p:sp>
        <p:nvSpPr>
          <p:cNvPr id="13" name="Text Placeholder 12">
            <a:extLst>
              <a:ext uri="{FF2B5EF4-FFF2-40B4-BE49-F238E27FC236}">
                <a16:creationId xmlns:a16="http://schemas.microsoft.com/office/drawing/2014/main" id="{E3C3A969-2443-173E-73DB-D2C06E9A083E}"/>
              </a:ext>
            </a:extLst>
          </p:cNvPr>
          <p:cNvSpPr>
            <a:spLocks noGrp="1"/>
          </p:cNvSpPr>
          <p:nvPr>
            <p:ph type="body" sz="quarter" idx="14"/>
          </p:nvPr>
        </p:nvSpPr>
        <p:spPr>
          <a:xfrm>
            <a:off x="757241" y="3619646"/>
            <a:ext cx="21762517" cy="8306836"/>
          </a:xfrm>
        </p:spPr>
        <p:txBody>
          <a:bodyPr vert="horz" lIns="0" tIns="0" rIns="0" bIns="0" rtlCol="0" anchor="t">
            <a:normAutofit/>
          </a:bodyPr>
          <a:lstStyle/>
          <a:p>
            <a:pPr lvl="1" indent="-909320">
              <a:spcBef>
                <a:spcPts val="1200"/>
              </a:spcBef>
              <a:spcAft>
                <a:spcPts val="1200"/>
              </a:spcAft>
            </a:pPr>
            <a:r>
              <a:rPr lang="en-US" sz="5400" dirty="0">
                <a:solidFill>
                  <a:schemeClr val="tx2"/>
                </a:solidFill>
                <a:latin typeface="Arial"/>
                <a:cs typeface="Times New Roman"/>
              </a:rPr>
              <a:t>Your recruitment timeline should reflect the type of fellowships your program will offer (2, 3, and/or 4 years).</a:t>
            </a:r>
            <a:endParaRPr lang="en-US" dirty="0">
              <a:solidFill>
                <a:schemeClr val="tx2"/>
              </a:solidFill>
              <a:latin typeface="Arial"/>
              <a:cs typeface="Times New Roman"/>
            </a:endParaRPr>
          </a:p>
          <a:p>
            <a:pPr lvl="1" indent="-909320">
              <a:lnSpc>
                <a:spcPct val="110000"/>
              </a:lnSpc>
              <a:spcBef>
                <a:spcPts val="1200"/>
              </a:spcBef>
              <a:spcAft>
                <a:spcPts val="1200"/>
              </a:spcAft>
            </a:pPr>
            <a:r>
              <a:rPr lang="en-US" sz="5400" dirty="0">
                <a:solidFill>
                  <a:schemeClr val="tx2"/>
                </a:solidFill>
                <a:latin typeface="Arial"/>
                <a:cs typeface="Times New Roman"/>
              </a:rPr>
              <a:t>In most cases, programs should plan on recruiting fellows for the second year of the grant (i.e., the 2026-27 academic year).</a:t>
            </a:r>
          </a:p>
          <a:p>
            <a:pPr lvl="1" indent="-909320">
              <a:lnSpc>
                <a:spcPct val="110000"/>
              </a:lnSpc>
              <a:spcBef>
                <a:spcPts val="1200"/>
              </a:spcBef>
              <a:spcAft>
                <a:spcPts val="1200"/>
              </a:spcAft>
            </a:pPr>
            <a:r>
              <a:rPr lang="en-US" sz="5400" dirty="0">
                <a:solidFill>
                  <a:schemeClr val="tx2"/>
                </a:solidFill>
                <a:latin typeface="Arial"/>
                <a:cs typeface="Times New Roman"/>
              </a:rPr>
              <a:t>The earliest fellows can start the training program is the 2025-26 academic year. </a:t>
            </a:r>
          </a:p>
          <a:p>
            <a:pPr>
              <a:lnSpc>
                <a:spcPct val="110000"/>
              </a:lnSpc>
              <a:spcAft>
                <a:spcPts val="600"/>
              </a:spcAft>
            </a:pPr>
            <a:endParaRPr lang="en-US" sz="6000" dirty="0">
              <a:solidFill>
                <a:schemeClr val="tx2">
                  <a:lumMod val="75000"/>
                </a:schemeClr>
              </a:solidFill>
              <a:latin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33452323-A46C-C393-D311-6ADE2BAE4D5E}"/>
              </a:ext>
            </a:extLst>
          </p:cNvPr>
          <p:cNvSpPr>
            <a:spLocks noGrp="1"/>
          </p:cNvSpPr>
          <p:nvPr>
            <p:ph type="sldNum" sz="quarter" idx="15"/>
          </p:nvPr>
        </p:nvSpPr>
        <p:spPr/>
        <p:txBody>
          <a:bodyPr/>
          <a:lstStyle/>
          <a:p>
            <a:pPr>
              <a:defRPr/>
            </a:pPr>
            <a:fld id="{F02C0317-50B1-4AC2-8092-0D23262420E4}" type="slidenum">
              <a:rPr lang="uk-UA" smtClean="0"/>
              <a:pPr>
                <a:defRPr/>
              </a:pPr>
              <a:t>29</a:t>
            </a:fld>
            <a:endParaRPr lang="uk-UA"/>
          </a:p>
        </p:txBody>
      </p:sp>
    </p:spTree>
    <p:extLst>
      <p:ext uri="{BB962C8B-B14F-4D97-AF65-F5344CB8AC3E}">
        <p14:creationId xmlns:p14="http://schemas.microsoft.com/office/powerpoint/2010/main" val="19442975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4">
            <a:extLst>
              <a:ext uri="{FF2B5EF4-FFF2-40B4-BE49-F238E27FC236}">
                <a16:creationId xmlns:a16="http://schemas.microsoft.com/office/drawing/2014/main" id="{9A6829CD-37EF-C668-7F56-4AA8DA5E1A78}"/>
              </a:ext>
            </a:extLst>
          </p:cNvPr>
          <p:cNvSpPr>
            <a:spLocks noGrp="1" noChangeArrowheads="1"/>
          </p:cNvSpPr>
          <p:nvPr>
            <p:ph type="ctrTitle"/>
          </p:nvPr>
        </p:nvSpPr>
        <p:spPr>
          <a:xfrm>
            <a:off x="757238" y="1143000"/>
            <a:ext cx="22867937" cy="2476500"/>
          </a:xfrm>
        </p:spPr>
        <p:txBody>
          <a:bodyPr/>
          <a:lstStyle/>
          <a:p>
            <a:r>
              <a:rPr lang="en-US" altLang="en-US">
                <a:solidFill>
                  <a:schemeClr val="tx2">
                    <a:lumMod val="75000"/>
                  </a:schemeClr>
                </a:solidFill>
              </a:rPr>
              <a:t>National Center for Education Research</a:t>
            </a:r>
            <a:br>
              <a:rPr lang="en-US" altLang="en-US">
                <a:solidFill>
                  <a:schemeClr val="tx2">
                    <a:lumMod val="75000"/>
                  </a:schemeClr>
                </a:solidFill>
              </a:rPr>
            </a:br>
            <a:r>
              <a:rPr lang="en-US" altLang="en-US" sz="5400">
                <a:solidFill>
                  <a:schemeClr val="tx2">
                    <a:lumMod val="75000"/>
                  </a:schemeClr>
                </a:solidFill>
              </a:rPr>
              <a:t>Institute of Education Sciences, U.S. Department of Education</a:t>
            </a:r>
            <a:br>
              <a:rPr altLang="en-US"/>
            </a:br>
            <a:r>
              <a:rPr altLang="en-US" sz="4800" i="1">
                <a:solidFill>
                  <a:schemeClr val="bg2">
                    <a:lumMod val="75000"/>
                  </a:schemeClr>
                </a:solidFill>
              </a:rPr>
              <a:t>Established by the E</a:t>
            </a:r>
            <a:r>
              <a:rPr lang="en-US" altLang="en-US" sz="4800" i="1">
                <a:solidFill>
                  <a:schemeClr val="bg2">
                    <a:lumMod val="75000"/>
                  </a:schemeClr>
                </a:solidFill>
              </a:rPr>
              <a:t>ducation Sciences Reform Act, Sec. 131</a:t>
            </a:r>
            <a:endParaRPr altLang="en-US">
              <a:solidFill>
                <a:schemeClr val="bg2">
                  <a:lumMod val="75000"/>
                </a:schemeClr>
              </a:solidFill>
            </a:endParaRPr>
          </a:p>
        </p:txBody>
      </p:sp>
      <p:sp>
        <p:nvSpPr>
          <p:cNvPr id="3" name="Slide Number Placeholder 2">
            <a:extLst>
              <a:ext uri="{FF2B5EF4-FFF2-40B4-BE49-F238E27FC236}">
                <a16:creationId xmlns:a16="http://schemas.microsoft.com/office/drawing/2014/main" id="{44077A09-FDF3-9415-593B-86396EE9751D}"/>
              </a:ext>
            </a:extLst>
          </p:cNvPr>
          <p:cNvSpPr>
            <a:spLocks noGrp="1"/>
          </p:cNvSpPr>
          <p:nvPr>
            <p:ph type="sldNum" sz="quarter" idx="16"/>
          </p:nvPr>
        </p:nvSpPr>
        <p:spPr/>
        <p:txBody>
          <a:bodyPr>
            <a:normAutofit/>
          </a:bodyPr>
          <a:lstStyle/>
          <a:p>
            <a:pPr>
              <a:spcAft>
                <a:spcPts val="600"/>
              </a:spcAft>
              <a:defRPr/>
            </a:pPr>
            <a:fld id="{829B44B4-60E0-49FC-AE56-6085BA10D183}" type="slidenum">
              <a:rPr lang="uk-UA"/>
              <a:pPr>
                <a:spcAft>
                  <a:spcPts val="600"/>
                </a:spcAft>
                <a:defRPr/>
              </a:pPr>
              <a:t>3</a:t>
            </a:fld>
            <a:endParaRPr lang="uk-UA"/>
          </a:p>
        </p:txBody>
      </p:sp>
      <p:graphicFrame>
        <p:nvGraphicFramePr>
          <p:cNvPr id="8" name="Content Placeholder 7">
            <a:extLst>
              <a:ext uri="{FF2B5EF4-FFF2-40B4-BE49-F238E27FC236}">
                <a16:creationId xmlns:a16="http://schemas.microsoft.com/office/drawing/2014/main" id="{D0764857-7027-41B7-D65A-8A1C1D3B36AA}"/>
              </a:ext>
              <a:ext uri="{C183D7F6-B498-43B3-948B-1728B52AA6E4}">
                <adec:decorative xmlns:adec="http://schemas.microsoft.com/office/drawing/2017/decorative" val="1"/>
              </a:ext>
            </a:extLst>
          </p:cNvPr>
          <p:cNvGraphicFramePr>
            <a:graphicFrameLocks noGrp="1"/>
          </p:cNvGraphicFramePr>
          <p:nvPr>
            <p:ph type="tbl" sz="quarter" idx="15"/>
            <p:extLst>
              <p:ext uri="{D42A27DB-BD31-4B8C-83A1-F6EECF244321}">
                <p14:modId xmlns:p14="http://schemas.microsoft.com/office/powerpoint/2010/main" val="3352857246"/>
              </p:ext>
            </p:extLst>
          </p:nvPr>
        </p:nvGraphicFramePr>
        <p:xfrm>
          <a:off x="451906" y="4531242"/>
          <a:ext cx="22867934" cy="77315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52433-338D-EBB8-8FFD-4301BF06A093}"/>
              </a:ext>
            </a:extLst>
          </p:cNvPr>
          <p:cNvSpPr>
            <a:spLocks noGrp="1"/>
          </p:cNvSpPr>
          <p:nvPr>
            <p:ph type="ctrTitle"/>
          </p:nvPr>
        </p:nvSpPr>
        <p:spPr/>
        <p:txBody>
          <a:bodyPr>
            <a:normAutofit/>
          </a:bodyPr>
          <a:lstStyle/>
          <a:p>
            <a:r>
              <a:rPr lang="en-US">
                <a:solidFill>
                  <a:schemeClr val="tx2"/>
                </a:solidFill>
              </a:rPr>
              <a:t>Letters of Agreement for Fellows</a:t>
            </a:r>
          </a:p>
        </p:txBody>
      </p:sp>
      <p:sp>
        <p:nvSpPr>
          <p:cNvPr id="16" name="TextBox 15">
            <a:extLst>
              <a:ext uri="{FF2B5EF4-FFF2-40B4-BE49-F238E27FC236}">
                <a16:creationId xmlns:a16="http://schemas.microsoft.com/office/drawing/2014/main" id="{49CFDBFA-B971-5AB8-CE80-74209CDAFF44}"/>
              </a:ext>
            </a:extLst>
          </p:cNvPr>
          <p:cNvSpPr txBox="1"/>
          <p:nvPr/>
        </p:nvSpPr>
        <p:spPr>
          <a:xfrm>
            <a:off x="757241" y="2459204"/>
            <a:ext cx="22867934" cy="830997"/>
          </a:xfrm>
          <a:prstGeom prst="rect">
            <a:avLst/>
          </a:prstGeom>
          <a:noFill/>
        </p:spPr>
        <p:txBody>
          <a:bodyPr wrap="square" rtlCol="0">
            <a:spAutoFit/>
          </a:bodyPr>
          <a:lstStyle/>
          <a:p>
            <a:r>
              <a:rPr lang="en-US" b="1" dirty="0">
                <a:solidFill>
                  <a:schemeClr val="bg2">
                    <a:lumMod val="75000"/>
                  </a:schemeClr>
                </a:solidFill>
                <a:latin typeface="Georgia" panose="02040502050405020303" pitchFamily="18" charset="0"/>
              </a:rPr>
              <a:t>Appendix D, RFA pg. 48</a:t>
            </a:r>
          </a:p>
        </p:txBody>
      </p:sp>
      <p:sp>
        <p:nvSpPr>
          <p:cNvPr id="13" name="Text Placeholder 12">
            <a:extLst>
              <a:ext uri="{FF2B5EF4-FFF2-40B4-BE49-F238E27FC236}">
                <a16:creationId xmlns:a16="http://schemas.microsoft.com/office/drawing/2014/main" id="{E3C3A969-2443-173E-73DB-D2C06E9A083E}"/>
              </a:ext>
            </a:extLst>
          </p:cNvPr>
          <p:cNvSpPr>
            <a:spLocks noGrp="1"/>
          </p:cNvSpPr>
          <p:nvPr>
            <p:ph type="body" sz="quarter" idx="14"/>
          </p:nvPr>
        </p:nvSpPr>
        <p:spPr>
          <a:xfrm>
            <a:off x="757240" y="3767815"/>
            <a:ext cx="21762517" cy="8817885"/>
          </a:xfrm>
        </p:spPr>
        <p:txBody>
          <a:bodyPr vert="horz" lIns="0" tIns="0" rIns="0" bIns="0" rtlCol="0" anchor="t">
            <a:normAutofit/>
          </a:bodyPr>
          <a:lstStyle/>
          <a:p>
            <a:pPr lvl="1" indent="-909320">
              <a:spcBef>
                <a:spcPts val="1200"/>
              </a:spcBef>
              <a:spcAft>
                <a:spcPts val="1200"/>
              </a:spcAft>
            </a:pPr>
            <a:r>
              <a:rPr lang="en-US" sz="5400" dirty="0">
                <a:solidFill>
                  <a:schemeClr val="tx2"/>
                </a:solidFill>
                <a:latin typeface="Arial"/>
                <a:cs typeface="Times New Roman"/>
              </a:rPr>
              <a:t>Fellows accepted into your training program </a:t>
            </a:r>
            <a:r>
              <a:rPr lang="en-US" sz="5400" b="1" dirty="0">
                <a:solidFill>
                  <a:schemeClr val="bg2">
                    <a:lumMod val="75000"/>
                  </a:schemeClr>
                </a:solidFill>
                <a:latin typeface="Arial"/>
                <a:cs typeface="Times New Roman"/>
              </a:rPr>
              <a:t>must</a:t>
            </a:r>
            <a:r>
              <a:rPr lang="en-US" sz="5400" dirty="0">
                <a:solidFill>
                  <a:schemeClr val="tx2"/>
                </a:solidFill>
                <a:latin typeface="Arial"/>
                <a:cs typeface="Times New Roman"/>
              </a:rPr>
              <a:t> receive a Letter of Agreement that outlines </a:t>
            </a:r>
            <a:r>
              <a:rPr lang="en-US" sz="5400" b="1" u="sng" dirty="0">
                <a:solidFill>
                  <a:schemeClr val="tx2"/>
                </a:solidFill>
                <a:latin typeface="Arial"/>
                <a:cs typeface="Times New Roman"/>
              </a:rPr>
              <a:t>all</a:t>
            </a:r>
            <a:r>
              <a:rPr lang="en-US" sz="5400" dirty="0">
                <a:solidFill>
                  <a:schemeClr val="tx2"/>
                </a:solidFill>
                <a:latin typeface="Arial"/>
                <a:cs typeface="Times New Roman"/>
              </a:rPr>
              <a:t> conditions of their fellowships including IES requirements and financial support. </a:t>
            </a:r>
            <a:endParaRPr lang="en-US" dirty="0">
              <a:solidFill>
                <a:schemeClr val="tx2"/>
              </a:solidFill>
              <a:latin typeface="Arial"/>
            </a:endParaRPr>
          </a:p>
          <a:p>
            <a:pPr lvl="1" indent="-909320">
              <a:spcBef>
                <a:spcPts val="1200"/>
              </a:spcBef>
              <a:spcAft>
                <a:spcPts val="1200"/>
              </a:spcAft>
            </a:pPr>
            <a:r>
              <a:rPr lang="en-US" sz="5400" dirty="0">
                <a:solidFill>
                  <a:schemeClr val="tx2"/>
                </a:solidFill>
                <a:latin typeface="Arial"/>
                <a:cs typeface="Times New Roman"/>
              </a:rPr>
              <a:t>The Letter of Agreement </a:t>
            </a:r>
            <a:r>
              <a:rPr lang="en-US" sz="5400" b="1" dirty="0">
                <a:solidFill>
                  <a:schemeClr val="bg2">
                    <a:lumMod val="75000"/>
                  </a:schemeClr>
                </a:solidFill>
                <a:latin typeface="Arial"/>
                <a:cs typeface="Times New Roman"/>
              </a:rPr>
              <a:t>must</a:t>
            </a:r>
            <a:r>
              <a:rPr lang="en-US" sz="5400" dirty="0">
                <a:solidFill>
                  <a:schemeClr val="tx2"/>
                </a:solidFill>
                <a:latin typeface="Arial"/>
                <a:cs typeface="Times New Roman"/>
              </a:rPr>
              <a:t> be signed by the PI and fellow. </a:t>
            </a:r>
          </a:p>
          <a:p>
            <a:pPr lvl="1" indent="-909320">
              <a:spcBef>
                <a:spcPts val="1200"/>
              </a:spcBef>
              <a:spcAft>
                <a:spcPts val="1200"/>
              </a:spcAft>
            </a:pPr>
            <a:r>
              <a:rPr lang="en-US" sz="5400" dirty="0">
                <a:solidFill>
                  <a:schemeClr val="tx2"/>
                </a:solidFill>
                <a:latin typeface="Arial"/>
                <a:cs typeface="Times New Roman"/>
              </a:rPr>
              <a:t>You </a:t>
            </a:r>
            <a:r>
              <a:rPr lang="en-US" sz="5400" b="1" dirty="0">
                <a:solidFill>
                  <a:schemeClr val="bg2">
                    <a:lumMod val="75000"/>
                  </a:schemeClr>
                </a:solidFill>
                <a:latin typeface="Arial"/>
                <a:cs typeface="Times New Roman"/>
              </a:rPr>
              <a:t>must</a:t>
            </a:r>
            <a:r>
              <a:rPr lang="en-US" sz="5400" b="1" dirty="0">
                <a:solidFill>
                  <a:schemeClr val="tx2"/>
                </a:solidFill>
                <a:latin typeface="Arial"/>
                <a:cs typeface="Times New Roman"/>
              </a:rPr>
              <a:t> </a:t>
            </a:r>
            <a:r>
              <a:rPr lang="en-US" sz="5400" dirty="0">
                <a:solidFill>
                  <a:schemeClr val="tx2"/>
                </a:solidFill>
                <a:latin typeface="Arial"/>
                <a:cs typeface="Times New Roman"/>
              </a:rPr>
              <a:t>include a sample Letter of Agreement in Appendix D. </a:t>
            </a:r>
          </a:p>
          <a:p>
            <a:endParaRPr lang="en-US" dirty="0"/>
          </a:p>
        </p:txBody>
      </p:sp>
      <p:sp>
        <p:nvSpPr>
          <p:cNvPr id="4" name="Slide Number Placeholder 3">
            <a:extLst>
              <a:ext uri="{FF2B5EF4-FFF2-40B4-BE49-F238E27FC236}">
                <a16:creationId xmlns:a16="http://schemas.microsoft.com/office/drawing/2014/main" id="{33452323-A46C-C393-D311-6ADE2BAE4D5E}"/>
              </a:ext>
            </a:extLst>
          </p:cNvPr>
          <p:cNvSpPr>
            <a:spLocks noGrp="1"/>
          </p:cNvSpPr>
          <p:nvPr>
            <p:ph type="sldNum" sz="quarter" idx="15"/>
          </p:nvPr>
        </p:nvSpPr>
        <p:spPr/>
        <p:txBody>
          <a:bodyPr/>
          <a:lstStyle/>
          <a:p>
            <a:pPr>
              <a:defRPr/>
            </a:pPr>
            <a:fld id="{F02C0317-50B1-4AC2-8092-0D23262420E4}" type="slidenum">
              <a:rPr lang="uk-UA" smtClean="0"/>
              <a:pPr>
                <a:defRPr/>
              </a:pPr>
              <a:t>30</a:t>
            </a:fld>
            <a:endParaRPr lang="uk-UA"/>
          </a:p>
        </p:txBody>
      </p:sp>
    </p:spTree>
    <p:extLst>
      <p:ext uri="{BB962C8B-B14F-4D97-AF65-F5344CB8AC3E}">
        <p14:creationId xmlns:p14="http://schemas.microsoft.com/office/powerpoint/2010/main" val="13030693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52433-338D-EBB8-8FFD-4301BF06A093}"/>
              </a:ext>
            </a:extLst>
          </p:cNvPr>
          <p:cNvSpPr>
            <a:spLocks noGrp="1"/>
          </p:cNvSpPr>
          <p:nvPr>
            <p:ph type="ctrTitle"/>
          </p:nvPr>
        </p:nvSpPr>
        <p:spPr/>
        <p:txBody>
          <a:bodyPr>
            <a:normAutofit/>
          </a:bodyPr>
          <a:lstStyle/>
          <a:p>
            <a:r>
              <a:rPr lang="en-US">
                <a:solidFill>
                  <a:schemeClr val="tx2"/>
                </a:solidFill>
              </a:rPr>
              <a:t>Financial Support for Fellows</a:t>
            </a:r>
          </a:p>
        </p:txBody>
      </p:sp>
      <p:sp>
        <p:nvSpPr>
          <p:cNvPr id="16" name="TextBox 15">
            <a:extLst>
              <a:ext uri="{FF2B5EF4-FFF2-40B4-BE49-F238E27FC236}">
                <a16:creationId xmlns:a16="http://schemas.microsoft.com/office/drawing/2014/main" id="{49CFDBFA-B971-5AB8-CE80-74209CDAFF44}"/>
              </a:ext>
            </a:extLst>
          </p:cNvPr>
          <p:cNvSpPr txBox="1"/>
          <p:nvPr/>
        </p:nvSpPr>
        <p:spPr>
          <a:xfrm>
            <a:off x="757241" y="2459204"/>
            <a:ext cx="22867934"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Participant Support Costs, RFA pgs. 31, 36, 44</a:t>
            </a:r>
          </a:p>
        </p:txBody>
      </p:sp>
      <p:sp>
        <p:nvSpPr>
          <p:cNvPr id="13" name="Text Placeholder 12">
            <a:extLst>
              <a:ext uri="{FF2B5EF4-FFF2-40B4-BE49-F238E27FC236}">
                <a16:creationId xmlns:a16="http://schemas.microsoft.com/office/drawing/2014/main" id="{E3C3A969-2443-173E-73DB-D2C06E9A083E}"/>
              </a:ext>
            </a:extLst>
          </p:cNvPr>
          <p:cNvSpPr>
            <a:spLocks noGrp="1"/>
          </p:cNvSpPr>
          <p:nvPr>
            <p:ph type="body" sz="quarter" idx="14"/>
          </p:nvPr>
        </p:nvSpPr>
        <p:spPr>
          <a:xfrm>
            <a:off x="911746" y="3560436"/>
            <a:ext cx="21762517" cy="8817885"/>
          </a:xfrm>
        </p:spPr>
        <p:txBody>
          <a:bodyPr>
            <a:normAutofit fontScale="92500"/>
          </a:bodyPr>
          <a:lstStyle/>
          <a:p>
            <a:pPr marL="0" indent="0">
              <a:spcBef>
                <a:spcPts val="1200"/>
              </a:spcBef>
              <a:spcAft>
                <a:spcPts val="1200"/>
              </a:spcAft>
              <a:buNone/>
            </a:pPr>
            <a:r>
              <a:rPr lang="en-US" sz="5400" dirty="0">
                <a:solidFill>
                  <a:schemeClr val="tx2"/>
                </a:solidFill>
                <a:latin typeface="Arial" panose="020B0604020202020204" pitchFamily="34" charset="0"/>
              </a:rPr>
              <a:t>Fellows financial support packages </a:t>
            </a:r>
            <a:r>
              <a:rPr lang="en-US" sz="5400" b="1" dirty="0">
                <a:solidFill>
                  <a:schemeClr val="bg2">
                    <a:lumMod val="75000"/>
                  </a:schemeClr>
                </a:solidFill>
                <a:latin typeface="Arial" panose="020B0604020202020204" pitchFamily="34" charset="0"/>
              </a:rPr>
              <a:t>must</a:t>
            </a:r>
            <a:r>
              <a:rPr lang="en-US" sz="5400" dirty="0">
                <a:solidFill>
                  <a:schemeClr val="tx2"/>
                </a:solidFill>
                <a:latin typeface="Arial" panose="020B0604020202020204" pitchFamily="34" charset="0"/>
              </a:rPr>
              <a:t> be described in the application. The training grant can directly support up to</a:t>
            </a:r>
            <a:r>
              <a:rPr lang="en-US" sz="5400" b="1" dirty="0">
                <a:solidFill>
                  <a:schemeClr val="tx2"/>
                </a:solidFill>
                <a:latin typeface="Arial" panose="020B0604020202020204" pitchFamily="34" charset="0"/>
              </a:rPr>
              <a:t> $53,500 </a:t>
            </a:r>
            <a:r>
              <a:rPr lang="en-US" sz="5400" dirty="0">
                <a:solidFill>
                  <a:schemeClr val="tx2"/>
                </a:solidFill>
                <a:latin typeface="Arial" panose="020B0604020202020204" pitchFamily="34" charset="0"/>
              </a:rPr>
              <a:t>per fellow, per year, including up to: </a:t>
            </a:r>
            <a:endParaRPr lang="en-US" sz="5400" b="1" dirty="0">
              <a:solidFill>
                <a:schemeClr val="tx2"/>
              </a:solidFill>
              <a:latin typeface="Arial" panose="020B0604020202020204" pitchFamily="34" charset="0"/>
            </a:endParaRPr>
          </a:p>
          <a:p>
            <a:pPr lvl="1">
              <a:spcBef>
                <a:spcPts val="1200"/>
              </a:spcBef>
              <a:spcAft>
                <a:spcPts val="1200"/>
              </a:spcAft>
            </a:pPr>
            <a:r>
              <a:rPr lang="en-US" sz="5400" dirty="0">
                <a:solidFill>
                  <a:schemeClr val="tx2"/>
                </a:solidFill>
                <a:latin typeface="Arial" panose="020B0604020202020204" pitchFamily="34" charset="0"/>
              </a:rPr>
              <a:t>$37,000 in stipend per fellow per year (12 months) for 2 to 4 years,</a:t>
            </a:r>
          </a:p>
          <a:p>
            <a:pPr lvl="1">
              <a:spcBef>
                <a:spcPts val="1200"/>
              </a:spcBef>
              <a:spcAft>
                <a:spcPts val="1200"/>
              </a:spcAft>
            </a:pPr>
            <a:r>
              <a:rPr lang="en-US" sz="5400" dirty="0">
                <a:solidFill>
                  <a:schemeClr val="tx2"/>
                </a:solidFill>
                <a:latin typeface="Arial" panose="020B0604020202020204" pitchFamily="34" charset="0"/>
              </a:rPr>
              <a:t>Up to $14,000 per fellow per year for tuition, health insurance, and normal fees; and </a:t>
            </a:r>
          </a:p>
          <a:p>
            <a:pPr lvl="1">
              <a:spcBef>
                <a:spcPts val="1200"/>
              </a:spcBef>
              <a:spcAft>
                <a:spcPts val="1200"/>
              </a:spcAft>
            </a:pPr>
            <a:r>
              <a:rPr lang="en-US" sz="5400" dirty="0">
                <a:solidFill>
                  <a:schemeClr val="tx2"/>
                </a:solidFill>
                <a:latin typeface="Arial" panose="020B0604020202020204" pitchFamily="34" charset="0"/>
              </a:rPr>
              <a:t>Up to $2,500 per fellow per year in support of research, travel, and conference attendance</a:t>
            </a:r>
            <a:endParaRPr lang="en-US" sz="5400" b="1" dirty="0">
              <a:solidFill>
                <a:schemeClr val="tx2"/>
              </a:solidFill>
              <a:latin typeface="Arial" panose="020B0604020202020204" pitchFamily="34" charset="0"/>
            </a:endParaRPr>
          </a:p>
          <a:p>
            <a:pPr marL="0" indent="0">
              <a:spcBef>
                <a:spcPts val="1200"/>
              </a:spcBef>
              <a:spcAft>
                <a:spcPts val="1200"/>
              </a:spcAft>
              <a:buNone/>
            </a:pPr>
            <a:r>
              <a:rPr lang="en-US" sz="5400" b="1" dirty="0">
                <a:solidFill>
                  <a:schemeClr val="tx2"/>
                </a:solidFill>
                <a:latin typeface="Arial" panose="020B0604020202020204" pitchFamily="34" charset="0"/>
              </a:rPr>
              <a:t>Reminder: </a:t>
            </a:r>
            <a:r>
              <a:rPr lang="en-US" sz="5400" dirty="0">
                <a:solidFill>
                  <a:schemeClr val="tx2"/>
                </a:solidFill>
                <a:latin typeface="Arial" panose="020B0604020202020204" pitchFamily="34" charset="0"/>
              </a:rPr>
              <a:t>To receive the fellowships, fellows </a:t>
            </a:r>
            <a:r>
              <a:rPr lang="en-US" sz="5400" b="1" dirty="0">
                <a:solidFill>
                  <a:schemeClr val="bg2">
                    <a:lumMod val="75000"/>
                  </a:schemeClr>
                </a:solidFill>
                <a:latin typeface="Arial" panose="020B0604020202020204" pitchFamily="34" charset="0"/>
              </a:rPr>
              <a:t>must</a:t>
            </a:r>
            <a:r>
              <a:rPr lang="en-US" sz="5400" dirty="0">
                <a:solidFill>
                  <a:schemeClr val="tx2"/>
                </a:solidFill>
                <a:latin typeface="Arial" panose="020B0604020202020204" pitchFamily="34" charset="0"/>
              </a:rPr>
              <a:t> be enrolled full-time. </a:t>
            </a:r>
          </a:p>
          <a:p>
            <a:pPr marL="0" indent="0">
              <a:buNone/>
            </a:pPr>
            <a:endParaRPr lang="en-US" dirty="0"/>
          </a:p>
        </p:txBody>
      </p:sp>
      <p:sp>
        <p:nvSpPr>
          <p:cNvPr id="4" name="Slide Number Placeholder 3">
            <a:extLst>
              <a:ext uri="{FF2B5EF4-FFF2-40B4-BE49-F238E27FC236}">
                <a16:creationId xmlns:a16="http://schemas.microsoft.com/office/drawing/2014/main" id="{33452323-A46C-C393-D311-6ADE2BAE4D5E}"/>
              </a:ext>
            </a:extLst>
          </p:cNvPr>
          <p:cNvSpPr>
            <a:spLocks noGrp="1"/>
          </p:cNvSpPr>
          <p:nvPr>
            <p:ph type="sldNum" sz="quarter" idx="15"/>
          </p:nvPr>
        </p:nvSpPr>
        <p:spPr/>
        <p:txBody>
          <a:bodyPr/>
          <a:lstStyle/>
          <a:p>
            <a:pPr>
              <a:defRPr/>
            </a:pPr>
            <a:fld id="{F02C0317-50B1-4AC2-8092-0D23262420E4}" type="slidenum">
              <a:rPr lang="uk-UA" smtClean="0"/>
              <a:pPr>
                <a:defRPr/>
              </a:pPr>
              <a:t>31</a:t>
            </a:fld>
            <a:endParaRPr lang="uk-UA"/>
          </a:p>
        </p:txBody>
      </p:sp>
    </p:spTree>
    <p:extLst>
      <p:ext uri="{BB962C8B-B14F-4D97-AF65-F5344CB8AC3E}">
        <p14:creationId xmlns:p14="http://schemas.microsoft.com/office/powerpoint/2010/main" val="40573658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52433-338D-EBB8-8FFD-4301BF06A093}"/>
              </a:ext>
            </a:extLst>
          </p:cNvPr>
          <p:cNvSpPr>
            <a:spLocks noGrp="1"/>
          </p:cNvSpPr>
          <p:nvPr>
            <p:ph type="ctrTitle"/>
          </p:nvPr>
        </p:nvSpPr>
        <p:spPr/>
        <p:txBody>
          <a:bodyPr>
            <a:normAutofit/>
          </a:bodyPr>
          <a:lstStyle/>
          <a:p>
            <a:r>
              <a:rPr lang="en-US">
                <a:solidFill>
                  <a:schemeClr val="tx2"/>
                </a:solidFill>
              </a:rPr>
              <a:t>Financial Support FAQ</a:t>
            </a:r>
          </a:p>
        </p:txBody>
      </p:sp>
      <p:sp>
        <p:nvSpPr>
          <p:cNvPr id="13" name="Text Placeholder 12">
            <a:extLst>
              <a:ext uri="{FF2B5EF4-FFF2-40B4-BE49-F238E27FC236}">
                <a16:creationId xmlns:a16="http://schemas.microsoft.com/office/drawing/2014/main" id="{E3C3A969-2443-173E-73DB-D2C06E9A083E}"/>
              </a:ext>
            </a:extLst>
          </p:cNvPr>
          <p:cNvSpPr>
            <a:spLocks noGrp="1"/>
          </p:cNvSpPr>
          <p:nvPr>
            <p:ph type="body" sz="quarter" idx="14"/>
          </p:nvPr>
        </p:nvSpPr>
        <p:spPr>
          <a:xfrm>
            <a:off x="757241" y="2850172"/>
            <a:ext cx="21762517" cy="8817885"/>
          </a:xfrm>
        </p:spPr>
        <p:txBody>
          <a:bodyPr>
            <a:normAutofit/>
          </a:bodyPr>
          <a:lstStyle/>
          <a:p>
            <a:pPr>
              <a:spcBef>
                <a:spcPts val="1200"/>
              </a:spcBef>
              <a:spcAft>
                <a:spcPts val="1200"/>
              </a:spcAft>
            </a:pPr>
            <a:r>
              <a:rPr lang="en-US" sz="5400" b="1" dirty="0">
                <a:solidFill>
                  <a:schemeClr val="bg2">
                    <a:lumMod val="75000"/>
                  </a:schemeClr>
                </a:solidFill>
                <a:latin typeface="Arial" panose="020B0604020202020204" pitchFamily="34" charset="0"/>
              </a:rPr>
              <a:t>Can we offer fellowship packages less than the maximum of $53,500 </a:t>
            </a:r>
            <a:r>
              <a:rPr lang="en-US" sz="5400" dirty="0">
                <a:solidFill>
                  <a:schemeClr val="tx2"/>
                </a:solidFill>
                <a:latin typeface="Arial" panose="020B0604020202020204" pitchFamily="34" charset="0"/>
              </a:rPr>
              <a:t>Yes</a:t>
            </a:r>
          </a:p>
          <a:p>
            <a:pPr>
              <a:spcBef>
                <a:spcPts val="1200"/>
              </a:spcBef>
              <a:spcAft>
                <a:spcPts val="1200"/>
              </a:spcAft>
            </a:pPr>
            <a:r>
              <a:rPr lang="en-US" sz="5400" b="1" dirty="0">
                <a:solidFill>
                  <a:schemeClr val="bg2">
                    <a:lumMod val="75000"/>
                  </a:schemeClr>
                </a:solidFill>
                <a:latin typeface="Arial" panose="020B0604020202020204" pitchFamily="34" charset="0"/>
              </a:rPr>
              <a:t>Can we supplement the fellowship package with other funds? </a:t>
            </a:r>
            <a:r>
              <a:rPr lang="en-US" sz="5400" dirty="0">
                <a:solidFill>
                  <a:schemeClr val="tx2"/>
                </a:solidFill>
                <a:latin typeface="Arial" panose="020B0604020202020204" pitchFamily="34" charset="0"/>
              </a:rPr>
              <a:t>Yes, the IES-portion of the fellowship is capped at $53,500 but you may use other funds to increase the fellowship. </a:t>
            </a:r>
            <a:r>
              <a:rPr lang="en-US" sz="5400" b="1" dirty="0">
                <a:solidFill>
                  <a:schemeClr val="tx2"/>
                </a:solidFill>
                <a:latin typeface="Arial" panose="020B0604020202020204" pitchFamily="34" charset="0"/>
              </a:rPr>
              <a:t>Two caveats: </a:t>
            </a:r>
            <a:r>
              <a:rPr lang="en-US" sz="5400" dirty="0">
                <a:solidFill>
                  <a:schemeClr val="tx2"/>
                </a:solidFill>
                <a:latin typeface="Arial" panose="020B0604020202020204" pitchFamily="34" charset="0"/>
              </a:rPr>
              <a:t>This is considered cost-sharing which </a:t>
            </a:r>
            <a:r>
              <a:rPr lang="en-US" sz="5400" b="1" dirty="0">
                <a:solidFill>
                  <a:schemeClr val="bg2">
                    <a:lumMod val="75000"/>
                  </a:schemeClr>
                </a:solidFill>
                <a:latin typeface="Arial" panose="020B0604020202020204" pitchFamily="34" charset="0"/>
              </a:rPr>
              <a:t>must</a:t>
            </a:r>
            <a:r>
              <a:rPr lang="en-US" sz="5400" dirty="0">
                <a:solidFill>
                  <a:schemeClr val="tx2"/>
                </a:solidFill>
                <a:latin typeface="Arial" panose="020B0604020202020204" pitchFamily="34" charset="0"/>
              </a:rPr>
              <a:t> be reflected in the budget, and this </a:t>
            </a:r>
            <a:r>
              <a:rPr lang="en-US" sz="5400" b="1" dirty="0">
                <a:solidFill>
                  <a:schemeClr val="bg2">
                    <a:lumMod val="75000"/>
                  </a:schemeClr>
                </a:solidFill>
                <a:latin typeface="Arial" panose="020B0604020202020204" pitchFamily="34" charset="0"/>
              </a:rPr>
              <a:t>must</a:t>
            </a:r>
            <a:r>
              <a:rPr lang="en-US" sz="5400" dirty="0">
                <a:solidFill>
                  <a:schemeClr val="tx2"/>
                </a:solidFill>
                <a:latin typeface="Arial" panose="020B0604020202020204" pitchFamily="34" charset="0"/>
              </a:rPr>
              <a:t> be made clear in the Fellows’ Letters of Agreement. </a:t>
            </a:r>
          </a:p>
          <a:p>
            <a:pPr marL="0" indent="0">
              <a:buNone/>
            </a:pPr>
            <a:endParaRPr lang="en-US" dirty="0"/>
          </a:p>
        </p:txBody>
      </p:sp>
      <p:sp>
        <p:nvSpPr>
          <p:cNvPr id="4" name="Slide Number Placeholder 3">
            <a:extLst>
              <a:ext uri="{FF2B5EF4-FFF2-40B4-BE49-F238E27FC236}">
                <a16:creationId xmlns:a16="http://schemas.microsoft.com/office/drawing/2014/main" id="{33452323-A46C-C393-D311-6ADE2BAE4D5E}"/>
              </a:ext>
            </a:extLst>
          </p:cNvPr>
          <p:cNvSpPr>
            <a:spLocks noGrp="1"/>
          </p:cNvSpPr>
          <p:nvPr>
            <p:ph type="sldNum" sz="quarter" idx="15"/>
          </p:nvPr>
        </p:nvSpPr>
        <p:spPr/>
        <p:txBody>
          <a:bodyPr/>
          <a:lstStyle/>
          <a:p>
            <a:pPr>
              <a:defRPr/>
            </a:pPr>
            <a:fld id="{F02C0317-50B1-4AC2-8092-0D23262420E4}" type="slidenum">
              <a:rPr lang="uk-UA" smtClean="0"/>
              <a:pPr>
                <a:defRPr/>
              </a:pPr>
              <a:t>32</a:t>
            </a:fld>
            <a:endParaRPr lang="uk-UA"/>
          </a:p>
        </p:txBody>
      </p:sp>
    </p:spTree>
    <p:extLst>
      <p:ext uri="{BB962C8B-B14F-4D97-AF65-F5344CB8AC3E}">
        <p14:creationId xmlns:p14="http://schemas.microsoft.com/office/powerpoint/2010/main" val="34342915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52433-338D-EBB8-8FFD-4301BF06A093}"/>
              </a:ext>
            </a:extLst>
          </p:cNvPr>
          <p:cNvSpPr>
            <a:spLocks noGrp="1"/>
          </p:cNvSpPr>
          <p:nvPr>
            <p:ph type="ctrTitle"/>
          </p:nvPr>
        </p:nvSpPr>
        <p:spPr/>
        <p:txBody>
          <a:bodyPr>
            <a:normAutofit/>
          </a:bodyPr>
          <a:lstStyle/>
          <a:p>
            <a:r>
              <a:rPr lang="en-US">
                <a:solidFill>
                  <a:schemeClr val="tx2"/>
                </a:solidFill>
              </a:rPr>
              <a:t>Research Training Program Components</a:t>
            </a:r>
          </a:p>
        </p:txBody>
      </p:sp>
      <p:sp>
        <p:nvSpPr>
          <p:cNvPr id="16" name="TextBox 15">
            <a:extLst>
              <a:ext uri="{FF2B5EF4-FFF2-40B4-BE49-F238E27FC236}">
                <a16:creationId xmlns:a16="http://schemas.microsoft.com/office/drawing/2014/main" id="{49CFDBFA-B971-5AB8-CE80-74209CDAFF44}"/>
              </a:ext>
            </a:extLst>
          </p:cNvPr>
          <p:cNvSpPr txBox="1"/>
          <p:nvPr/>
        </p:nvSpPr>
        <p:spPr>
          <a:xfrm>
            <a:off x="757241" y="2459204"/>
            <a:ext cx="15821247"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Research Training Plan, RFA pgs. 31-35</a:t>
            </a:r>
          </a:p>
        </p:txBody>
      </p:sp>
      <p:sp>
        <p:nvSpPr>
          <p:cNvPr id="3" name="TextBox 2">
            <a:extLst>
              <a:ext uri="{FF2B5EF4-FFF2-40B4-BE49-F238E27FC236}">
                <a16:creationId xmlns:a16="http://schemas.microsoft.com/office/drawing/2014/main" id="{5A2B8BDF-2A3D-B765-3046-C351200E8C64}"/>
              </a:ext>
            </a:extLst>
          </p:cNvPr>
          <p:cNvSpPr txBox="1"/>
          <p:nvPr/>
        </p:nvSpPr>
        <p:spPr>
          <a:xfrm>
            <a:off x="574361" y="3634456"/>
            <a:ext cx="19133820" cy="830997"/>
          </a:xfrm>
          <a:prstGeom prst="rect">
            <a:avLst/>
          </a:prstGeom>
          <a:noFill/>
        </p:spPr>
        <p:txBody>
          <a:bodyPr wrap="square" rtlCol="0">
            <a:spAutoFit/>
          </a:bodyPr>
          <a:lstStyle/>
          <a:p>
            <a:r>
              <a:rPr lang="en-US" dirty="0">
                <a:solidFill>
                  <a:schemeClr val="tx2"/>
                </a:solidFill>
              </a:rPr>
              <a:t>The application</a:t>
            </a:r>
            <a:r>
              <a:rPr lang="en-US" dirty="0">
                <a:solidFill>
                  <a:schemeClr val="bg2">
                    <a:lumMod val="75000"/>
                  </a:schemeClr>
                </a:solidFill>
              </a:rPr>
              <a:t> </a:t>
            </a:r>
            <a:r>
              <a:rPr lang="en-US" b="1" dirty="0">
                <a:solidFill>
                  <a:schemeClr val="bg2">
                    <a:lumMod val="75000"/>
                  </a:schemeClr>
                </a:solidFill>
              </a:rPr>
              <a:t>must</a:t>
            </a:r>
            <a:r>
              <a:rPr lang="en-US" dirty="0">
                <a:solidFill>
                  <a:schemeClr val="bg2">
                    <a:lumMod val="75000"/>
                  </a:schemeClr>
                </a:solidFill>
              </a:rPr>
              <a:t> </a:t>
            </a:r>
            <a:r>
              <a:rPr lang="en-US" dirty="0">
                <a:solidFill>
                  <a:schemeClr val="tx2"/>
                </a:solidFill>
              </a:rPr>
              <a:t>describe the research training activities. </a:t>
            </a:r>
          </a:p>
        </p:txBody>
      </p:sp>
      <p:sp>
        <p:nvSpPr>
          <p:cNvPr id="7" name="Text Placeholder 6">
            <a:extLst>
              <a:ext uri="{FF2B5EF4-FFF2-40B4-BE49-F238E27FC236}">
                <a16:creationId xmlns:a16="http://schemas.microsoft.com/office/drawing/2014/main" id="{C08459A9-872E-31CF-C5A5-06AE926F37D3}"/>
              </a:ext>
            </a:extLst>
          </p:cNvPr>
          <p:cNvSpPr>
            <a:spLocks noGrp="1"/>
          </p:cNvSpPr>
          <p:nvPr>
            <p:ph type="body" sz="quarter" idx="16"/>
          </p:nvPr>
        </p:nvSpPr>
        <p:spPr>
          <a:xfrm>
            <a:off x="757241" y="4935850"/>
            <a:ext cx="11082787" cy="6951349"/>
          </a:xfrm>
        </p:spPr>
        <p:txBody>
          <a:bodyPr/>
          <a:lstStyle/>
          <a:p>
            <a:pPr marL="0" indent="0" algn="l" rtl="0" eaLnBrk="1" fontAlgn="t" latinLnBrk="0" hangingPunct="1">
              <a:spcBef>
                <a:spcPts val="0"/>
              </a:spcBef>
              <a:spcAft>
                <a:spcPts val="0"/>
              </a:spcAft>
              <a:buNone/>
            </a:pPr>
            <a:r>
              <a:rPr lang="en-US" sz="4800" b="1" i="0" u="sng" strike="noStrike" kern="1200" dirty="0">
                <a:solidFill>
                  <a:schemeClr val="tx2"/>
                </a:solidFill>
                <a:effectLst/>
                <a:latin typeface="Arial" panose="020B0604020202020204" pitchFamily="34" charset="0"/>
              </a:rPr>
              <a:t>Components</a:t>
            </a:r>
          </a:p>
          <a:p>
            <a:pPr fontAlgn="t">
              <a:spcBef>
                <a:spcPts val="0"/>
              </a:spcBef>
              <a:spcAft>
                <a:spcPts val="0"/>
              </a:spcAft>
            </a:pPr>
            <a:r>
              <a:rPr lang="en-US" sz="4400" i="0" u="none" strike="noStrike" kern="1200" dirty="0">
                <a:solidFill>
                  <a:schemeClr val="tx2"/>
                </a:solidFill>
                <a:effectLst/>
                <a:latin typeface="Arial" panose="020B0604020202020204" pitchFamily="34" charset="0"/>
              </a:rPr>
              <a:t>Doctoral degree requirements</a:t>
            </a:r>
            <a:endParaRPr lang="en-US" sz="4400" i="0" u="none" strike="noStrike" dirty="0">
              <a:solidFill>
                <a:schemeClr val="tx2"/>
              </a:solidFill>
              <a:effectLst/>
              <a:latin typeface="Arial" panose="020B0604020202020204" pitchFamily="34" charset="0"/>
            </a:endParaRPr>
          </a:p>
          <a:p>
            <a:pPr fontAlgn="t">
              <a:spcBef>
                <a:spcPts val="0"/>
              </a:spcBef>
              <a:spcAft>
                <a:spcPts val="0"/>
              </a:spcAft>
            </a:pPr>
            <a:r>
              <a:rPr lang="en-US" sz="4400" i="0" u="none" strike="noStrike" kern="1200" dirty="0">
                <a:solidFill>
                  <a:schemeClr val="tx2"/>
                </a:solidFill>
                <a:effectLst/>
                <a:latin typeface="Arial" panose="020B0604020202020204" pitchFamily="34" charset="0"/>
              </a:rPr>
              <a:t>Coordinated curriculum</a:t>
            </a:r>
            <a:endParaRPr lang="en-US" sz="4400" i="0" u="none" strike="noStrike" dirty="0">
              <a:solidFill>
                <a:schemeClr val="tx2"/>
              </a:solidFill>
              <a:effectLst/>
              <a:latin typeface="Arial" panose="020B0604020202020204" pitchFamily="34" charset="0"/>
            </a:endParaRPr>
          </a:p>
          <a:p>
            <a:pPr fontAlgn="t">
              <a:spcBef>
                <a:spcPts val="0"/>
              </a:spcBef>
              <a:spcAft>
                <a:spcPts val="0"/>
              </a:spcAft>
            </a:pPr>
            <a:r>
              <a:rPr lang="en-US" sz="4400" i="0" u="none" strike="noStrike" kern="1200" dirty="0">
                <a:solidFill>
                  <a:schemeClr val="tx2"/>
                </a:solidFill>
                <a:effectLst/>
                <a:latin typeface="Arial" panose="020B0604020202020204" pitchFamily="34" charset="0"/>
              </a:rPr>
              <a:t>Research apprenticeship</a:t>
            </a:r>
            <a:endParaRPr lang="en-US" sz="4400" i="0" u="none" strike="noStrike" dirty="0">
              <a:solidFill>
                <a:schemeClr val="tx2"/>
              </a:solidFill>
              <a:effectLst/>
              <a:latin typeface="Arial" panose="020B0604020202020204" pitchFamily="34" charset="0"/>
            </a:endParaRPr>
          </a:p>
          <a:p>
            <a:pPr fontAlgn="t">
              <a:spcBef>
                <a:spcPts val="0"/>
              </a:spcBef>
              <a:spcAft>
                <a:spcPts val="0"/>
              </a:spcAft>
            </a:pPr>
            <a:r>
              <a:rPr lang="en-US" sz="4400" i="0" u="none" strike="noStrike" kern="1200" dirty="0">
                <a:solidFill>
                  <a:schemeClr val="tx2"/>
                </a:solidFill>
                <a:effectLst/>
                <a:latin typeface="Arial" panose="020B0604020202020204" pitchFamily="34" charset="0"/>
              </a:rPr>
              <a:t>Practice/policy apprenticeship</a:t>
            </a:r>
            <a:endParaRPr lang="en-US" sz="4400" i="0" u="none" strike="noStrike" dirty="0">
              <a:solidFill>
                <a:schemeClr val="tx2"/>
              </a:solidFill>
              <a:effectLst/>
              <a:latin typeface="Arial" panose="020B0604020202020204" pitchFamily="34" charset="0"/>
            </a:endParaRPr>
          </a:p>
          <a:p>
            <a:pPr fontAlgn="auto">
              <a:spcBef>
                <a:spcPts val="0"/>
              </a:spcBef>
              <a:spcAft>
                <a:spcPts val="0"/>
              </a:spcAft>
            </a:pPr>
            <a:r>
              <a:rPr lang="en-US" sz="4400" i="0" u="none" strike="noStrike" kern="1200" dirty="0">
                <a:solidFill>
                  <a:schemeClr val="tx2"/>
                </a:solidFill>
                <a:effectLst/>
                <a:latin typeface="Arial" panose="020B0604020202020204" pitchFamily="34" charset="0"/>
              </a:rPr>
              <a:t>Career development activities</a:t>
            </a:r>
            <a:endParaRPr lang="en-US" sz="4400" i="0" u="none" strike="noStrike" dirty="0">
              <a:solidFill>
                <a:schemeClr val="tx2"/>
              </a:solidFill>
              <a:effectLst/>
              <a:latin typeface="Arial" panose="020B0604020202020204" pitchFamily="34" charset="0"/>
            </a:endParaRPr>
          </a:p>
          <a:p>
            <a:pPr fontAlgn="auto">
              <a:spcBef>
                <a:spcPts val="0"/>
              </a:spcBef>
              <a:spcAft>
                <a:spcPts val="0"/>
              </a:spcAft>
            </a:pPr>
            <a:r>
              <a:rPr lang="en-US" sz="4400" i="0" u="none" strike="noStrike" kern="1200" dirty="0">
                <a:solidFill>
                  <a:schemeClr val="tx2"/>
                </a:solidFill>
                <a:effectLst/>
                <a:latin typeface="Arial" panose="020B0604020202020204" pitchFamily="34" charset="0"/>
              </a:rPr>
              <a:t>Proseminar</a:t>
            </a:r>
            <a:endParaRPr lang="en-US" sz="4400" i="0" u="none" strike="noStrike" dirty="0">
              <a:solidFill>
                <a:schemeClr val="tx2"/>
              </a:solidFill>
              <a:effectLst/>
              <a:latin typeface="Arial" panose="020B0604020202020204" pitchFamily="34" charset="0"/>
            </a:endParaRPr>
          </a:p>
          <a:p>
            <a:pPr fontAlgn="auto">
              <a:spcBef>
                <a:spcPts val="0"/>
              </a:spcBef>
              <a:spcAft>
                <a:spcPts val="0"/>
              </a:spcAft>
            </a:pPr>
            <a:r>
              <a:rPr lang="en-US" sz="4400" i="0" u="none" strike="noStrike" kern="1200" dirty="0">
                <a:solidFill>
                  <a:schemeClr val="tx2"/>
                </a:solidFill>
                <a:effectLst/>
                <a:latin typeface="Arial" panose="020B0604020202020204" pitchFamily="34" charset="0"/>
              </a:rPr>
              <a:t>Other training activities</a:t>
            </a:r>
            <a:endParaRPr lang="en-US" sz="4400" i="0" u="none" strike="noStrike" dirty="0">
              <a:solidFill>
                <a:schemeClr val="tx2"/>
              </a:solidFill>
              <a:effectLst/>
              <a:latin typeface="Arial" panose="020B0604020202020204" pitchFamily="34" charset="0"/>
            </a:endParaRPr>
          </a:p>
          <a:p>
            <a:pPr fontAlgn="auto">
              <a:spcBef>
                <a:spcPts val="0"/>
              </a:spcBef>
              <a:spcAft>
                <a:spcPts val="0"/>
              </a:spcAft>
            </a:pPr>
            <a:r>
              <a:rPr lang="en-US" sz="4400" i="0" u="none" strike="noStrike" kern="1200" dirty="0">
                <a:solidFill>
                  <a:schemeClr val="tx2"/>
                </a:solidFill>
                <a:effectLst/>
                <a:latin typeface="Arial" panose="020B0604020202020204" pitchFamily="34" charset="0"/>
              </a:rPr>
              <a:t>Education Sciences Certificate</a:t>
            </a:r>
            <a:endParaRPr lang="en-US" sz="4400" i="0" u="none" strike="noStrike" dirty="0">
              <a:solidFill>
                <a:schemeClr val="tx2"/>
              </a:solidFill>
              <a:effectLst/>
              <a:latin typeface="Arial" panose="020B0604020202020204" pitchFamily="34" charset="0"/>
            </a:endParaRPr>
          </a:p>
          <a:p>
            <a:endParaRPr lang="en-US" dirty="0"/>
          </a:p>
        </p:txBody>
      </p:sp>
      <p:sp>
        <p:nvSpPr>
          <p:cNvPr id="8" name="Text Placeholder 7">
            <a:extLst>
              <a:ext uri="{FF2B5EF4-FFF2-40B4-BE49-F238E27FC236}">
                <a16:creationId xmlns:a16="http://schemas.microsoft.com/office/drawing/2014/main" id="{7DD68C42-4BF1-3F73-76DB-821555B50484}"/>
              </a:ext>
            </a:extLst>
          </p:cNvPr>
          <p:cNvSpPr>
            <a:spLocks noGrp="1"/>
          </p:cNvSpPr>
          <p:nvPr>
            <p:ph type="body" sz="quarter" idx="17"/>
          </p:nvPr>
        </p:nvSpPr>
        <p:spPr>
          <a:xfrm>
            <a:off x="10675089" y="4935850"/>
            <a:ext cx="13141842" cy="6951349"/>
          </a:xfrm>
        </p:spPr>
        <p:txBody>
          <a:bodyPr>
            <a:normAutofit lnSpcReduction="10000"/>
          </a:bodyPr>
          <a:lstStyle/>
          <a:p>
            <a:pPr marL="0" indent="0" algn="l" rtl="0" eaLnBrk="1" fontAlgn="t" latinLnBrk="0" hangingPunct="1">
              <a:spcBef>
                <a:spcPts val="0"/>
              </a:spcBef>
              <a:spcAft>
                <a:spcPts val="0"/>
              </a:spcAft>
              <a:buNone/>
            </a:pPr>
            <a:r>
              <a:rPr lang="en-US" sz="4800" b="1" i="0" u="sng" strike="noStrike" kern="1200" dirty="0">
                <a:solidFill>
                  <a:schemeClr val="tx2"/>
                </a:solidFill>
                <a:effectLst/>
                <a:latin typeface="Arial" panose="020B0604020202020204" pitchFamily="34" charset="0"/>
              </a:rPr>
              <a:t>Knowledge and Skills</a:t>
            </a:r>
          </a:p>
          <a:p>
            <a:pPr marL="0" algn="l" rtl="0" eaLnBrk="1" fontAlgn="t" latinLnBrk="0" hangingPunct="1">
              <a:spcBef>
                <a:spcPts val="0"/>
              </a:spcBef>
              <a:spcAft>
                <a:spcPts val="0"/>
              </a:spcAft>
            </a:pPr>
            <a:r>
              <a:rPr lang="en-US" sz="4400" i="0" u="none" strike="noStrike" kern="1200" dirty="0">
                <a:solidFill>
                  <a:schemeClr val="tx2"/>
                </a:solidFill>
                <a:effectLst/>
                <a:latin typeface="Arial" panose="020B0604020202020204" pitchFamily="34" charset="0"/>
              </a:rPr>
              <a:t>Content area knowledge and skills</a:t>
            </a:r>
            <a:endParaRPr lang="en-US" sz="4400" i="0" u="none" strike="noStrike" dirty="0">
              <a:solidFill>
                <a:schemeClr val="tx2"/>
              </a:solidFill>
              <a:effectLst/>
              <a:latin typeface="Arial" panose="020B0604020202020204" pitchFamily="34" charset="0"/>
            </a:endParaRPr>
          </a:p>
          <a:p>
            <a:pPr marL="0" algn="l" rtl="0" eaLnBrk="1" fontAlgn="t" latinLnBrk="0" hangingPunct="1">
              <a:spcBef>
                <a:spcPts val="0"/>
              </a:spcBef>
              <a:spcAft>
                <a:spcPts val="0"/>
              </a:spcAft>
            </a:pPr>
            <a:r>
              <a:rPr lang="en-US" sz="4400" b="0" i="0" u="none" strike="noStrike" kern="1200" dirty="0">
                <a:solidFill>
                  <a:schemeClr val="tx2"/>
                </a:solidFill>
                <a:effectLst/>
                <a:latin typeface="Arial" panose="020B0604020202020204" pitchFamily="34" charset="0"/>
              </a:rPr>
              <a:t>Methodological area knowledge and skills </a:t>
            </a:r>
            <a:endParaRPr lang="en-US" sz="4400" b="0" i="0" u="none" strike="noStrike" dirty="0">
              <a:solidFill>
                <a:schemeClr val="tx2"/>
              </a:solidFill>
              <a:effectLst/>
              <a:latin typeface="Arial" panose="020B0604020202020204" pitchFamily="34" charset="0"/>
            </a:endParaRPr>
          </a:p>
          <a:p>
            <a:pPr marL="0" algn="l" rtl="0" eaLnBrk="1" fontAlgn="t" latinLnBrk="0" hangingPunct="1">
              <a:spcBef>
                <a:spcPts val="0"/>
              </a:spcBef>
              <a:spcAft>
                <a:spcPts val="0"/>
              </a:spcAft>
            </a:pPr>
            <a:r>
              <a:rPr lang="en-US" sz="4400" b="0" i="0" u="none" strike="noStrike" kern="1200" dirty="0">
                <a:solidFill>
                  <a:schemeClr val="tx2"/>
                </a:solidFill>
                <a:effectLst/>
                <a:latin typeface="Arial" panose="020B0604020202020204" pitchFamily="34" charset="0"/>
              </a:rPr>
              <a:t>SEER Principles </a:t>
            </a:r>
            <a:endParaRPr lang="en-US" sz="4400" b="0" i="0" u="none" strike="noStrike" dirty="0">
              <a:solidFill>
                <a:schemeClr val="tx2"/>
              </a:solidFill>
              <a:effectLst/>
              <a:latin typeface="Arial" panose="020B0604020202020204" pitchFamily="34" charset="0"/>
            </a:endParaRPr>
          </a:p>
          <a:p>
            <a:pPr marL="0" algn="l" rtl="0" eaLnBrk="1" fontAlgn="t" latinLnBrk="0" hangingPunct="1">
              <a:spcBef>
                <a:spcPts val="0"/>
              </a:spcBef>
              <a:spcAft>
                <a:spcPts val="0"/>
              </a:spcAft>
            </a:pPr>
            <a:r>
              <a:rPr lang="en-US" sz="4400" b="0" i="0" u="none" strike="noStrike" kern="1200" dirty="0">
                <a:solidFill>
                  <a:schemeClr val="tx2"/>
                </a:solidFill>
                <a:effectLst/>
                <a:latin typeface="Arial" panose="020B0604020202020204" pitchFamily="34" charset="0"/>
              </a:rPr>
              <a:t>Research skills and ethics</a:t>
            </a:r>
            <a:endParaRPr lang="en-US" sz="4400" b="0" i="0" u="none" strike="noStrike" dirty="0">
              <a:solidFill>
                <a:schemeClr val="tx2"/>
              </a:solidFill>
              <a:effectLst/>
              <a:latin typeface="Arial" panose="020B0604020202020204" pitchFamily="34" charset="0"/>
            </a:endParaRPr>
          </a:p>
          <a:p>
            <a:pPr marL="0" algn="l" rtl="0" eaLnBrk="1" fontAlgn="t" latinLnBrk="0" hangingPunct="1">
              <a:spcBef>
                <a:spcPts val="0"/>
              </a:spcBef>
              <a:spcAft>
                <a:spcPts val="0"/>
              </a:spcAft>
            </a:pPr>
            <a:r>
              <a:rPr lang="en-US" sz="4400" b="0" i="0" u="none" strike="noStrike" kern="1200" dirty="0">
                <a:solidFill>
                  <a:schemeClr val="tx2"/>
                </a:solidFill>
                <a:effectLst/>
                <a:latin typeface="Arial" panose="020B0604020202020204" pitchFamily="34" charset="0"/>
              </a:rPr>
              <a:t>Entrepreneurship </a:t>
            </a:r>
            <a:endParaRPr lang="en-US" sz="4400" b="0" i="0" u="none" strike="noStrike" dirty="0">
              <a:solidFill>
                <a:schemeClr val="tx2"/>
              </a:solidFill>
              <a:effectLst/>
              <a:latin typeface="Arial" panose="020B0604020202020204" pitchFamily="34" charset="0"/>
            </a:endParaRPr>
          </a:p>
          <a:p>
            <a:pPr marL="0" algn="l" rtl="0" eaLnBrk="1" fontAlgn="t" latinLnBrk="0" hangingPunct="1">
              <a:spcBef>
                <a:spcPts val="0"/>
              </a:spcBef>
              <a:spcAft>
                <a:spcPts val="0"/>
              </a:spcAft>
            </a:pPr>
            <a:r>
              <a:rPr lang="en-US" sz="4400" b="0" i="0" u="none" strike="noStrike" kern="1200" dirty="0">
                <a:solidFill>
                  <a:schemeClr val="tx2"/>
                </a:solidFill>
                <a:effectLst/>
                <a:latin typeface="Arial" panose="020B0604020202020204" pitchFamily="34" charset="0"/>
              </a:rPr>
              <a:t>Collaboration with practitioners and policymakers </a:t>
            </a:r>
            <a:endParaRPr lang="en-US" sz="4400" b="0" i="0" u="none" strike="noStrike" dirty="0">
              <a:solidFill>
                <a:schemeClr val="tx2"/>
              </a:solidFill>
              <a:effectLst/>
              <a:latin typeface="Arial" panose="020B0604020202020204" pitchFamily="34" charset="0"/>
            </a:endParaRPr>
          </a:p>
          <a:p>
            <a:pPr marL="0" algn="l" rtl="0" eaLnBrk="1" fontAlgn="t" latinLnBrk="0" hangingPunct="1">
              <a:spcBef>
                <a:spcPts val="0"/>
              </a:spcBef>
              <a:spcAft>
                <a:spcPts val="0"/>
              </a:spcAft>
            </a:pPr>
            <a:r>
              <a:rPr lang="en-US" sz="4400" b="0" i="0" u="none" strike="noStrike" kern="1200" dirty="0">
                <a:solidFill>
                  <a:schemeClr val="tx2"/>
                </a:solidFill>
                <a:effectLst/>
                <a:latin typeface="Arial" panose="020B0604020202020204" pitchFamily="34" charset="0"/>
              </a:rPr>
              <a:t>Communication </a:t>
            </a:r>
            <a:endParaRPr lang="en-US" sz="4400" b="0" i="0" u="none" strike="noStrike" dirty="0">
              <a:solidFill>
                <a:schemeClr val="tx2"/>
              </a:solidFill>
              <a:effectLst/>
              <a:latin typeface="Arial" panose="020B0604020202020204" pitchFamily="34" charset="0"/>
            </a:endParaRPr>
          </a:p>
          <a:p>
            <a:pPr marL="0" algn="l" rtl="0" eaLnBrk="1" fontAlgn="t" latinLnBrk="0" hangingPunct="1">
              <a:spcBef>
                <a:spcPts val="0"/>
              </a:spcBef>
              <a:spcAft>
                <a:spcPts val="0"/>
              </a:spcAft>
            </a:pPr>
            <a:r>
              <a:rPr lang="en-US" sz="4400" b="0" i="0" u="none" strike="noStrike" kern="1200" dirty="0">
                <a:solidFill>
                  <a:schemeClr val="tx2"/>
                </a:solidFill>
                <a:effectLst/>
                <a:latin typeface="Arial" panose="020B0604020202020204" pitchFamily="34" charset="0"/>
              </a:rPr>
              <a:t>Research administration and grant management </a:t>
            </a:r>
            <a:endParaRPr lang="en-US" sz="4400" b="0" i="0" u="none" strike="noStrike" dirty="0">
              <a:solidFill>
                <a:schemeClr val="tx2"/>
              </a:solidFill>
              <a:effectLst/>
              <a:latin typeface="Arial" panose="020B0604020202020204" pitchFamily="34" charset="0"/>
            </a:endParaRPr>
          </a:p>
          <a:p>
            <a:pPr marL="0" algn="l" rtl="0" eaLnBrk="1" fontAlgn="t" latinLnBrk="0" hangingPunct="1">
              <a:spcBef>
                <a:spcPts val="0"/>
              </a:spcBef>
              <a:spcAft>
                <a:spcPts val="0"/>
              </a:spcAft>
            </a:pPr>
            <a:r>
              <a:rPr lang="en-US" sz="4400" b="0" i="0" u="none" strike="noStrike" kern="1200" dirty="0">
                <a:solidFill>
                  <a:schemeClr val="tx2"/>
                </a:solidFill>
                <a:effectLst/>
                <a:latin typeface="Arial" panose="020B0604020202020204" pitchFamily="34" charset="0"/>
              </a:rPr>
              <a:t>Grant-writing </a:t>
            </a:r>
            <a:endParaRPr lang="en-US" sz="4400" b="0" i="0" u="none" strike="noStrike" dirty="0">
              <a:solidFill>
                <a:schemeClr val="tx2"/>
              </a:solidFill>
              <a:effectLst/>
              <a:latin typeface="Arial" panose="020B0604020202020204" pitchFamily="34" charset="0"/>
            </a:endParaRPr>
          </a:p>
          <a:p>
            <a:pPr marL="0" algn="l" rtl="0" eaLnBrk="1" fontAlgn="t" latinLnBrk="0" hangingPunct="1">
              <a:spcBef>
                <a:spcPts val="0"/>
              </a:spcBef>
              <a:spcAft>
                <a:spcPts val="0"/>
              </a:spcAft>
            </a:pPr>
            <a:r>
              <a:rPr lang="en-US" sz="4400" b="0" i="0" u="none" strike="noStrike" kern="1200" dirty="0">
                <a:solidFill>
                  <a:schemeClr val="tx2"/>
                </a:solidFill>
                <a:effectLst/>
                <a:latin typeface="Arial" panose="020B0604020202020204" pitchFamily="34" charset="0"/>
              </a:rPr>
              <a:t>Career Development</a:t>
            </a:r>
            <a:endParaRPr lang="en-US" sz="4400" b="0" i="0" u="none" strike="noStrike" dirty="0">
              <a:solidFill>
                <a:schemeClr val="tx2"/>
              </a:solidFill>
              <a:effectLst/>
              <a:latin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33452323-A46C-C393-D311-6ADE2BAE4D5E}"/>
              </a:ext>
            </a:extLst>
          </p:cNvPr>
          <p:cNvSpPr>
            <a:spLocks noGrp="1"/>
          </p:cNvSpPr>
          <p:nvPr>
            <p:ph type="sldNum" sz="quarter" idx="18"/>
          </p:nvPr>
        </p:nvSpPr>
        <p:spPr/>
        <p:txBody>
          <a:bodyPr/>
          <a:lstStyle/>
          <a:p>
            <a:pPr>
              <a:defRPr/>
            </a:pPr>
            <a:fld id="{F02C0317-50B1-4AC2-8092-0D23262420E4}" type="slidenum">
              <a:rPr lang="uk-UA" smtClean="0"/>
              <a:pPr>
                <a:defRPr/>
              </a:pPr>
              <a:t>33</a:t>
            </a:fld>
            <a:endParaRPr lang="uk-UA"/>
          </a:p>
        </p:txBody>
      </p:sp>
    </p:spTree>
    <p:extLst>
      <p:ext uri="{BB962C8B-B14F-4D97-AF65-F5344CB8AC3E}">
        <p14:creationId xmlns:p14="http://schemas.microsoft.com/office/powerpoint/2010/main" val="41235956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solidFill>
                  <a:schemeClr val="tx2"/>
                </a:solidFill>
              </a:rPr>
              <a:t>The Doctoral Degree is the Foundation of the Training Program</a:t>
            </a:r>
            <a:br>
              <a:rPr lang="en-US"/>
            </a:br>
            <a:endParaRPr lang="en-US"/>
          </a:p>
        </p:txBody>
      </p:sp>
      <p:sp>
        <p:nvSpPr>
          <p:cNvPr id="3" name="Content Placeholder 2"/>
          <p:cNvSpPr>
            <a:spLocks noGrp="1"/>
          </p:cNvSpPr>
          <p:nvPr>
            <p:ph type="body" sz="quarter" idx="14"/>
          </p:nvPr>
        </p:nvSpPr>
        <p:spPr>
          <a:xfrm>
            <a:off x="757240" y="5047023"/>
            <a:ext cx="22325783" cy="9082864"/>
          </a:xfrm>
        </p:spPr>
        <p:txBody>
          <a:bodyPr>
            <a:normAutofit/>
          </a:bodyPr>
          <a:lstStyle/>
          <a:p>
            <a:pPr marL="0" indent="0">
              <a:spcAft>
                <a:spcPts val="600"/>
              </a:spcAft>
              <a:buNone/>
            </a:pPr>
            <a:r>
              <a:rPr lang="en-US" sz="5400" dirty="0">
                <a:solidFill>
                  <a:schemeClr val="tx2"/>
                </a:solidFill>
                <a:latin typeface="Arial" panose="020B0604020202020204" pitchFamily="34" charset="0"/>
              </a:rPr>
              <a:t>Therefore your training plan should:</a:t>
            </a:r>
          </a:p>
          <a:p>
            <a:pPr marL="1554163" lvl="1">
              <a:spcBef>
                <a:spcPts val="600"/>
              </a:spcBef>
              <a:spcAft>
                <a:spcPts val="600"/>
              </a:spcAft>
            </a:pPr>
            <a:r>
              <a:rPr lang="en-US" sz="4800" dirty="0">
                <a:solidFill>
                  <a:schemeClr val="tx2"/>
                </a:solidFill>
                <a:latin typeface="Arial" panose="020B0604020202020204" pitchFamily="34" charset="0"/>
              </a:rPr>
              <a:t>Account for departmental requirements that fellows will have to fulfill in order to receive their doctorates. </a:t>
            </a:r>
          </a:p>
          <a:p>
            <a:pPr marL="1554163" lvl="1">
              <a:spcBef>
                <a:spcPts val="600"/>
              </a:spcBef>
              <a:spcAft>
                <a:spcPts val="600"/>
              </a:spcAft>
            </a:pPr>
            <a:r>
              <a:rPr lang="en-US" sz="4800" dirty="0">
                <a:solidFill>
                  <a:schemeClr val="tx2"/>
                </a:solidFill>
                <a:latin typeface="Arial" panose="020B0604020202020204" pitchFamily="34" charset="0"/>
              </a:rPr>
              <a:t>Provide “value-added” training activities for the fellows. </a:t>
            </a:r>
          </a:p>
          <a:p>
            <a:pPr marL="1554163" lvl="1">
              <a:spcBef>
                <a:spcPts val="600"/>
              </a:spcBef>
              <a:spcAft>
                <a:spcPts val="600"/>
              </a:spcAft>
            </a:pPr>
            <a:r>
              <a:rPr lang="en-US" sz="4800" dirty="0">
                <a:solidFill>
                  <a:schemeClr val="tx2"/>
                </a:solidFill>
                <a:latin typeface="Arial" panose="020B0604020202020204" pitchFamily="34" charset="0"/>
              </a:rPr>
              <a:t>Acknowledge and accommodate the fact that fellows’ obligations and training needs will vary by home department. </a:t>
            </a:r>
          </a:p>
          <a:p>
            <a:endParaRPr lang="en-US" dirty="0"/>
          </a:p>
        </p:txBody>
      </p:sp>
      <p:sp>
        <p:nvSpPr>
          <p:cNvPr id="4" name="Slide Number Placeholder 3"/>
          <p:cNvSpPr>
            <a:spLocks noGrp="1"/>
          </p:cNvSpPr>
          <p:nvPr>
            <p:ph type="sldNum" sz="quarter" idx="15"/>
          </p:nvPr>
        </p:nvSpPr>
        <p:spPr/>
        <p:txBody>
          <a:bodyPr/>
          <a:lstStyle/>
          <a:p>
            <a:fld id="{3B749A01-A9DC-41D1-AE17-D6083DB014AA}" type="slidenum">
              <a:rPr lang="en-US" smtClean="0"/>
              <a:pPr/>
              <a:t>34</a:t>
            </a:fld>
            <a:endParaRPr lang="en-US"/>
          </a:p>
        </p:txBody>
      </p:sp>
      <p:sp>
        <p:nvSpPr>
          <p:cNvPr id="5" name="TextBox 4">
            <a:extLst>
              <a:ext uri="{FF2B5EF4-FFF2-40B4-BE49-F238E27FC236}">
                <a16:creationId xmlns:a16="http://schemas.microsoft.com/office/drawing/2014/main" id="{96D3CB79-849F-B0AF-9752-4CB42A4707D8}"/>
              </a:ext>
            </a:extLst>
          </p:cNvPr>
          <p:cNvSpPr txBox="1"/>
          <p:nvPr/>
        </p:nvSpPr>
        <p:spPr>
          <a:xfrm>
            <a:off x="757241" y="3839796"/>
            <a:ext cx="22867934"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Research Training Activities, RFA pg. 33</a:t>
            </a:r>
          </a:p>
        </p:txBody>
      </p:sp>
    </p:spTree>
    <p:extLst>
      <p:ext uri="{BB962C8B-B14F-4D97-AF65-F5344CB8AC3E}">
        <p14:creationId xmlns:p14="http://schemas.microsoft.com/office/powerpoint/2010/main" val="11403495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solidFill>
                  <a:schemeClr val="tx2"/>
                </a:solidFill>
              </a:rPr>
              <a:t>Coordinated Curriculum</a:t>
            </a:r>
          </a:p>
        </p:txBody>
      </p:sp>
      <p:sp>
        <p:nvSpPr>
          <p:cNvPr id="5" name="TextBox 4">
            <a:extLst>
              <a:ext uri="{FF2B5EF4-FFF2-40B4-BE49-F238E27FC236}">
                <a16:creationId xmlns:a16="http://schemas.microsoft.com/office/drawing/2014/main" id="{547566FB-B641-8A92-F11C-3A49AB5D7D83}"/>
              </a:ext>
            </a:extLst>
          </p:cNvPr>
          <p:cNvSpPr txBox="1"/>
          <p:nvPr/>
        </p:nvSpPr>
        <p:spPr>
          <a:xfrm>
            <a:off x="746926" y="2352062"/>
            <a:ext cx="22867934"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Research Training Activities, RFA pg. 33</a:t>
            </a:r>
          </a:p>
        </p:txBody>
      </p:sp>
      <p:sp>
        <p:nvSpPr>
          <p:cNvPr id="3" name="Content Placeholder 2"/>
          <p:cNvSpPr>
            <a:spLocks noGrp="1"/>
          </p:cNvSpPr>
          <p:nvPr>
            <p:ph type="body" sz="quarter" idx="14"/>
          </p:nvPr>
        </p:nvSpPr>
        <p:spPr>
          <a:xfrm>
            <a:off x="788185" y="3603085"/>
            <a:ext cx="22847305" cy="7731592"/>
          </a:xfrm>
        </p:spPr>
        <p:txBody>
          <a:bodyPr vert="horz" lIns="0" tIns="0" rIns="0" bIns="0" rtlCol="0" anchor="t">
            <a:normAutofit/>
          </a:bodyPr>
          <a:lstStyle/>
          <a:p>
            <a:pPr marL="0" indent="0">
              <a:buNone/>
            </a:pPr>
            <a:r>
              <a:rPr lang="en-US" sz="5400" dirty="0">
                <a:solidFill>
                  <a:schemeClr val="tx2"/>
                </a:solidFill>
                <a:latin typeface="+mn-lt"/>
                <a:cs typeface="Times New Roman"/>
              </a:rPr>
              <a:t>The Coordinated Curriculum is the primary means by which fellows will gain subject matter expertise as well as methodological knowledge and skills.  </a:t>
            </a:r>
          </a:p>
          <a:p>
            <a:pPr marL="0" indent="0">
              <a:buNone/>
            </a:pPr>
            <a:endParaRPr lang="en-US" sz="5400" dirty="0">
              <a:solidFill>
                <a:schemeClr val="tx2"/>
              </a:solidFill>
              <a:latin typeface="+mn-lt"/>
            </a:endParaRPr>
          </a:p>
          <a:p>
            <a:pPr marL="0" indent="0">
              <a:buNone/>
            </a:pPr>
            <a:r>
              <a:rPr lang="en-US" sz="5400" b="1" dirty="0">
                <a:solidFill>
                  <a:schemeClr val="tx2"/>
                </a:solidFill>
                <a:latin typeface="+mn-lt"/>
                <a:cs typeface="Times New Roman"/>
              </a:rPr>
              <a:t>It should:</a:t>
            </a:r>
          </a:p>
          <a:p>
            <a:pPr marL="1866900" lvl="1" indent="-571500">
              <a:spcBef>
                <a:spcPts val="600"/>
              </a:spcBef>
              <a:spcAft>
                <a:spcPts val="600"/>
              </a:spcAft>
            </a:pPr>
            <a:r>
              <a:rPr lang="en-US" sz="4800" dirty="0">
                <a:solidFill>
                  <a:schemeClr val="tx2"/>
                </a:solidFill>
                <a:latin typeface="+mn-lt"/>
                <a:cs typeface="Times New Roman"/>
              </a:rPr>
              <a:t>Be interdisciplinary</a:t>
            </a:r>
          </a:p>
          <a:p>
            <a:pPr marL="1866900" lvl="1" indent="-571500">
              <a:spcBef>
                <a:spcPts val="600"/>
              </a:spcBef>
              <a:spcAft>
                <a:spcPts val="600"/>
              </a:spcAft>
            </a:pPr>
            <a:r>
              <a:rPr lang="en-US" sz="4800" dirty="0">
                <a:solidFill>
                  <a:schemeClr val="tx2"/>
                </a:solidFill>
                <a:latin typeface="+mn-lt"/>
                <a:cs typeface="Times New Roman"/>
              </a:rPr>
              <a:t>Specify courses fellows are required to take as part the training program, including those that are fulfilled as part of disciplinary requirements</a:t>
            </a:r>
          </a:p>
          <a:p>
            <a:pPr marL="1866900" lvl="1" indent="-571500">
              <a:spcBef>
                <a:spcPts val="600"/>
              </a:spcBef>
              <a:spcAft>
                <a:spcPts val="600"/>
              </a:spcAft>
            </a:pPr>
            <a:r>
              <a:rPr lang="en-US" sz="4800" dirty="0">
                <a:solidFill>
                  <a:schemeClr val="tx2"/>
                </a:solidFill>
                <a:latin typeface="+mn-lt"/>
                <a:cs typeface="Times New Roman"/>
              </a:rPr>
              <a:t>Prepare fellows to carry out research in your training plan’s area of focus </a:t>
            </a:r>
          </a:p>
          <a:p>
            <a:pPr marL="0"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15"/>
          </p:nvPr>
        </p:nvSpPr>
        <p:spPr/>
        <p:txBody>
          <a:bodyPr/>
          <a:lstStyle/>
          <a:p>
            <a:fld id="{3B749A01-A9DC-41D1-AE17-D6083DB014AA}" type="slidenum">
              <a:rPr lang="en-US" smtClean="0"/>
              <a:pPr/>
              <a:t>35</a:t>
            </a:fld>
            <a:endParaRPr lang="en-US"/>
          </a:p>
        </p:txBody>
      </p:sp>
    </p:spTree>
    <p:extLst>
      <p:ext uri="{BB962C8B-B14F-4D97-AF65-F5344CB8AC3E}">
        <p14:creationId xmlns:p14="http://schemas.microsoft.com/office/powerpoint/2010/main" val="15389475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solidFill>
                  <a:schemeClr val="tx2"/>
                </a:solidFill>
              </a:rPr>
              <a:t>Proseminar or Lecture Series</a:t>
            </a:r>
          </a:p>
        </p:txBody>
      </p:sp>
      <p:sp>
        <p:nvSpPr>
          <p:cNvPr id="5" name="TextBox 4">
            <a:extLst>
              <a:ext uri="{FF2B5EF4-FFF2-40B4-BE49-F238E27FC236}">
                <a16:creationId xmlns:a16="http://schemas.microsoft.com/office/drawing/2014/main" id="{CE36D4FC-1FD6-5614-ACAB-EFD600F07FFF}"/>
              </a:ext>
            </a:extLst>
          </p:cNvPr>
          <p:cNvSpPr txBox="1"/>
          <p:nvPr/>
        </p:nvSpPr>
        <p:spPr>
          <a:xfrm>
            <a:off x="746926" y="2352062"/>
            <a:ext cx="22867934"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Research Training Activities, RFA pg. 33</a:t>
            </a:r>
          </a:p>
        </p:txBody>
      </p:sp>
      <p:sp>
        <p:nvSpPr>
          <p:cNvPr id="3" name="Content Placeholder 2"/>
          <p:cNvSpPr>
            <a:spLocks noGrp="1"/>
          </p:cNvSpPr>
          <p:nvPr>
            <p:ph type="body" sz="quarter" idx="14"/>
          </p:nvPr>
        </p:nvSpPr>
        <p:spPr>
          <a:xfrm>
            <a:off x="788185" y="3380824"/>
            <a:ext cx="22847305" cy="7731592"/>
          </a:xfrm>
        </p:spPr>
        <p:txBody>
          <a:bodyPr vert="horz" lIns="0" tIns="0" rIns="0" bIns="0" rtlCol="0" anchor="t">
            <a:normAutofit/>
          </a:bodyPr>
          <a:lstStyle/>
          <a:p>
            <a:pPr marL="0" indent="0">
              <a:spcBef>
                <a:spcPts val="1200"/>
              </a:spcBef>
              <a:spcAft>
                <a:spcPts val="1200"/>
              </a:spcAft>
              <a:buNone/>
            </a:pPr>
            <a:r>
              <a:rPr lang="en-US" sz="5400" dirty="0">
                <a:solidFill>
                  <a:schemeClr val="tx2"/>
                </a:solidFill>
                <a:latin typeface="+mn-lt"/>
                <a:cs typeface="Times New Roman"/>
              </a:rPr>
              <a:t>The Proseminar (sometimes referred to as a lecture series) supplements the coordinated curriculum by providing additional interdisciplinary training in the foci of the training program. </a:t>
            </a:r>
          </a:p>
          <a:p>
            <a:pPr marL="0" indent="0">
              <a:spcBef>
                <a:spcPts val="1200"/>
              </a:spcBef>
              <a:spcAft>
                <a:spcPts val="1200"/>
              </a:spcAft>
              <a:buNone/>
            </a:pPr>
            <a:r>
              <a:rPr lang="en-US" sz="5400" b="1" dirty="0">
                <a:solidFill>
                  <a:schemeClr val="tx2"/>
                </a:solidFill>
                <a:latin typeface="+mn-lt"/>
                <a:cs typeface="Times New Roman"/>
              </a:rPr>
              <a:t>It can:</a:t>
            </a:r>
          </a:p>
          <a:p>
            <a:pPr marL="1866900" lvl="1" indent="-571500">
              <a:spcBef>
                <a:spcPts val="600"/>
              </a:spcBef>
              <a:spcAft>
                <a:spcPts val="600"/>
              </a:spcAft>
            </a:pPr>
            <a:r>
              <a:rPr lang="en-US" sz="4800" dirty="0">
                <a:solidFill>
                  <a:schemeClr val="tx2"/>
                </a:solidFill>
                <a:latin typeface="+mn-lt"/>
                <a:cs typeface="Times New Roman"/>
              </a:rPr>
              <a:t>also be used to address the other knowledge and skill areas</a:t>
            </a:r>
          </a:p>
          <a:p>
            <a:pPr marL="1866900" lvl="1" indent="-571500">
              <a:spcBef>
                <a:spcPts val="600"/>
              </a:spcBef>
              <a:spcAft>
                <a:spcPts val="600"/>
              </a:spcAft>
            </a:pPr>
            <a:r>
              <a:rPr lang="en-US" sz="4800" dirty="0">
                <a:solidFill>
                  <a:schemeClr val="tx2"/>
                </a:solidFill>
                <a:latin typeface="+mn-lt"/>
                <a:cs typeface="Times New Roman"/>
              </a:rPr>
              <a:t>be restricted to fellows or open to other graduate students</a:t>
            </a:r>
          </a:p>
          <a:p>
            <a:pPr marL="1866900" lvl="1" indent="-571500">
              <a:spcBef>
                <a:spcPts val="600"/>
              </a:spcBef>
              <a:spcAft>
                <a:spcPts val="600"/>
              </a:spcAft>
            </a:pPr>
            <a:r>
              <a:rPr lang="en-US" sz="4800" dirty="0">
                <a:solidFill>
                  <a:schemeClr val="tx2"/>
                </a:solidFill>
                <a:latin typeface="+mn-lt"/>
                <a:cs typeface="Times New Roman"/>
              </a:rPr>
              <a:t>be weekly, bi-weekly, or on another schedule</a:t>
            </a:r>
          </a:p>
          <a:p>
            <a:pPr marL="0" indent="0">
              <a:buNone/>
            </a:pPr>
            <a:endParaRPr lang="en-US" sz="5400" dirty="0">
              <a:solidFill>
                <a:schemeClr val="tx2"/>
              </a:solidFill>
              <a:latin typeface="Georgia"/>
              <a:cs typeface="Times New Roman"/>
            </a:endParaRPr>
          </a:p>
          <a:p>
            <a:pPr marL="0"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15"/>
          </p:nvPr>
        </p:nvSpPr>
        <p:spPr/>
        <p:txBody>
          <a:bodyPr/>
          <a:lstStyle/>
          <a:p>
            <a:fld id="{3B749A01-A9DC-41D1-AE17-D6083DB014AA}" type="slidenum">
              <a:rPr lang="en-US" smtClean="0"/>
              <a:pPr/>
              <a:t>36</a:t>
            </a:fld>
            <a:endParaRPr lang="en-US"/>
          </a:p>
        </p:txBody>
      </p:sp>
    </p:spTree>
    <p:extLst>
      <p:ext uri="{BB962C8B-B14F-4D97-AF65-F5344CB8AC3E}">
        <p14:creationId xmlns:p14="http://schemas.microsoft.com/office/powerpoint/2010/main" val="33217513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a:solidFill>
                  <a:schemeClr val="tx2"/>
                </a:solidFill>
                <a:latin typeface="Georgia"/>
                <a:cs typeface="Times New Roman"/>
              </a:rPr>
              <a:t>Apprenticeship Opportunities with Researchers and Policymakers/Practitioners</a:t>
            </a:r>
            <a:endParaRPr lang="en-US">
              <a:solidFill>
                <a:schemeClr val="tx2"/>
              </a:solidFill>
            </a:endParaRPr>
          </a:p>
        </p:txBody>
      </p:sp>
      <p:sp>
        <p:nvSpPr>
          <p:cNvPr id="6" name="TextBox 5">
            <a:extLst>
              <a:ext uri="{FF2B5EF4-FFF2-40B4-BE49-F238E27FC236}">
                <a16:creationId xmlns:a16="http://schemas.microsoft.com/office/drawing/2014/main" id="{DCE696D0-97F8-490D-EFC0-F1A4BB07BE96}"/>
              </a:ext>
            </a:extLst>
          </p:cNvPr>
          <p:cNvSpPr txBox="1"/>
          <p:nvPr/>
        </p:nvSpPr>
        <p:spPr>
          <a:xfrm>
            <a:off x="757241" y="3533772"/>
            <a:ext cx="22867934"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Research Training Activities, RFA pg. 33</a:t>
            </a:r>
          </a:p>
        </p:txBody>
      </p:sp>
      <p:sp>
        <p:nvSpPr>
          <p:cNvPr id="3" name="Content Placeholder 2"/>
          <p:cNvSpPr>
            <a:spLocks noGrp="1"/>
          </p:cNvSpPr>
          <p:nvPr>
            <p:ph type="body" sz="quarter" idx="14"/>
          </p:nvPr>
        </p:nvSpPr>
        <p:spPr>
          <a:xfrm>
            <a:off x="769936" y="4587465"/>
            <a:ext cx="22513810" cy="7731592"/>
          </a:xfrm>
        </p:spPr>
        <p:txBody>
          <a:bodyPr>
            <a:normAutofit/>
          </a:bodyPr>
          <a:lstStyle/>
          <a:p>
            <a:pPr marL="0" indent="0">
              <a:buNone/>
            </a:pPr>
            <a:r>
              <a:rPr lang="en-US" sz="5000" dirty="0">
                <a:solidFill>
                  <a:schemeClr val="tx2"/>
                </a:solidFill>
                <a:latin typeface="Arial" panose="020B0604020202020204" pitchFamily="34" charset="0"/>
              </a:rPr>
              <a:t>IES requires predoctoral training programs to provide apprenticeships for fellows to: </a:t>
            </a:r>
          </a:p>
          <a:p>
            <a:r>
              <a:rPr lang="en-US" sz="5000" dirty="0">
                <a:solidFill>
                  <a:schemeClr val="tx2"/>
                </a:solidFill>
                <a:latin typeface="Arial" panose="020B0604020202020204" pitchFamily="34" charset="0"/>
              </a:rPr>
              <a:t>Conduct mentored education research </a:t>
            </a:r>
            <a:r>
              <a:rPr lang="en-US" sz="5000" b="1" dirty="0">
                <a:solidFill>
                  <a:schemeClr val="tx2"/>
                </a:solidFill>
                <a:latin typeface="Arial" panose="020B0604020202020204" pitchFamily="34" charset="0"/>
              </a:rPr>
              <a:t>and</a:t>
            </a:r>
          </a:p>
          <a:p>
            <a:r>
              <a:rPr lang="en-US" sz="5000" dirty="0">
                <a:solidFill>
                  <a:schemeClr val="tx2"/>
                </a:solidFill>
                <a:latin typeface="Arial" panose="020B0604020202020204" pitchFamily="34" charset="0"/>
              </a:rPr>
              <a:t>Work with practitioners/policy-makers</a:t>
            </a:r>
          </a:p>
          <a:p>
            <a:pPr marL="0" indent="0">
              <a:buNone/>
            </a:pPr>
            <a:endParaRPr lang="en-US" sz="5000" dirty="0">
              <a:solidFill>
                <a:schemeClr val="tx2"/>
              </a:solidFill>
              <a:latin typeface="Arial" panose="020B0604020202020204" pitchFamily="34" charset="0"/>
            </a:endParaRPr>
          </a:p>
          <a:p>
            <a:pPr marL="0" indent="0">
              <a:buNone/>
            </a:pPr>
            <a:r>
              <a:rPr lang="en-US" sz="5000" dirty="0">
                <a:solidFill>
                  <a:schemeClr val="tx2"/>
                </a:solidFill>
                <a:latin typeface="Arial" panose="020B0604020202020204" pitchFamily="34" charset="0"/>
              </a:rPr>
              <a:t>These are two separate requirements, but they may overlap in practice.</a:t>
            </a:r>
            <a:r>
              <a:rPr lang="en-US" sz="5000" b="1" dirty="0">
                <a:solidFill>
                  <a:schemeClr val="tx2"/>
                </a:solidFill>
                <a:latin typeface="Arial" panose="020B0604020202020204" pitchFamily="34" charset="0"/>
              </a:rPr>
              <a:t>  </a:t>
            </a:r>
          </a:p>
          <a:p>
            <a:endParaRPr lang="en-US" dirty="0"/>
          </a:p>
        </p:txBody>
      </p:sp>
      <p:sp>
        <p:nvSpPr>
          <p:cNvPr id="4" name="Slide Number Placeholder 3"/>
          <p:cNvSpPr>
            <a:spLocks noGrp="1"/>
          </p:cNvSpPr>
          <p:nvPr>
            <p:ph type="sldNum" sz="quarter" idx="15"/>
          </p:nvPr>
        </p:nvSpPr>
        <p:spPr/>
        <p:txBody>
          <a:bodyPr/>
          <a:lstStyle/>
          <a:p>
            <a:fld id="{3B749A01-A9DC-41D1-AE17-D6083DB014AA}" type="slidenum">
              <a:rPr lang="en-US" smtClean="0"/>
              <a:pPr/>
              <a:t>37</a:t>
            </a:fld>
            <a:endParaRPr lang="en-US"/>
          </a:p>
        </p:txBody>
      </p:sp>
    </p:spTree>
    <p:extLst>
      <p:ext uri="{BB962C8B-B14F-4D97-AF65-F5344CB8AC3E}">
        <p14:creationId xmlns:p14="http://schemas.microsoft.com/office/powerpoint/2010/main" val="4100037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a:solidFill>
                  <a:schemeClr val="tx2"/>
                </a:solidFill>
                <a:latin typeface="Georgia"/>
                <a:cs typeface="Times New Roman"/>
              </a:rPr>
              <a:t>Describing Research Apprenticeships</a:t>
            </a:r>
          </a:p>
        </p:txBody>
      </p:sp>
      <p:sp>
        <p:nvSpPr>
          <p:cNvPr id="5" name="TextBox 4">
            <a:extLst>
              <a:ext uri="{FF2B5EF4-FFF2-40B4-BE49-F238E27FC236}">
                <a16:creationId xmlns:a16="http://schemas.microsoft.com/office/drawing/2014/main" id="{4345E75B-40E0-43A9-68F1-0D4D2A0C743B}"/>
              </a:ext>
            </a:extLst>
          </p:cNvPr>
          <p:cNvSpPr txBox="1"/>
          <p:nvPr/>
        </p:nvSpPr>
        <p:spPr>
          <a:xfrm>
            <a:off x="746926" y="2352062"/>
            <a:ext cx="22867934"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Research Training Activities, RFA pg. 33</a:t>
            </a:r>
          </a:p>
        </p:txBody>
      </p:sp>
      <p:sp>
        <p:nvSpPr>
          <p:cNvPr id="3" name="Content Placeholder 2"/>
          <p:cNvSpPr>
            <a:spLocks noGrp="1"/>
          </p:cNvSpPr>
          <p:nvPr>
            <p:ph type="body" sz="quarter" idx="14"/>
          </p:nvPr>
        </p:nvSpPr>
        <p:spPr>
          <a:xfrm>
            <a:off x="767555" y="3403746"/>
            <a:ext cx="22847305" cy="7731592"/>
          </a:xfrm>
        </p:spPr>
        <p:txBody>
          <a:bodyPr vert="horz" lIns="0" tIns="0" rIns="0" bIns="0" rtlCol="0" anchor="t">
            <a:normAutofit/>
          </a:bodyPr>
          <a:lstStyle/>
          <a:p>
            <a:pPr marL="0" indent="0">
              <a:buNone/>
            </a:pPr>
            <a:r>
              <a:rPr lang="en-US" sz="5400" b="1" i="1">
                <a:solidFill>
                  <a:schemeClr val="tx2"/>
                </a:solidFill>
                <a:latin typeface="Arial"/>
                <a:cs typeface="Times New Roman"/>
              </a:rPr>
              <a:t>You should describe: </a:t>
            </a:r>
          </a:p>
          <a:p>
            <a:pPr lvl="1" indent="-909320">
              <a:spcBef>
                <a:spcPts val="600"/>
              </a:spcBef>
              <a:spcAft>
                <a:spcPts val="600"/>
              </a:spcAft>
            </a:pPr>
            <a:r>
              <a:rPr lang="en-US" sz="4800">
                <a:solidFill>
                  <a:schemeClr val="tx2"/>
                </a:solidFill>
                <a:latin typeface="Arial"/>
                <a:cs typeface="Times New Roman"/>
              </a:rPr>
              <a:t>Requirements for research apprenticeships</a:t>
            </a:r>
          </a:p>
          <a:p>
            <a:pPr lvl="1" indent="-909320">
              <a:spcBef>
                <a:spcPts val="600"/>
              </a:spcBef>
              <a:spcAft>
                <a:spcPts val="600"/>
              </a:spcAft>
            </a:pPr>
            <a:r>
              <a:rPr lang="en-US" sz="4800">
                <a:solidFill>
                  <a:schemeClr val="tx2"/>
                </a:solidFill>
                <a:latin typeface="Arial"/>
                <a:cs typeface="Times New Roman"/>
              </a:rPr>
              <a:t>Specific research projects fellows can work on and the type of work fellows will be expected to do</a:t>
            </a:r>
          </a:p>
          <a:p>
            <a:pPr lvl="1" indent="-909320">
              <a:spcBef>
                <a:spcPts val="600"/>
              </a:spcBef>
              <a:spcAft>
                <a:spcPts val="600"/>
              </a:spcAft>
            </a:pPr>
            <a:r>
              <a:rPr lang="en-US" sz="4800">
                <a:solidFill>
                  <a:schemeClr val="tx2"/>
                </a:solidFill>
                <a:latin typeface="Arial"/>
                <a:cs typeface="Times New Roman"/>
              </a:rPr>
              <a:t>The link between these activities and fellows’ development into independent researchers</a:t>
            </a:r>
            <a:endParaRPr lang="en-US" sz="4800">
              <a:solidFill>
                <a:schemeClr val="tx2"/>
              </a:solidFill>
              <a:latin typeface="Arial" panose="020B0604020202020204" pitchFamily="34" charset="0"/>
            </a:endParaRPr>
          </a:p>
          <a:p>
            <a:pPr lvl="1" indent="-909320">
              <a:spcBef>
                <a:spcPts val="600"/>
              </a:spcBef>
              <a:spcAft>
                <a:spcPts val="600"/>
              </a:spcAft>
            </a:pPr>
            <a:r>
              <a:rPr lang="en-US" sz="4800">
                <a:solidFill>
                  <a:schemeClr val="tx2"/>
                </a:solidFill>
                <a:latin typeface="Arial"/>
                <a:cs typeface="Times New Roman"/>
              </a:rPr>
              <a:t>Opportunities for fellows to do independent research and/or collaborative research with other fellows</a:t>
            </a:r>
          </a:p>
        </p:txBody>
      </p:sp>
      <p:sp>
        <p:nvSpPr>
          <p:cNvPr id="4" name="Slide Number Placeholder 3"/>
          <p:cNvSpPr>
            <a:spLocks noGrp="1"/>
          </p:cNvSpPr>
          <p:nvPr>
            <p:ph type="sldNum" sz="quarter" idx="15"/>
          </p:nvPr>
        </p:nvSpPr>
        <p:spPr/>
        <p:txBody>
          <a:bodyPr/>
          <a:lstStyle/>
          <a:p>
            <a:fld id="{3B749A01-A9DC-41D1-AE17-D6083DB014AA}" type="slidenum">
              <a:rPr lang="en-US" smtClean="0"/>
              <a:pPr/>
              <a:t>38</a:t>
            </a:fld>
            <a:endParaRPr lang="en-US"/>
          </a:p>
        </p:txBody>
      </p:sp>
    </p:spTree>
    <p:extLst>
      <p:ext uri="{BB962C8B-B14F-4D97-AF65-F5344CB8AC3E}">
        <p14:creationId xmlns:p14="http://schemas.microsoft.com/office/powerpoint/2010/main" val="22689474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solidFill>
                  <a:schemeClr val="tx2"/>
                </a:solidFill>
              </a:rPr>
              <a:t>Describing Specific Research Projects</a:t>
            </a:r>
          </a:p>
        </p:txBody>
      </p:sp>
      <p:sp>
        <p:nvSpPr>
          <p:cNvPr id="5" name="TextBox 4">
            <a:extLst>
              <a:ext uri="{FF2B5EF4-FFF2-40B4-BE49-F238E27FC236}">
                <a16:creationId xmlns:a16="http://schemas.microsoft.com/office/drawing/2014/main" id="{FF7F12F0-8AF5-AE27-D582-6F338DFC10D6}"/>
              </a:ext>
            </a:extLst>
          </p:cNvPr>
          <p:cNvSpPr txBox="1"/>
          <p:nvPr/>
        </p:nvSpPr>
        <p:spPr>
          <a:xfrm>
            <a:off x="757241" y="2352062"/>
            <a:ext cx="22867934"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Research Training Activities and Appendix C, RFA pgs. 33, 47-49</a:t>
            </a:r>
          </a:p>
        </p:txBody>
      </p:sp>
      <p:sp>
        <p:nvSpPr>
          <p:cNvPr id="3" name="Content Placeholder 2"/>
          <p:cNvSpPr>
            <a:spLocks noGrp="1"/>
          </p:cNvSpPr>
          <p:nvPr>
            <p:ph type="body" sz="quarter" idx="14"/>
          </p:nvPr>
        </p:nvSpPr>
        <p:spPr>
          <a:xfrm>
            <a:off x="777870" y="3632346"/>
            <a:ext cx="22847305" cy="7731592"/>
          </a:xfrm>
        </p:spPr>
        <p:txBody>
          <a:bodyPr vert="horz" lIns="0" tIns="0" rIns="0" bIns="0" rtlCol="0" anchor="t">
            <a:normAutofit lnSpcReduction="10000"/>
          </a:bodyPr>
          <a:lstStyle/>
          <a:p>
            <a:pPr marL="0" indent="0">
              <a:spcBef>
                <a:spcPts val="600"/>
              </a:spcBef>
              <a:spcAft>
                <a:spcPts val="1200"/>
              </a:spcAft>
              <a:buNone/>
            </a:pPr>
            <a:r>
              <a:rPr lang="en-US" sz="5000" b="1" i="1">
                <a:solidFill>
                  <a:schemeClr val="tx2"/>
                </a:solidFill>
                <a:latin typeface="Arial" panose="020B0604020202020204" pitchFamily="34" charset="0"/>
                <a:cs typeface="Times New Roman"/>
              </a:rPr>
              <a:t>When describing the specific research projects that fellows will have access to as part of their research apprenticeships…</a:t>
            </a:r>
          </a:p>
          <a:p>
            <a:pPr lvl="1">
              <a:spcBef>
                <a:spcPts val="600"/>
              </a:spcBef>
              <a:spcAft>
                <a:spcPts val="600"/>
              </a:spcAft>
            </a:pPr>
            <a:r>
              <a:rPr lang="en-US" sz="4800">
                <a:solidFill>
                  <a:schemeClr val="tx2"/>
                </a:solidFill>
                <a:latin typeface="Arial" panose="020B0604020202020204" pitchFamily="34" charset="0"/>
                <a:cs typeface="Times New Roman"/>
              </a:rPr>
              <a:t>Discuss what fellows will learn from their work on the grant projects.</a:t>
            </a:r>
          </a:p>
          <a:p>
            <a:pPr lvl="1">
              <a:spcBef>
                <a:spcPts val="600"/>
              </a:spcBef>
              <a:spcAft>
                <a:spcPts val="600"/>
              </a:spcAft>
            </a:pPr>
            <a:r>
              <a:rPr lang="en-US" sz="4800">
                <a:solidFill>
                  <a:schemeClr val="tx2"/>
                </a:solidFill>
                <a:latin typeface="Arial" panose="020B0604020202020204" pitchFamily="34" charset="0"/>
                <a:cs typeface="Times New Roman"/>
              </a:rPr>
              <a:t>Elaborate both the topical and methodological focus of each project and how these support the focus of the training program.</a:t>
            </a:r>
          </a:p>
          <a:p>
            <a:pPr lvl="1">
              <a:spcBef>
                <a:spcPts val="600"/>
              </a:spcBef>
              <a:spcAft>
                <a:spcPts val="600"/>
              </a:spcAft>
            </a:pPr>
            <a:r>
              <a:rPr lang="en-US" sz="4800">
                <a:solidFill>
                  <a:schemeClr val="tx2"/>
                </a:solidFill>
                <a:latin typeface="Arial" panose="020B0604020202020204" pitchFamily="34" charset="0"/>
                <a:cs typeface="Times New Roman"/>
              </a:rPr>
              <a:t>Include a </a:t>
            </a:r>
            <a:r>
              <a:rPr lang="en-US" sz="4800" b="1">
                <a:solidFill>
                  <a:schemeClr val="tx2"/>
                </a:solidFill>
                <a:latin typeface="Arial" panose="020B0604020202020204" pitchFamily="34" charset="0"/>
                <a:cs typeface="Times New Roman"/>
              </a:rPr>
              <a:t>required </a:t>
            </a:r>
            <a:r>
              <a:rPr lang="en-US" sz="4800">
                <a:solidFill>
                  <a:schemeClr val="tx2"/>
                </a:solidFill>
                <a:latin typeface="Arial" panose="020B0604020202020204" pitchFamily="34" charset="0"/>
                <a:cs typeface="Times New Roman"/>
              </a:rPr>
              <a:t>summary table in Appendix C of the ongoing education research projects for which core faculty serve as PIs or Co-PIs and fellows may work on. </a:t>
            </a:r>
          </a:p>
          <a:p>
            <a:pPr lvl="1">
              <a:spcBef>
                <a:spcPts val="600"/>
              </a:spcBef>
              <a:spcAft>
                <a:spcPts val="600"/>
              </a:spcAft>
            </a:pPr>
            <a:r>
              <a:rPr lang="en-US" sz="4800">
                <a:solidFill>
                  <a:schemeClr val="tx2"/>
                </a:solidFill>
                <a:latin typeface="Arial" panose="020B0604020202020204" pitchFamily="34" charset="0"/>
                <a:cs typeface="Times New Roman"/>
              </a:rPr>
              <a:t>Include </a:t>
            </a:r>
            <a:r>
              <a:rPr lang="en-US" sz="4800" b="1">
                <a:solidFill>
                  <a:schemeClr val="tx2"/>
                </a:solidFill>
                <a:latin typeface="Arial" panose="020B0604020202020204" pitchFamily="34" charset="0"/>
                <a:cs typeface="Times New Roman"/>
              </a:rPr>
              <a:t>required</a:t>
            </a:r>
            <a:r>
              <a:rPr lang="en-US" sz="4800">
                <a:solidFill>
                  <a:schemeClr val="tx2"/>
                </a:solidFill>
                <a:latin typeface="Arial" panose="020B0604020202020204" pitchFamily="34" charset="0"/>
                <a:cs typeface="Times New Roman"/>
              </a:rPr>
              <a:t> Letters of Agreement from key personnel and institutions that are providing research apprenticeship experiences.</a:t>
            </a:r>
          </a:p>
          <a:p>
            <a:pPr lvl="1">
              <a:spcAft>
                <a:spcPts val="600"/>
              </a:spcAft>
            </a:pPr>
            <a:endParaRPr lang="en-US" sz="4800">
              <a:solidFill>
                <a:schemeClr val="tx2"/>
              </a:solidFill>
              <a:latin typeface="Arial" panose="020B0604020202020204" pitchFamily="34" charset="0"/>
              <a:cs typeface="Times New Roman"/>
            </a:endParaRPr>
          </a:p>
          <a:p>
            <a:pPr marL="1071562" lvl="1" indent="0">
              <a:spcAft>
                <a:spcPts val="600"/>
              </a:spcAft>
              <a:buNone/>
            </a:pPr>
            <a:endParaRPr lang="en-US" sz="4800">
              <a:solidFill>
                <a:schemeClr val="tx2"/>
              </a:solidFill>
              <a:latin typeface="Arial" panose="020B0604020202020204" pitchFamily="34" charset="0"/>
              <a:cs typeface="Times New Roman"/>
            </a:endParaRPr>
          </a:p>
        </p:txBody>
      </p:sp>
      <p:sp>
        <p:nvSpPr>
          <p:cNvPr id="4" name="Slide Number Placeholder 3"/>
          <p:cNvSpPr>
            <a:spLocks noGrp="1"/>
          </p:cNvSpPr>
          <p:nvPr>
            <p:ph type="sldNum" sz="quarter" idx="15"/>
          </p:nvPr>
        </p:nvSpPr>
        <p:spPr/>
        <p:txBody>
          <a:bodyPr/>
          <a:lstStyle/>
          <a:p>
            <a:fld id="{3B749A01-A9DC-41D1-AE17-D6083DB014AA}" type="slidenum">
              <a:rPr lang="en-US" smtClean="0"/>
              <a:pPr/>
              <a:t>39</a:t>
            </a:fld>
            <a:endParaRPr lang="en-US"/>
          </a:p>
        </p:txBody>
      </p:sp>
    </p:spTree>
    <p:extLst>
      <p:ext uri="{BB962C8B-B14F-4D97-AF65-F5344CB8AC3E}">
        <p14:creationId xmlns:p14="http://schemas.microsoft.com/office/powerpoint/2010/main" val="3449271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7365B-E411-4E61-A7BE-69E45BAE2737}"/>
              </a:ext>
            </a:extLst>
          </p:cNvPr>
          <p:cNvSpPr>
            <a:spLocks noGrp="1"/>
          </p:cNvSpPr>
          <p:nvPr>
            <p:ph type="ctrTitle"/>
          </p:nvPr>
        </p:nvSpPr>
        <p:spPr>
          <a:xfrm>
            <a:off x="736612" y="696433"/>
            <a:ext cx="22867934" cy="2476646"/>
          </a:xfrm>
        </p:spPr>
        <p:txBody>
          <a:bodyPr>
            <a:noAutofit/>
          </a:bodyPr>
          <a:lstStyle/>
          <a:p>
            <a:r>
              <a:rPr lang="en-US" sz="8800" dirty="0">
                <a:solidFill>
                  <a:schemeClr val="tx2"/>
                </a:solidFill>
                <a:latin typeface="Georgia"/>
                <a:cs typeface="Times"/>
              </a:rPr>
              <a:t>IES Research Training Programs</a:t>
            </a:r>
            <a:br>
              <a:rPr lang="en-US" sz="5400" dirty="0">
                <a:latin typeface="Georgia" panose="02040502050405020303" pitchFamily="18" charset="0"/>
              </a:rPr>
            </a:br>
            <a:r>
              <a:rPr lang="en-US" sz="5400" b="1" dirty="0">
                <a:solidFill>
                  <a:schemeClr val="bg2">
                    <a:lumMod val="75000"/>
                  </a:schemeClr>
                </a:solidFill>
                <a:latin typeface="Georgia"/>
                <a:cs typeface="Times"/>
              </a:rPr>
              <a:t>Building the education sciences workforce of the future</a:t>
            </a:r>
            <a:br>
              <a:rPr lang="en-US" sz="5400" b="1" dirty="0">
                <a:latin typeface="Georgia" panose="02040502050405020303" pitchFamily="18" charset="0"/>
              </a:rPr>
            </a:br>
            <a:endParaRPr lang="en-US" sz="8800" b="1" dirty="0">
              <a:solidFill>
                <a:schemeClr val="bg2">
                  <a:lumMod val="75000"/>
                </a:schemeClr>
              </a:solidFill>
              <a:latin typeface="Georgia" panose="02040502050405020303" pitchFamily="18" charset="0"/>
            </a:endParaRPr>
          </a:p>
        </p:txBody>
      </p:sp>
      <p:sp>
        <p:nvSpPr>
          <p:cNvPr id="3" name="Slide Number Placeholder 2">
            <a:extLst>
              <a:ext uri="{FF2B5EF4-FFF2-40B4-BE49-F238E27FC236}">
                <a16:creationId xmlns:a16="http://schemas.microsoft.com/office/drawing/2014/main" id="{7A57DB2F-F56A-436F-B065-C91BB32E6298}"/>
              </a:ext>
            </a:extLst>
          </p:cNvPr>
          <p:cNvSpPr>
            <a:spLocks noGrp="1"/>
          </p:cNvSpPr>
          <p:nvPr>
            <p:ph type="sldNum" sz="quarter" idx="12"/>
          </p:nvPr>
        </p:nvSpPr>
        <p:spPr/>
        <p:txBody>
          <a:bodyPr/>
          <a:lstStyle/>
          <a:p>
            <a:pPr defTabSz="1219018" eaLnBrk="1" fontAlgn="auto" hangingPunct="1">
              <a:spcBef>
                <a:spcPts val="0"/>
              </a:spcBef>
              <a:spcAft>
                <a:spcPts val="0"/>
              </a:spcAft>
            </a:pPr>
            <a:fld id="{BA8CF1B3-96A0-D24B-B5C9-B5B93FF4523E}" type="slidenum">
              <a:rPr lang="uk-UA">
                <a:latin typeface="Times" panose="02020603050405020304" pitchFamily="18" charset="0"/>
                <a:cs typeface="Times" panose="02020603050405020304" pitchFamily="18" charset="0"/>
              </a:rPr>
              <a:pPr defTabSz="1219018" eaLnBrk="1" fontAlgn="auto" hangingPunct="1">
                <a:spcBef>
                  <a:spcPts val="0"/>
                </a:spcBef>
                <a:spcAft>
                  <a:spcPts val="0"/>
                </a:spcAft>
              </a:pPr>
              <a:t>4</a:t>
            </a:fld>
            <a:endParaRPr lang="uk-UA">
              <a:latin typeface="Times" panose="02020603050405020304" pitchFamily="18" charset="0"/>
              <a:cs typeface="Times" panose="02020603050405020304" pitchFamily="18" charset="0"/>
            </a:endParaRPr>
          </a:p>
        </p:txBody>
      </p:sp>
      <p:sp>
        <p:nvSpPr>
          <p:cNvPr id="4" name="Text Placeholder 3">
            <a:extLst>
              <a:ext uri="{FF2B5EF4-FFF2-40B4-BE49-F238E27FC236}">
                <a16:creationId xmlns:a16="http://schemas.microsoft.com/office/drawing/2014/main" id="{20F6C2A2-797C-4D27-A41F-0F2ED5E1A60E}"/>
              </a:ext>
            </a:extLst>
          </p:cNvPr>
          <p:cNvSpPr>
            <a:spLocks noGrp="1"/>
          </p:cNvSpPr>
          <p:nvPr>
            <p:ph type="body" sz="quarter" idx="14"/>
          </p:nvPr>
        </p:nvSpPr>
        <p:spPr>
          <a:xfrm>
            <a:off x="757241" y="3515538"/>
            <a:ext cx="22847305" cy="9803219"/>
          </a:xfrm>
        </p:spPr>
        <p:txBody>
          <a:bodyPr>
            <a:normAutofit fontScale="70000" lnSpcReduction="20000"/>
          </a:bodyPr>
          <a:lstStyle/>
          <a:p>
            <a:pPr marL="0" indent="0">
              <a:spcBef>
                <a:spcPts val="1200"/>
              </a:spcBef>
              <a:spcAft>
                <a:spcPts val="2400"/>
              </a:spcAft>
              <a:buNone/>
            </a:pPr>
            <a:r>
              <a:rPr lang="en-US" sz="7000" b="1" u="sng">
                <a:solidFill>
                  <a:schemeClr val="tx2"/>
                </a:solidFill>
                <a:latin typeface="Arial" panose="020B0604020202020204" pitchFamily="34" charset="0"/>
              </a:rPr>
              <a:t>NCSER (84.324B): </a:t>
            </a:r>
          </a:p>
          <a:p>
            <a:pPr>
              <a:spcAft>
                <a:spcPts val="1200"/>
              </a:spcAft>
              <a:buFont typeface="Arial"/>
              <a:buChar char="•"/>
            </a:pPr>
            <a:r>
              <a:rPr lang="en-US" sz="6300">
                <a:solidFill>
                  <a:schemeClr val="tx2"/>
                </a:solidFill>
                <a:latin typeface="Arial" panose="020B0604020202020204" pitchFamily="34" charset="0"/>
              </a:rPr>
              <a:t>Postdoctoral Research Training in Special Education and Early Intervention</a:t>
            </a:r>
          </a:p>
          <a:p>
            <a:pPr>
              <a:spcAft>
                <a:spcPts val="1200"/>
              </a:spcAft>
              <a:buFont typeface="Arial"/>
              <a:buChar char="•"/>
            </a:pPr>
            <a:r>
              <a:rPr lang="en-US" sz="6300">
                <a:solidFill>
                  <a:schemeClr val="tx2"/>
                </a:solidFill>
                <a:latin typeface="Arial" panose="020B0604020202020204" pitchFamily="34" charset="0"/>
              </a:rPr>
              <a:t>Early Career Development and Mentoring Program for Special Education Research</a:t>
            </a:r>
          </a:p>
          <a:p>
            <a:pPr>
              <a:spcAft>
                <a:spcPts val="1200"/>
              </a:spcAft>
              <a:buFont typeface="Arial"/>
              <a:buChar char="•"/>
            </a:pPr>
            <a:r>
              <a:rPr lang="en-US" sz="6300">
                <a:solidFill>
                  <a:schemeClr val="tx2"/>
                </a:solidFill>
                <a:latin typeface="Arial" panose="020B0604020202020204" pitchFamily="34" charset="0"/>
              </a:rPr>
              <a:t>Methods Training for Special Education Research </a:t>
            </a:r>
          </a:p>
          <a:p>
            <a:pPr marL="0" indent="0">
              <a:spcBef>
                <a:spcPts val="2400"/>
              </a:spcBef>
              <a:spcAft>
                <a:spcPts val="2400"/>
              </a:spcAft>
              <a:buNone/>
            </a:pPr>
            <a:r>
              <a:rPr lang="en-US" sz="7000" b="1" u="sng">
                <a:solidFill>
                  <a:schemeClr val="tx2"/>
                </a:solidFill>
                <a:latin typeface="Arial" panose="020B0604020202020204" pitchFamily="34" charset="0"/>
              </a:rPr>
              <a:t>NCER (84.305B): </a:t>
            </a:r>
          </a:p>
          <a:p>
            <a:pPr>
              <a:spcAft>
                <a:spcPts val="1200"/>
              </a:spcAft>
              <a:buFont typeface="Arial"/>
              <a:buChar char="•"/>
            </a:pPr>
            <a:r>
              <a:rPr lang="en-US" sz="6300">
                <a:solidFill>
                  <a:schemeClr val="tx2"/>
                </a:solidFill>
                <a:latin typeface="Arial" panose="020B0604020202020204" pitchFamily="34" charset="0"/>
              </a:rPr>
              <a:t>Pathways to the Education Sciences</a:t>
            </a:r>
          </a:p>
          <a:p>
            <a:pPr>
              <a:spcAft>
                <a:spcPts val="1200"/>
              </a:spcAft>
              <a:buFont typeface="Arial"/>
              <a:buChar char="•"/>
            </a:pPr>
            <a:r>
              <a:rPr lang="en-US" sz="6300">
                <a:solidFill>
                  <a:schemeClr val="tx2"/>
                </a:solidFill>
                <a:latin typeface="Arial" panose="020B0604020202020204" pitchFamily="34" charset="0"/>
              </a:rPr>
              <a:t>Predoctoral Interdisciplinary Research Training in the Education Sciences</a:t>
            </a:r>
          </a:p>
          <a:p>
            <a:pPr>
              <a:spcAft>
                <a:spcPts val="1200"/>
              </a:spcAft>
              <a:buFont typeface="Arial"/>
              <a:buChar char="•"/>
            </a:pPr>
            <a:r>
              <a:rPr lang="en-US" sz="6300">
                <a:solidFill>
                  <a:schemeClr val="tx2"/>
                </a:solidFill>
                <a:latin typeface="Arial" panose="020B0604020202020204" pitchFamily="34" charset="0"/>
              </a:rPr>
              <a:t>Postdoctoral Research Training in the Education Sciences</a:t>
            </a:r>
          </a:p>
          <a:p>
            <a:pPr>
              <a:spcAft>
                <a:spcPts val="1200"/>
              </a:spcAft>
              <a:buFont typeface="Arial"/>
              <a:buChar char="•"/>
            </a:pPr>
            <a:r>
              <a:rPr lang="en-US" sz="6300">
                <a:solidFill>
                  <a:schemeClr val="tx2"/>
                </a:solidFill>
                <a:latin typeface="Arial" panose="020B0604020202020204" pitchFamily="34" charset="0"/>
              </a:rPr>
              <a:t>Methods Training for Education Research</a:t>
            </a:r>
          </a:p>
          <a:p>
            <a:pPr>
              <a:spcAft>
                <a:spcPts val="1200"/>
              </a:spcAft>
              <a:buFont typeface="Arial"/>
              <a:buChar char="•"/>
            </a:pPr>
            <a:r>
              <a:rPr lang="en-US" sz="6300">
                <a:solidFill>
                  <a:schemeClr val="tx2"/>
                </a:solidFill>
                <a:latin typeface="Arial" panose="020B0604020202020204" pitchFamily="34" charset="0"/>
              </a:rPr>
              <a:t>Early Career Development and Mentoring Program for Education Research, including Early Career Mentoring Program for Faculty at Minority-Serving Institutions (MSIs)</a:t>
            </a:r>
          </a:p>
          <a:p>
            <a:endParaRPr lang="en-US">
              <a:solidFill>
                <a:srgbClr val="657179"/>
              </a:solidFill>
              <a:latin typeface="Times New Roman" panose="02020603050405020304" pitchFamily="18" charset="0"/>
            </a:endParaRPr>
          </a:p>
        </p:txBody>
      </p:sp>
    </p:spTree>
    <p:extLst>
      <p:ext uri="{BB962C8B-B14F-4D97-AF65-F5344CB8AC3E}">
        <p14:creationId xmlns:p14="http://schemas.microsoft.com/office/powerpoint/2010/main" val="1366614144"/>
      </p:ext>
    </p:extLst>
  </p:cSld>
  <p:clrMapOvr>
    <a:masterClrMapping/>
  </p:clrMapOvr>
  <mc:AlternateContent xmlns:mc="http://schemas.openxmlformats.org/markup-compatibility/2006" xmlns:p14="http://schemas.microsoft.com/office/powerpoint/2010/main">
    <mc:Choice Requires="p14">
      <p:transition spd="slow" p14:dur="2000" advTm="103042"/>
    </mc:Choice>
    <mc:Fallback xmlns="">
      <p:transition spd="slow" advTm="103042"/>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a:solidFill>
                  <a:schemeClr val="tx2"/>
                </a:solidFill>
                <a:latin typeface="Georgia"/>
                <a:cs typeface="Times New Roman"/>
              </a:rPr>
              <a:t>Describing Policymaker/Practitioner Apprenticeships </a:t>
            </a:r>
          </a:p>
        </p:txBody>
      </p:sp>
      <p:sp>
        <p:nvSpPr>
          <p:cNvPr id="6" name="TextBox 5">
            <a:extLst>
              <a:ext uri="{FF2B5EF4-FFF2-40B4-BE49-F238E27FC236}">
                <a16:creationId xmlns:a16="http://schemas.microsoft.com/office/drawing/2014/main" id="{8AB9753A-8273-CB20-267A-10101D945ADF}"/>
              </a:ext>
            </a:extLst>
          </p:cNvPr>
          <p:cNvSpPr txBox="1"/>
          <p:nvPr/>
        </p:nvSpPr>
        <p:spPr>
          <a:xfrm>
            <a:off x="736611" y="3619646"/>
            <a:ext cx="21937651" cy="830997"/>
          </a:xfrm>
          <a:prstGeom prst="rect">
            <a:avLst/>
          </a:prstGeom>
          <a:noFill/>
        </p:spPr>
        <p:txBody>
          <a:bodyPr wrap="square">
            <a:spAutoFit/>
          </a:bodyPr>
          <a:lstStyle/>
          <a:p>
            <a:r>
              <a:rPr lang="en-US" b="1">
                <a:solidFill>
                  <a:schemeClr val="bg2">
                    <a:lumMod val="75000"/>
                  </a:schemeClr>
                </a:solidFill>
                <a:latin typeface="Georgia" panose="02040502050405020303" pitchFamily="18" charset="0"/>
              </a:rPr>
              <a:t>Research Training Activities &amp; Letters of Agreement, RFA pgs. 33, 49</a:t>
            </a:r>
          </a:p>
        </p:txBody>
      </p:sp>
      <p:sp>
        <p:nvSpPr>
          <p:cNvPr id="5" name="Content Placeholder 2"/>
          <p:cNvSpPr>
            <a:spLocks noGrp="1"/>
          </p:cNvSpPr>
          <p:nvPr>
            <p:ph type="body" sz="quarter" idx="14"/>
          </p:nvPr>
        </p:nvSpPr>
        <p:spPr>
          <a:xfrm>
            <a:off x="777870" y="4652375"/>
            <a:ext cx="22847305" cy="7731592"/>
          </a:xfrm>
        </p:spPr>
        <p:txBody>
          <a:bodyPr vert="horz" lIns="0" tIns="0" rIns="0" bIns="0" rtlCol="0" anchor="t">
            <a:normAutofit/>
          </a:bodyPr>
          <a:lstStyle/>
          <a:p>
            <a:pPr marL="0" indent="0">
              <a:spcBef>
                <a:spcPts val="600"/>
              </a:spcBef>
              <a:spcAft>
                <a:spcPts val="600"/>
              </a:spcAft>
              <a:buNone/>
            </a:pPr>
            <a:r>
              <a:rPr lang="en-US" sz="5000" b="1" i="1" dirty="0">
                <a:solidFill>
                  <a:schemeClr val="tx2"/>
                </a:solidFill>
                <a:latin typeface="Arial" panose="020B0604020202020204" pitchFamily="34" charset="0"/>
              </a:rPr>
              <a:t>You should describe: </a:t>
            </a:r>
          </a:p>
          <a:p>
            <a:pPr lvl="1">
              <a:spcBef>
                <a:spcPts val="600"/>
              </a:spcBef>
              <a:spcAft>
                <a:spcPts val="600"/>
              </a:spcAft>
            </a:pPr>
            <a:r>
              <a:rPr lang="en-US" sz="4800" dirty="0">
                <a:solidFill>
                  <a:schemeClr val="tx2"/>
                </a:solidFill>
                <a:latin typeface="Arial" panose="020B0604020202020204" pitchFamily="34" charset="0"/>
              </a:rPr>
              <a:t>Requirements for apprenticeship and practicum experiences with practitioners and/or policymakers  </a:t>
            </a:r>
          </a:p>
          <a:p>
            <a:pPr lvl="1">
              <a:spcBef>
                <a:spcPts val="600"/>
              </a:spcBef>
              <a:spcAft>
                <a:spcPts val="600"/>
              </a:spcAft>
            </a:pPr>
            <a:r>
              <a:rPr lang="en-US" sz="4800" dirty="0">
                <a:solidFill>
                  <a:schemeClr val="tx2"/>
                </a:solidFill>
                <a:latin typeface="Arial" panose="020B0604020202020204" pitchFamily="34" charset="0"/>
                <a:cs typeface="Times New Roman"/>
              </a:rPr>
              <a:t>Specific opportunities for fellows to work directly with local and state education agencies, consortiums, etc.  </a:t>
            </a:r>
          </a:p>
          <a:p>
            <a:pPr lvl="1">
              <a:spcBef>
                <a:spcPts val="600"/>
              </a:spcBef>
              <a:spcAft>
                <a:spcPts val="600"/>
              </a:spcAft>
            </a:pPr>
            <a:r>
              <a:rPr lang="en-US" sz="4800" dirty="0">
                <a:solidFill>
                  <a:schemeClr val="tx2"/>
                </a:solidFill>
                <a:latin typeface="Arial" panose="020B0604020202020204" pitchFamily="34" charset="0"/>
              </a:rPr>
              <a:t>The practitioner/policymaker partnerships that will be involved </a:t>
            </a:r>
          </a:p>
          <a:p>
            <a:pPr lvl="1">
              <a:spcBef>
                <a:spcPts val="600"/>
              </a:spcBef>
              <a:spcAft>
                <a:spcPts val="600"/>
              </a:spcAft>
            </a:pPr>
            <a:r>
              <a:rPr lang="en-US" sz="4800" dirty="0">
                <a:solidFill>
                  <a:schemeClr val="tx2"/>
                </a:solidFill>
                <a:latin typeface="Arial" panose="020B0604020202020204" pitchFamily="34" charset="0"/>
              </a:rPr>
              <a:t>How these opportunities overlap the research requirements (if applicable) </a:t>
            </a:r>
            <a:endParaRPr lang="en-US" sz="5000" dirty="0">
              <a:solidFill>
                <a:schemeClr val="tx2"/>
              </a:solidFill>
              <a:latin typeface="Arial" panose="020B0604020202020204" pitchFamily="34" charset="0"/>
            </a:endParaRPr>
          </a:p>
          <a:p>
            <a:pPr marL="0" indent="0">
              <a:spcBef>
                <a:spcPts val="1800"/>
              </a:spcBef>
              <a:spcAft>
                <a:spcPts val="600"/>
              </a:spcAft>
              <a:buNone/>
            </a:pPr>
            <a:r>
              <a:rPr lang="en-US" sz="5000" b="1" dirty="0">
                <a:solidFill>
                  <a:schemeClr val="tx2"/>
                </a:solidFill>
                <a:latin typeface="Arial" panose="020B0604020202020204" pitchFamily="34" charset="0"/>
                <a:cs typeface="Times New Roman"/>
              </a:rPr>
              <a:t>Note: </a:t>
            </a:r>
            <a:r>
              <a:rPr lang="en-US" sz="5000" dirty="0">
                <a:solidFill>
                  <a:schemeClr val="tx2"/>
                </a:solidFill>
                <a:latin typeface="Arial" panose="020B0604020202020204" pitchFamily="34" charset="0"/>
                <a:cs typeface="Times New Roman"/>
              </a:rPr>
              <a:t>You </a:t>
            </a:r>
            <a:r>
              <a:rPr lang="en-US" sz="5000" b="1" dirty="0">
                <a:solidFill>
                  <a:schemeClr val="bg2">
                    <a:lumMod val="75000"/>
                  </a:schemeClr>
                </a:solidFill>
                <a:latin typeface="Arial" panose="020B0604020202020204" pitchFamily="34" charset="0"/>
                <a:cs typeface="Times New Roman"/>
              </a:rPr>
              <a:t>must</a:t>
            </a:r>
            <a:r>
              <a:rPr lang="en-US" sz="5000" dirty="0">
                <a:solidFill>
                  <a:schemeClr val="tx2"/>
                </a:solidFill>
                <a:latin typeface="Arial" panose="020B0604020202020204" pitchFamily="34" charset="0"/>
                <a:cs typeface="Times New Roman"/>
              </a:rPr>
              <a:t> provide Letters of Agreement from these partners in Appendix E. </a:t>
            </a:r>
          </a:p>
          <a:p>
            <a:pPr marL="0" indent="0">
              <a:buNone/>
            </a:pPr>
            <a:endParaRPr lang="en-US" sz="5000" dirty="0">
              <a:latin typeface="Arial" panose="020B0604020202020204" pitchFamily="34" charset="0"/>
            </a:endParaRPr>
          </a:p>
        </p:txBody>
      </p:sp>
      <p:sp>
        <p:nvSpPr>
          <p:cNvPr id="4" name="Slide Number Placeholder 3"/>
          <p:cNvSpPr>
            <a:spLocks noGrp="1"/>
          </p:cNvSpPr>
          <p:nvPr>
            <p:ph type="sldNum" sz="quarter" idx="15"/>
          </p:nvPr>
        </p:nvSpPr>
        <p:spPr/>
        <p:txBody>
          <a:bodyPr/>
          <a:lstStyle/>
          <a:p>
            <a:fld id="{3B749A01-A9DC-41D1-AE17-D6083DB014AA}" type="slidenum">
              <a:rPr lang="en-US" smtClean="0"/>
              <a:pPr/>
              <a:t>40</a:t>
            </a:fld>
            <a:endParaRPr lang="en-US"/>
          </a:p>
        </p:txBody>
      </p:sp>
    </p:spTree>
    <p:extLst>
      <p:ext uri="{BB962C8B-B14F-4D97-AF65-F5344CB8AC3E}">
        <p14:creationId xmlns:p14="http://schemas.microsoft.com/office/powerpoint/2010/main" val="23858981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solidFill>
                  <a:schemeClr val="tx2"/>
                </a:solidFill>
              </a:rPr>
              <a:t>Career Development Activities</a:t>
            </a:r>
          </a:p>
        </p:txBody>
      </p:sp>
      <p:sp>
        <p:nvSpPr>
          <p:cNvPr id="6" name="TextBox 5">
            <a:extLst>
              <a:ext uri="{FF2B5EF4-FFF2-40B4-BE49-F238E27FC236}">
                <a16:creationId xmlns:a16="http://schemas.microsoft.com/office/drawing/2014/main" id="{EE19F879-56A3-3FA0-81CA-B8F77F632CF8}"/>
              </a:ext>
            </a:extLst>
          </p:cNvPr>
          <p:cNvSpPr txBox="1"/>
          <p:nvPr/>
        </p:nvSpPr>
        <p:spPr>
          <a:xfrm>
            <a:off x="777870" y="2428907"/>
            <a:ext cx="17027839" cy="830997"/>
          </a:xfrm>
          <a:prstGeom prst="rect">
            <a:avLst/>
          </a:prstGeom>
          <a:noFill/>
        </p:spPr>
        <p:txBody>
          <a:bodyPr wrap="square">
            <a:spAutoFit/>
          </a:bodyPr>
          <a:lstStyle/>
          <a:p>
            <a:r>
              <a:rPr lang="en-US" b="1">
                <a:solidFill>
                  <a:schemeClr val="bg2">
                    <a:lumMod val="75000"/>
                  </a:schemeClr>
                </a:solidFill>
                <a:latin typeface="Georgia" panose="02040502050405020303" pitchFamily="18" charset="0"/>
              </a:rPr>
              <a:t>Research Training Activities, RFA pg. 33</a:t>
            </a:r>
          </a:p>
        </p:txBody>
      </p:sp>
      <p:sp>
        <p:nvSpPr>
          <p:cNvPr id="3" name="Content Placeholder 2"/>
          <p:cNvSpPr>
            <a:spLocks noGrp="1"/>
          </p:cNvSpPr>
          <p:nvPr>
            <p:ph type="body" sz="quarter" idx="14"/>
          </p:nvPr>
        </p:nvSpPr>
        <p:spPr>
          <a:xfrm>
            <a:off x="777870" y="3577831"/>
            <a:ext cx="22847305" cy="9007869"/>
          </a:xfrm>
        </p:spPr>
        <p:txBody>
          <a:bodyPr vert="horz" lIns="0" tIns="0" rIns="0" bIns="0" rtlCol="0" anchor="t">
            <a:normAutofit/>
          </a:bodyPr>
          <a:lstStyle/>
          <a:p>
            <a:pPr marL="0" indent="0">
              <a:spcBef>
                <a:spcPts val="600"/>
              </a:spcBef>
              <a:spcAft>
                <a:spcPts val="600"/>
              </a:spcAft>
              <a:buNone/>
            </a:pPr>
            <a:r>
              <a:rPr lang="en-US" sz="5200">
                <a:solidFill>
                  <a:schemeClr val="tx2"/>
                </a:solidFill>
                <a:latin typeface="Arial" panose="020B0604020202020204" pitchFamily="34" charset="0"/>
              </a:rPr>
              <a:t>Career development activities should support the fellows’ transition to their next positions after the fellowship at institutions such as</a:t>
            </a:r>
          </a:p>
          <a:p>
            <a:pPr lvl="1">
              <a:spcBef>
                <a:spcPts val="600"/>
              </a:spcBef>
              <a:spcAft>
                <a:spcPts val="600"/>
              </a:spcAft>
            </a:pPr>
            <a:r>
              <a:rPr lang="en-US" sz="4800">
                <a:solidFill>
                  <a:schemeClr val="tx2"/>
                </a:solidFill>
                <a:latin typeface="Arial" panose="020B0604020202020204" pitchFamily="34" charset="0"/>
                <a:cs typeface="Times New Roman"/>
              </a:rPr>
              <a:t>Institutions of higher education</a:t>
            </a:r>
          </a:p>
          <a:p>
            <a:pPr lvl="1">
              <a:spcBef>
                <a:spcPts val="600"/>
              </a:spcBef>
              <a:spcAft>
                <a:spcPts val="600"/>
              </a:spcAft>
            </a:pPr>
            <a:r>
              <a:rPr lang="en-US" sz="4800">
                <a:solidFill>
                  <a:schemeClr val="tx2"/>
                </a:solidFill>
                <a:latin typeface="Arial" panose="020B0604020202020204" pitchFamily="34" charset="0"/>
                <a:cs typeface="Times New Roman"/>
              </a:rPr>
              <a:t>Research institutions</a:t>
            </a:r>
          </a:p>
          <a:p>
            <a:pPr lvl="1">
              <a:spcBef>
                <a:spcPts val="600"/>
              </a:spcBef>
              <a:spcAft>
                <a:spcPts val="600"/>
              </a:spcAft>
            </a:pPr>
            <a:r>
              <a:rPr lang="en-US" sz="4800">
                <a:solidFill>
                  <a:schemeClr val="tx2"/>
                </a:solidFill>
                <a:latin typeface="Arial" panose="020B0604020202020204" pitchFamily="34" charset="0"/>
                <a:cs typeface="Times New Roman"/>
              </a:rPr>
              <a:t>National, state, regional, local and other educational agencies</a:t>
            </a:r>
          </a:p>
          <a:p>
            <a:pPr lvl="1">
              <a:spcBef>
                <a:spcPts val="600"/>
              </a:spcBef>
              <a:spcAft>
                <a:spcPts val="600"/>
              </a:spcAft>
            </a:pPr>
            <a:r>
              <a:rPr lang="en-US" sz="4800">
                <a:solidFill>
                  <a:schemeClr val="tx2"/>
                </a:solidFill>
                <a:latin typeface="Arial" panose="020B0604020202020204" pitchFamily="34" charset="0"/>
                <a:cs typeface="Times New Roman"/>
              </a:rPr>
              <a:t>Postsecondary educational systems</a:t>
            </a:r>
          </a:p>
          <a:p>
            <a:pPr lvl="1">
              <a:spcBef>
                <a:spcPts val="600"/>
              </a:spcBef>
              <a:spcAft>
                <a:spcPts val="600"/>
              </a:spcAft>
            </a:pPr>
            <a:r>
              <a:rPr lang="en-US" sz="4800">
                <a:solidFill>
                  <a:schemeClr val="tx2"/>
                </a:solidFill>
                <a:latin typeface="Arial" panose="020B0604020202020204" pitchFamily="34" charset="0"/>
                <a:cs typeface="Times New Roman"/>
              </a:rPr>
              <a:t>Policy organizations</a:t>
            </a:r>
          </a:p>
          <a:p>
            <a:pPr lvl="1">
              <a:spcBef>
                <a:spcPts val="600"/>
              </a:spcBef>
              <a:spcAft>
                <a:spcPts val="600"/>
              </a:spcAft>
            </a:pPr>
            <a:r>
              <a:rPr lang="en-US" sz="4800">
                <a:solidFill>
                  <a:schemeClr val="tx2"/>
                </a:solidFill>
                <a:latin typeface="Arial" panose="020B0604020202020204" pitchFamily="34" charset="0"/>
                <a:cs typeface="Times New Roman"/>
              </a:rPr>
              <a:t>Other education-focused organizations, including technology firms, small businesses, and non-profits</a:t>
            </a:r>
          </a:p>
          <a:p>
            <a:endParaRPr lang="en-US"/>
          </a:p>
          <a:p>
            <a:endParaRPr lang="en-US"/>
          </a:p>
        </p:txBody>
      </p:sp>
      <p:sp>
        <p:nvSpPr>
          <p:cNvPr id="4" name="Slide Number Placeholder 3"/>
          <p:cNvSpPr>
            <a:spLocks noGrp="1"/>
          </p:cNvSpPr>
          <p:nvPr>
            <p:ph type="sldNum" sz="quarter" idx="15"/>
          </p:nvPr>
        </p:nvSpPr>
        <p:spPr/>
        <p:txBody>
          <a:bodyPr/>
          <a:lstStyle/>
          <a:p>
            <a:fld id="{3B749A01-A9DC-41D1-AE17-D6083DB014AA}" type="slidenum">
              <a:rPr lang="en-US" smtClean="0"/>
              <a:pPr/>
              <a:t>41</a:t>
            </a:fld>
            <a:endParaRPr lang="en-US"/>
          </a:p>
        </p:txBody>
      </p:sp>
    </p:spTree>
    <p:extLst>
      <p:ext uri="{BB962C8B-B14F-4D97-AF65-F5344CB8AC3E}">
        <p14:creationId xmlns:p14="http://schemas.microsoft.com/office/powerpoint/2010/main" val="34156020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chemeClr val="tx2"/>
                </a:solidFill>
              </a:rPr>
              <a:t>Other Training Activities</a:t>
            </a:r>
          </a:p>
        </p:txBody>
      </p:sp>
      <p:sp>
        <p:nvSpPr>
          <p:cNvPr id="6" name="TextBox 5">
            <a:extLst>
              <a:ext uri="{FF2B5EF4-FFF2-40B4-BE49-F238E27FC236}">
                <a16:creationId xmlns:a16="http://schemas.microsoft.com/office/drawing/2014/main" id="{EE19F879-56A3-3FA0-81CA-B8F77F632CF8}"/>
              </a:ext>
            </a:extLst>
          </p:cNvPr>
          <p:cNvSpPr txBox="1"/>
          <p:nvPr/>
        </p:nvSpPr>
        <p:spPr>
          <a:xfrm>
            <a:off x="777870" y="2356996"/>
            <a:ext cx="17027839" cy="830997"/>
          </a:xfrm>
          <a:prstGeom prst="rect">
            <a:avLst/>
          </a:prstGeom>
          <a:noFill/>
        </p:spPr>
        <p:txBody>
          <a:bodyPr wrap="square">
            <a:spAutoFit/>
          </a:bodyPr>
          <a:lstStyle/>
          <a:p>
            <a:r>
              <a:rPr lang="en-US" b="1" dirty="0">
                <a:solidFill>
                  <a:schemeClr val="bg2">
                    <a:lumMod val="75000"/>
                  </a:schemeClr>
                </a:solidFill>
                <a:latin typeface="Georgia" panose="02040502050405020303" pitchFamily="18" charset="0"/>
              </a:rPr>
              <a:t>Research Training Activities, RFA pg. 33</a:t>
            </a:r>
          </a:p>
        </p:txBody>
      </p:sp>
      <p:sp>
        <p:nvSpPr>
          <p:cNvPr id="3" name="Content Placeholder 2"/>
          <p:cNvSpPr>
            <a:spLocks noGrp="1"/>
          </p:cNvSpPr>
          <p:nvPr>
            <p:ph type="body" sz="quarter" idx="14"/>
          </p:nvPr>
        </p:nvSpPr>
        <p:spPr>
          <a:xfrm>
            <a:off x="777870" y="3627412"/>
            <a:ext cx="22847305" cy="7731592"/>
          </a:xfrm>
        </p:spPr>
        <p:txBody>
          <a:bodyPr vert="horz" lIns="0" tIns="0" rIns="0" bIns="0" rtlCol="0" anchor="t">
            <a:normAutofit/>
          </a:bodyPr>
          <a:lstStyle/>
          <a:p>
            <a:pPr marL="0" indent="0">
              <a:spcBef>
                <a:spcPts val="600"/>
              </a:spcBef>
              <a:spcAft>
                <a:spcPts val="600"/>
              </a:spcAft>
              <a:buNone/>
            </a:pPr>
            <a:r>
              <a:rPr lang="en-US" sz="5400" b="1">
                <a:solidFill>
                  <a:schemeClr val="tx2"/>
                </a:solidFill>
                <a:latin typeface="Arial" panose="020B0604020202020204" pitchFamily="34" charset="0"/>
              </a:rPr>
              <a:t>You should describe:</a:t>
            </a:r>
          </a:p>
          <a:p>
            <a:pPr lvl="1">
              <a:spcBef>
                <a:spcPts val="600"/>
              </a:spcBef>
              <a:spcAft>
                <a:spcPts val="600"/>
              </a:spcAft>
            </a:pPr>
            <a:r>
              <a:rPr lang="en-US" sz="4800">
                <a:solidFill>
                  <a:schemeClr val="tx2"/>
                </a:solidFill>
                <a:latin typeface="Arial" panose="020B0604020202020204" pitchFamily="34" charset="0"/>
                <a:cs typeface="Times New Roman"/>
              </a:rPr>
              <a:t>Any other activities as appropriate </a:t>
            </a:r>
          </a:p>
          <a:p>
            <a:pPr lvl="1">
              <a:spcBef>
                <a:spcPts val="600"/>
              </a:spcBef>
              <a:spcAft>
                <a:spcPts val="600"/>
              </a:spcAft>
            </a:pPr>
            <a:r>
              <a:rPr lang="en-US" sz="4800">
                <a:solidFill>
                  <a:schemeClr val="tx2"/>
                </a:solidFill>
                <a:latin typeface="Arial" panose="020B0604020202020204" pitchFamily="34" charset="0"/>
                <a:cs typeface="Times New Roman"/>
              </a:rPr>
              <a:t>How these activities will develop fellows' knowledge, skills, and abilities.</a:t>
            </a:r>
          </a:p>
          <a:p>
            <a:pPr lvl="1">
              <a:spcBef>
                <a:spcPts val="600"/>
              </a:spcBef>
              <a:spcAft>
                <a:spcPts val="600"/>
              </a:spcAft>
            </a:pPr>
            <a:r>
              <a:rPr lang="en-US" sz="4800">
                <a:solidFill>
                  <a:schemeClr val="tx2"/>
                </a:solidFill>
                <a:latin typeface="Arial" panose="020B0604020202020204" pitchFamily="34" charset="0"/>
              </a:rPr>
              <a:t>How the program will monitor the activities’ contribution to the fellows’ professional development.</a:t>
            </a:r>
          </a:p>
          <a:p>
            <a:endParaRPr lang="en-US"/>
          </a:p>
          <a:p>
            <a:endParaRPr lang="en-US"/>
          </a:p>
        </p:txBody>
      </p:sp>
      <p:sp>
        <p:nvSpPr>
          <p:cNvPr id="4" name="Slide Number Placeholder 3"/>
          <p:cNvSpPr>
            <a:spLocks noGrp="1"/>
          </p:cNvSpPr>
          <p:nvPr>
            <p:ph type="sldNum" sz="quarter" idx="15"/>
          </p:nvPr>
        </p:nvSpPr>
        <p:spPr/>
        <p:txBody>
          <a:bodyPr/>
          <a:lstStyle/>
          <a:p>
            <a:fld id="{3B749A01-A9DC-41D1-AE17-D6083DB014AA}" type="slidenum">
              <a:rPr lang="en-US" smtClean="0"/>
              <a:pPr/>
              <a:t>42</a:t>
            </a:fld>
            <a:endParaRPr lang="en-US"/>
          </a:p>
        </p:txBody>
      </p:sp>
    </p:spTree>
    <p:extLst>
      <p:ext uri="{BB962C8B-B14F-4D97-AF65-F5344CB8AC3E}">
        <p14:creationId xmlns:p14="http://schemas.microsoft.com/office/powerpoint/2010/main" val="22078454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solidFill>
                  <a:schemeClr val="tx2"/>
                </a:solidFill>
              </a:rPr>
              <a:t>Education Sciences Certificate</a:t>
            </a:r>
          </a:p>
        </p:txBody>
      </p:sp>
      <p:sp>
        <p:nvSpPr>
          <p:cNvPr id="5" name="TextBox 4">
            <a:extLst>
              <a:ext uri="{FF2B5EF4-FFF2-40B4-BE49-F238E27FC236}">
                <a16:creationId xmlns:a16="http://schemas.microsoft.com/office/drawing/2014/main" id="{E543C826-E11F-D283-F7EF-A860BC6C453C}"/>
              </a:ext>
            </a:extLst>
          </p:cNvPr>
          <p:cNvSpPr txBox="1"/>
          <p:nvPr/>
        </p:nvSpPr>
        <p:spPr>
          <a:xfrm>
            <a:off x="757241" y="2339277"/>
            <a:ext cx="17027839" cy="830997"/>
          </a:xfrm>
          <a:prstGeom prst="rect">
            <a:avLst/>
          </a:prstGeom>
          <a:noFill/>
        </p:spPr>
        <p:txBody>
          <a:bodyPr wrap="square">
            <a:spAutoFit/>
          </a:bodyPr>
          <a:lstStyle/>
          <a:p>
            <a:r>
              <a:rPr lang="en-US" b="1">
                <a:solidFill>
                  <a:schemeClr val="bg2">
                    <a:lumMod val="75000"/>
                  </a:schemeClr>
                </a:solidFill>
                <a:latin typeface="Georgia" panose="02040502050405020303" pitchFamily="18" charset="0"/>
              </a:rPr>
              <a:t>Various Sections, RFA pgs. 28, 29, 31, 34-35, 39</a:t>
            </a:r>
          </a:p>
        </p:txBody>
      </p:sp>
      <p:sp>
        <p:nvSpPr>
          <p:cNvPr id="3" name="Content Placeholder 2"/>
          <p:cNvSpPr>
            <a:spLocks noGrp="1"/>
          </p:cNvSpPr>
          <p:nvPr>
            <p:ph type="body" sz="quarter" idx="14"/>
          </p:nvPr>
        </p:nvSpPr>
        <p:spPr>
          <a:xfrm>
            <a:off x="777870" y="3444594"/>
            <a:ext cx="22847305" cy="8945526"/>
          </a:xfrm>
        </p:spPr>
        <p:txBody>
          <a:bodyPr vert="horz" lIns="0" tIns="0" rIns="0" bIns="0" rtlCol="0" anchor="t">
            <a:normAutofit/>
          </a:bodyPr>
          <a:lstStyle/>
          <a:p>
            <a:pPr marL="0" indent="0">
              <a:spcBef>
                <a:spcPts val="1200"/>
              </a:spcBef>
              <a:spcAft>
                <a:spcPts val="1200"/>
              </a:spcAft>
              <a:buNone/>
            </a:pPr>
            <a:r>
              <a:rPr lang="en-US" sz="5400" dirty="0">
                <a:solidFill>
                  <a:schemeClr val="tx2"/>
                </a:solidFill>
                <a:latin typeface="Arial" panose="020B0604020202020204" pitchFamily="34" charset="0"/>
              </a:rPr>
              <a:t>Your institution </a:t>
            </a:r>
            <a:r>
              <a:rPr lang="en-US" sz="5400" b="1" dirty="0">
                <a:solidFill>
                  <a:schemeClr val="bg2">
                    <a:lumMod val="75000"/>
                  </a:schemeClr>
                </a:solidFill>
                <a:latin typeface="Arial" panose="020B0604020202020204" pitchFamily="34" charset="0"/>
              </a:rPr>
              <a:t>must</a:t>
            </a:r>
            <a:r>
              <a:rPr lang="en-US" sz="5400" dirty="0">
                <a:solidFill>
                  <a:schemeClr val="tx2"/>
                </a:solidFill>
                <a:latin typeface="Arial" panose="020B0604020202020204" pitchFamily="34" charset="0"/>
              </a:rPr>
              <a:t> establish an Education Sciences Certificate (a formal credential reflecting the fellows’ work in the field of education sciences)</a:t>
            </a:r>
          </a:p>
          <a:p>
            <a:pPr marL="0" indent="0">
              <a:spcBef>
                <a:spcPts val="1200"/>
              </a:spcBef>
              <a:spcAft>
                <a:spcPts val="1200"/>
              </a:spcAft>
              <a:buNone/>
            </a:pPr>
            <a:r>
              <a:rPr lang="en-US" sz="5400" b="1" dirty="0">
                <a:solidFill>
                  <a:schemeClr val="tx2"/>
                </a:solidFill>
                <a:latin typeface="Arial" panose="020B0604020202020204" pitchFamily="34" charset="0"/>
              </a:rPr>
              <a:t>You should describe:</a:t>
            </a:r>
          </a:p>
          <a:p>
            <a:pPr lvl="1">
              <a:spcBef>
                <a:spcPts val="600"/>
              </a:spcBef>
              <a:spcAft>
                <a:spcPts val="600"/>
              </a:spcAft>
            </a:pPr>
            <a:r>
              <a:rPr lang="en-US" sz="4800" dirty="0">
                <a:solidFill>
                  <a:schemeClr val="tx2"/>
                </a:solidFill>
                <a:latin typeface="Arial" panose="020B0604020202020204" pitchFamily="34" charset="0"/>
                <a:cs typeface="Times New Roman"/>
              </a:rPr>
              <a:t>Requirements for receiving the certificate.</a:t>
            </a:r>
          </a:p>
          <a:p>
            <a:pPr lvl="1">
              <a:spcBef>
                <a:spcPts val="600"/>
              </a:spcBef>
              <a:spcAft>
                <a:spcPts val="600"/>
              </a:spcAft>
            </a:pPr>
            <a:r>
              <a:rPr lang="en-US" sz="4800" dirty="0">
                <a:solidFill>
                  <a:schemeClr val="tx2"/>
                </a:solidFill>
                <a:latin typeface="Arial" panose="020B0604020202020204" pitchFamily="34" charset="0"/>
                <a:cs typeface="Times New Roman"/>
              </a:rPr>
              <a:t>Procedure for establishing the certificate </a:t>
            </a:r>
            <a:endParaRPr lang="en-US" sz="5400" dirty="0">
              <a:solidFill>
                <a:schemeClr val="tx2"/>
              </a:solidFill>
              <a:latin typeface="Arial" panose="020B0604020202020204" pitchFamily="34" charset="0"/>
              <a:cs typeface="Times New Roman"/>
            </a:endParaRPr>
          </a:p>
          <a:p>
            <a:pPr marL="0" indent="0">
              <a:spcBef>
                <a:spcPts val="1200"/>
              </a:spcBef>
              <a:spcAft>
                <a:spcPts val="1200"/>
              </a:spcAft>
              <a:buNone/>
            </a:pPr>
            <a:r>
              <a:rPr lang="en-US" sz="5400" b="1" dirty="0">
                <a:solidFill>
                  <a:schemeClr val="tx2"/>
                </a:solidFill>
                <a:latin typeface="Arial" panose="020B0604020202020204" pitchFamily="34" charset="0"/>
              </a:rPr>
              <a:t>Note: </a:t>
            </a:r>
            <a:r>
              <a:rPr lang="en-US" sz="5400" dirty="0">
                <a:solidFill>
                  <a:schemeClr val="tx2"/>
                </a:solidFill>
                <a:latin typeface="Arial" panose="020B0604020202020204" pitchFamily="34" charset="0"/>
              </a:rPr>
              <a:t>In Appendix E, you </a:t>
            </a:r>
            <a:r>
              <a:rPr lang="en-US" sz="5400" b="1" dirty="0">
                <a:solidFill>
                  <a:schemeClr val="bg2">
                    <a:lumMod val="75000"/>
                  </a:schemeClr>
                </a:solidFill>
                <a:latin typeface="Arial" panose="020B0604020202020204" pitchFamily="34" charset="0"/>
              </a:rPr>
              <a:t>must</a:t>
            </a:r>
            <a:r>
              <a:rPr lang="en-US" sz="5400" dirty="0">
                <a:solidFill>
                  <a:schemeClr val="tx2"/>
                </a:solidFill>
                <a:latin typeface="Arial" panose="020B0604020202020204" pitchFamily="34" charset="0"/>
              </a:rPr>
              <a:t> include a letter of agreement from your Institution agreeing to establish/award the Certificate.</a:t>
            </a:r>
          </a:p>
        </p:txBody>
      </p:sp>
      <p:sp>
        <p:nvSpPr>
          <p:cNvPr id="4" name="Slide Number Placeholder 3"/>
          <p:cNvSpPr>
            <a:spLocks noGrp="1"/>
          </p:cNvSpPr>
          <p:nvPr>
            <p:ph type="sldNum" sz="quarter" idx="15"/>
          </p:nvPr>
        </p:nvSpPr>
        <p:spPr/>
        <p:txBody>
          <a:bodyPr/>
          <a:lstStyle/>
          <a:p>
            <a:fld id="{3B749A01-A9DC-41D1-AE17-D6083DB014AA}" type="slidenum">
              <a:rPr lang="en-US" smtClean="0"/>
              <a:pPr/>
              <a:t>43</a:t>
            </a:fld>
            <a:endParaRPr lang="en-US"/>
          </a:p>
        </p:txBody>
      </p:sp>
    </p:spTree>
    <p:extLst>
      <p:ext uri="{BB962C8B-B14F-4D97-AF65-F5344CB8AC3E}">
        <p14:creationId xmlns:p14="http://schemas.microsoft.com/office/powerpoint/2010/main" val="5605693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a:solidFill>
                  <a:schemeClr val="tx2"/>
                </a:solidFill>
              </a:rPr>
              <a:t>Tracking Fellows’ Progress</a:t>
            </a:r>
          </a:p>
        </p:txBody>
      </p:sp>
      <p:sp>
        <p:nvSpPr>
          <p:cNvPr id="5" name="TextBox 4">
            <a:extLst>
              <a:ext uri="{FF2B5EF4-FFF2-40B4-BE49-F238E27FC236}">
                <a16:creationId xmlns:a16="http://schemas.microsoft.com/office/drawing/2014/main" id="{3E4DEC01-FFA1-B033-3D71-3AF0056F67C3}"/>
              </a:ext>
            </a:extLst>
          </p:cNvPr>
          <p:cNvSpPr txBox="1"/>
          <p:nvPr/>
        </p:nvSpPr>
        <p:spPr>
          <a:xfrm>
            <a:off x="757241" y="2381323"/>
            <a:ext cx="17027839" cy="830997"/>
          </a:xfrm>
          <a:prstGeom prst="rect">
            <a:avLst/>
          </a:prstGeom>
          <a:noFill/>
        </p:spPr>
        <p:txBody>
          <a:bodyPr wrap="square">
            <a:spAutoFit/>
          </a:bodyPr>
          <a:lstStyle/>
          <a:p>
            <a:r>
              <a:rPr lang="en-US" b="1">
                <a:solidFill>
                  <a:schemeClr val="bg2">
                    <a:lumMod val="75000"/>
                  </a:schemeClr>
                </a:solidFill>
                <a:latin typeface="Georgia" panose="02040502050405020303" pitchFamily="18" charset="0"/>
              </a:rPr>
              <a:t>Research Training Plan, RFA pgs. 31, 34</a:t>
            </a:r>
          </a:p>
        </p:txBody>
      </p:sp>
      <p:sp>
        <p:nvSpPr>
          <p:cNvPr id="3" name="Content Placeholder 2"/>
          <p:cNvSpPr>
            <a:spLocks noGrp="1"/>
          </p:cNvSpPr>
          <p:nvPr>
            <p:ph type="body" sz="quarter" idx="14"/>
          </p:nvPr>
        </p:nvSpPr>
        <p:spPr>
          <a:xfrm>
            <a:off x="777870" y="3450966"/>
            <a:ext cx="22847305" cy="7731592"/>
          </a:xfrm>
        </p:spPr>
        <p:txBody>
          <a:bodyPr>
            <a:normAutofit/>
          </a:bodyPr>
          <a:lstStyle/>
          <a:p>
            <a:pPr marL="0" indent="0">
              <a:spcBef>
                <a:spcPts val="1200"/>
              </a:spcBef>
              <a:spcAft>
                <a:spcPts val="600"/>
              </a:spcAft>
              <a:buNone/>
            </a:pPr>
            <a:r>
              <a:rPr lang="en-US" sz="5400" dirty="0">
                <a:solidFill>
                  <a:schemeClr val="tx2"/>
                </a:solidFill>
                <a:latin typeface="Arial" panose="020B0604020202020204" pitchFamily="34" charset="0"/>
              </a:rPr>
              <a:t>In the Training plan, you </a:t>
            </a:r>
            <a:r>
              <a:rPr lang="en-US" sz="5400" b="1" dirty="0">
                <a:solidFill>
                  <a:schemeClr val="bg2">
                    <a:lumMod val="75000"/>
                  </a:schemeClr>
                </a:solidFill>
                <a:latin typeface="Arial" panose="020B0604020202020204" pitchFamily="34" charset="0"/>
              </a:rPr>
              <a:t>must</a:t>
            </a:r>
            <a:r>
              <a:rPr lang="en-US" sz="5400" dirty="0">
                <a:solidFill>
                  <a:schemeClr val="tx2"/>
                </a:solidFill>
                <a:latin typeface="Arial" panose="020B0604020202020204" pitchFamily="34" charset="0"/>
              </a:rPr>
              <a:t> include a description of how you will measure fellow’s progress toward meeting the program’s and his/her own goals. </a:t>
            </a:r>
          </a:p>
          <a:p>
            <a:pPr marL="0" indent="0">
              <a:spcBef>
                <a:spcPts val="1200"/>
              </a:spcBef>
              <a:spcAft>
                <a:spcPts val="600"/>
              </a:spcAft>
              <a:buNone/>
            </a:pPr>
            <a:r>
              <a:rPr lang="en-US" sz="5400" b="1" dirty="0">
                <a:solidFill>
                  <a:schemeClr val="tx2"/>
                </a:solidFill>
                <a:latin typeface="Arial" panose="020B0604020202020204" pitchFamily="34" charset="0"/>
              </a:rPr>
              <a:t>You should describe how the program: </a:t>
            </a:r>
            <a:endParaRPr lang="en-US" sz="5400" dirty="0">
              <a:solidFill>
                <a:schemeClr val="tx2"/>
              </a:solidFill>
              <a:latin typeface="Arial" panose="020B0604020202020204" pitchFamily="34" charset="0"/>
            </a:endParaRPr>
          </a:p>
          <a:p>
            <a:pPr lvl="1">
              <a:spcBef>
                <a:spcPts val="1200"/>
              </a:spcBef>
              <a:spcAft>
                <a:spcPts val="600"/>
              </a:spcAft>
            </a:pPr>
            <a:r>
              <a:rPr lang="en-US" sz="4800" dirty="0">
                <a:solidFill>
                  <a:schemeClr val="tx2"/>
                </a:solidFill>
                <a:latin typeface="Arial" panose="020B0604020202020204" pitchFamily="34" charset="0"/>
              </a:rPr>
              <a:t>Will identify fellows’ strengths and weaknesses (and how to address them).</a:t>
            </a:r>
          </a:p>
          <a:p>
            <a:pPr lvl="1">
              <a:spcBef>
                <a:spcPts val="1200"/>
              </a:spcBef>
              <a:spcAft>
                <a:spcPts val="600"/>
              </a:spcAft>
            </a:pPr>
            <a:r>
              <a:rPr lang="en-US" sz="4800" dirty="0">
                <a:solidFill>
                  <a:schemeClr val="tx2"/>
                </a:solidFill>
                <a:latin typeface="Arial" panose="020B0604020202020204" pitchFamily="34" charset="0"/>
              </a:rPr>
              <a:t>Will assess and document whether fellows have made satisfactory progress (in order to continue to receive their fellowship awards). </a:t>
            </a:r>
          </a:p>
          <a:p>
            <a:pPr marL="0" indent="0">
              <a:spcBef>
                <a:spcPts val="1200"/>
              </a:spcBef>
              <a:spcAft>
                <a:spcPts val="600"/>
              </a:spcAft>
              <a:buNone/>
            </a:pPr>
            <a:r>
              <a:rPr lang="en-US" dirty="0">
                <a:solidFill>
                  <a:schemeClr val="tx2"/>
                </a:solidFill>
              </a:rPr>
              <a:t> </a:t>
            </a:r>
          </a:p>
        </p:txBody>
      </p:sp>
      <p:sp>
        <p:nvSpPr>
          <p:cNvPr id="4" name="Slide Number Placeholder 3"/>
          <p:cNvSpPr>
            <a:spLocks noGrp="1"/>
          </p:cNvSpPr>
          <p:nvPr>
            <p:ph type="sldNum" sz="quarter" idx="15"/>
          </p:nvPr>
        </p:nvSpPr>
        <p:spPr/>
        <p:txBody>
          <a:bodyPr/>
          <a:lstStyle/>
          <a:p>
            <a:fld id="{3B749A01-A9DC-41D1-AE17-D6083DB014AA}" type="slidenum">
              <a:rPr lang="en-US" smtClean="0"/>
              <a:pPr/>
              <a:t>44</a:t>
            </a:fld>
            <a:endParaRPr lang="en-US"/>
          </a:p>
        </p:txBody>
      </p:sp>
    </p:spTree>
    <p:extLst>
      <p:ext uri="{BB962C8B-B14F-4D97-AF65-F5344CB8AC3E}">
        <p14:creationId xmlns:p14="http://schemas.microsoft.com/office/powerpoint/2010/main" val="17546173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a:solidFill>
                  <a:schemeClr val="tx2"/>
                </a:solidFill>
              </a:rPr>
              <a:t>Evaluating the Predoctoral Training Program</a:t>
            </a:r>
          </a:p>
        </p:txBody>
      </p:sp>
      <p:sp>
        <p:nvSpPr>
          <p:cNvPr id="3" name="Content Placeholder 2"/>
          <p:cNvSpPr>
            <a:spLocks noGrp="1"/>
          </p:cNvSpPr>
          <p:nvPr>
            <p:ph type="body" sz="quarter" idx="14"/>
          </p:nvPr>
        </p:nvSpPr>
        <p:spPr>
          <a:xfrm>
            <a:off x="757241" y="2992204"/>
            <a:ext cx="22847305" cy="7731592"/>
          </a:xfrm>
        </p:spPr>
        <p:txBody>
          <a:bodyPr vert="horz" lIns="0" tIns="0" rIns="0" bIns="0" rtlCol="0" anchor="t">
            <a:noAutofit/>
          </a:bodyPr>
          <a:lstStyle/>
          <a:p>
            <a:pPr marL="0" indent="0">
              <a:spcAft>
                <a:spcPts val="1800"/>
              </a:spcAft>
              <a:buNone/>
            </a:pPr>
            <a:r>
              <a:rPr lang="en-US" sz="5400" dirty="0">
                <a:solidFill>
                  <a:schemeClr val="tx2"/>
                </a:solidFill>
                <a:latin typeface="Arial" panose="020B0604020202020204" pitchFamily="34" charset="0"/>
              </a:rPr>
              <a:t>You </a:t>
            </a:r>
            <a:r>
              <a:rPr lang="en-US" sz="5400" b="1" dirty="0">
                <a:solidFill>
                  <a:schemeClr val="bg2">
                    <a:lumMod val="75000"/>
                  </a:schemeClr>
                </a:solidFill>
                <a:latin typeface="Arial" panose="020B0604020202020204" pitchFamily="34" charset="0"/>
              </a:rPr>
              <a:t>must</a:t>
            </a:r>
            <a:r>
              <a:rPr lang="en-US" sz="5400" dirty="0">
                <a:solidFill>
                  <a:schemeClr val="tx2"/>
                </a:solidFill>
                <a:latin typeface="Arial" panose="020B0604020202020204" pitchFamily="34" charset="0"/>
              </a:rPr>
              <a:t> also include a plan to evaluate the success of the program itself.</a:t>
            </a:r>
            <a:endParaRPr lang="en-US" sz="4000" dirty="0">
              <a:latin typeface="Arial" panose="020B0604020202020204" pitchFamily="34" charset="0"/>
            </a:endParaRPr>
          </a:p>
          <a:p>
            <a:pPr marL="0" indent="0">
              <a:spcBef>
                <a:spcPts val="600"/>
              </a:spcBef>
              <a:spcAft>
                <a:spcPts val="600"/>
              </a:spcAft>
              <a:buNone/>
            </a:pPr>
            <a:r>
              <a:rPr lang="en-US" sz="4400" b="1" u="sng" dirty="0">
                <a:solidFill>
                  <a:schemeClr val="tx2"/>
                </a:solidFill>
                <a:latin typeface="Arial" panose="020B0604020202020204" pitchFamily="34" charset="0"/>
              </a:rPr>
              <a:t>Basic measures</a:t>
            </a:r>
          </a:p>
          <a:p>
            <a:pPr marL="1828800" lvl="1" indent="-914400">
              <a:spcBef>
                <a:spcPts val="600"/>
              </a:spcBef>
              <a:spcAft>
                <a:spcPts val="600"/>
              </a:spcAft>
            </a:pPr>
            <a:r>
              <a:rPr lang="en-US" sz="4000" dirty="0">
                <a:solidFill>
                  <a:schemeClr val="tx2"/>
                </a:solidFill>
                <a:latin typeface="Arial" panose="020B0604020202020204" pitchFamily="34" charset="0"/>
              </a:rPr>
              <a:t>Did you recruit the type of fellows you intended to?</a:t>
            </a:r>
          </a:p>
          <a:p>
            <a:pPr marL="1828800" lvl="1" indent="-914400">
              <a:spcBef>
                <a:spcPts val="600"/>
              </a:spcBef>
              <a:spcAft>
                <a:spcPts val="600"/>
              </a:spcAft>
            </a:pPr>
            <a:r>
              <a:rPr lang="en-US" sz="4000" dirty="0">
                <a:solidFill>
                  <a:schemeClr val="tx2"/>
                </a:solidFill>
                <a:latin typeface="Arial" panose="020B0604020202020204" pitchFamily="34" charset="0"/>
                <a:cs typeface="Times New Roman"/>
              </a:rPr>
              <a:t>Did they complete their training? Receive Education Science Certificate? Receive their doctorates? Obtain employment in education research? Publish?</a:t>
            </a:r>
          </a:p>
          <a:p>
            <a:pPr marL="0" indent="0">
              <a:spcBef>
                <a:spcPts val="600"/>
              </a:spcBef>
              <a:spcAft>
                <a:spcPts val="600"/>
              </a:spcAft>
              <a:buNone/>
            </a:pPr>
            <a:r>
              <a:rPr lang="en-US" sz="4400" b="1" u="sng" dirty="0">
                <a:solidFill>
                  <a:schemeClr val="tx2"/>
                </a:solidFill>
                <a:latin typeface="Arial" panose="020B0604020202020204" pitchFamily="34" charset="0"/>
                <a:cs typeface="Times New Roman"/>
              </a:rPr>
              <a:t>More complex measures</a:t>
            </a:r>
          </a:p>
          <a:p>
            <a:pPr marL="1895475" lvl="1" indent="-914400">
              <a:spcBef>
                <a:spcPts val="600"/>
              </a:spcBef>
              <a:spcAft>
                <a:spcPts val="600"/>
              </a:spcAft>
            </a:pPr>
            <a:r>
              <a:rPr lang="en-US" sz="4000" dirty="0">
                <a:solidFill>
                  <a:schemeClr val="tx2"/>
                </a:solidFill>
                <a:latin typeface="Arial" panose="020B0604020202020204" pitchFamily="34" charset="0"/>
                <a:cs typeface="Times New Roman"/>
              </a:rPr>
              <a:t>Analysis of cost per fellow training year including recruitment efforts.</a:t>
            </a:r>
          </a:p>
          <a:p>
            <a:pPr marL="1895475" lvl="1" indent="-914400">
              <a:spcBef>
                <a:spcPts val="600"/>
              </a:spcBef>
              <a:spcAft>
                <a:spcPts val="600"/>
              </a:spcAft>
            </a:pPr>
            <a:r>
              <a:rPr lang="en-US" sz="4000" dirty="0">
                <a:solidFill>
                  <a:schemeClr val="tx2"/>
                </a:solidFill>
                <a:latin typeface="Arial" panose="020B0604020202020204" pitchFamily="34" charset="0"/>
              </a:rPr>
              <a:t>Assessments of how well fellows have learned the skills that were taught and how well they progressed toward being independent researchers? </a:t>
            </a:r>
          </a:p>
          <a:p>
            <a:pPr marL="0" indent="0">
              <a:spcBef>
                <a:spcPts val="600"/>
              </a:spcBef>
              <a:spcAft>
                <a:spcPts val="600"/>
              </a:spcAft>
              <a:buNone/>
            </a:pPr>
            <a:r>
              <a:rPr lang="en-US" sz="4400" b="1" u="sng" dirty="0">
                <a:solidFill>
                  <a:schemeClr val="tx2"/>
                </a:solidFill>
                <a:latin typeface="Arial" panose="020B0604020202020204" pitchFamily="34" charset="0"/>
              </a:rPr>
              <a:t>Other potential measures</a:t>
            </a:r>
          </a:p>
          <a:p>
            <a:pPr marL="1895475" lvl="1" indent="-914400">
              <a:spcBef>
                <a:spcPts val="600"/>
              </a:spcBef>
              <a:spcAft>
                <a:spcPts val="600"/>
              </a:spcAft>
            </a:pPr>
            <a:r>
              <a:rPr lang="en-US" sz="4000" dirty="0">
                <a:solidFill>
                  <a:schemeClr val="tx2"/>
                </a:solidFill>
                <a:latin typeface="Arial" panose="020B0604020202020204" pitchFamily="34" charset="0"/>
                <a:cs typeface="Times New Roman"/>
              </a:rPr>
              <a:t>Self-defined measures that you value as signs of a program’s success (should be aligned to the program goals mentioned in the Significance section).</a:t>
            </a:r>
          </a:p>
        </p:txBody>
      </p:sp>
      <p:sp>
        <p:nvSpPr>
          <p:cNvPr id="4" name="Slide Number Placeholder 3"/>
          <p:cNvSpPr>
            <a:spLocks noGrp="1"/>
          </p:cNvSpPr>
          <p:nvPr>
            <p:ph type="sldNum" sz="quarter" idx="15"/>
          </p:nvPr>
        </p:nvSpPr>
        <p:spPr/>
        <p:txBody>
          <a:bodyPr/>
          <a:lstStyle/>
          <a:p>
            <a:fld id="{3B749A01-A9DC-41D1-AE17-D6083DB014AA}" type="slidenum">
              <a:rPr lang="en-US" smtClean="0"/>
              <a:pPr/>
              <a:t>45</a:t>
            </a:fld>
            <a:endParaRPr lang="en-US"/>
          </a:p>
        </p:txBody>
      </p:sp>
    </p:spTree>
    <p:extLst>
      <p:ext uri="{BB962C8B-B14F-4D97-AF65-F5344CB8AC3E}">
        <p14:creationId xmlns:p14="http://schemas.microsoft.com/office/powerpoint/2010/main" val="39980910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27D07-2396-1717-66C9-F9293FC34EEF}"/>
              </a:ext>
            </a:extLst>
          </p:cNvPr>
          <p:cNvSpPr>
            <a:spLocks noGrp="1"/>
          </p:cNvSpPr>
          <p:nvPr>
            <p:ph type="ctrTitle"/>
          </p:nvPr>
        </p:nvSpPr>
        <p:spPr>
          <a:xfrm>
            <a:off x="1325340" y="6201185"/>
            <a:ext cx="10072762" cy="4436690"/>
          </a:xfrm>
        </p:spPr>
        <p:txBody>
          <a:bodyPr/>
          <a:lstStyle/>
          <a:p>
            <a:r>
              <a:rPr lang="en-US">
                <a:solidFill>
                  <a:schemeClr val="tx2"/>
                </a:solidFill>
              </a:rPr>
              <a:t>Personnel and Resources</a:t>
            </a:r>
            <a:br>
              <a:rPr lang="en-US">
                <a:solidFill>
                  <a:schemeClr val="tx2"/>
                </a:solidFill>
              </a:rPr>
            </a:br>
            <a:endParaRPr lang="en-US">
              <a:solidFill>
                <a:schemeClr val="tx2"/>
              </a:solidFill>
            </a:endParaRPr>
          </a:p>
        </p:txBody>
      </p:sp>
      <p:sp>
        <p:nvSpPr>
          <p:cNvPr id="3" name="Slide Number Placeholder 2">
            <a:extLst>
              <a:ext uri="{FF2B5EF4-FFF2-40B4-BE49-F238E27FC236}">
                <a16:creationId xmlns:a16="http://schemas.microsoft.com/office/drawing/2014/main" id="{2552BE0F-6F5B-3379-C908-5D4B84E17906}"/>
              </a:ext>
            </a:extLst>
          </p:cNvPr>
          <p:cNvSpPr>
            <a:spLocks noGrp="1"/>
          </p:cNvSpPr>
          <p:nvPr>
            <p:ph type="sldNum" sz="quarter" idx="10"/>
          </p:nvPr>
        </p:nvSpPr>
        <p:spPr/>
        <p:txBody>
          <a:bodyPr/>
          <a:lstStyle/>
          <a:p>
            <a:pPr>
              <a:defRPr/>
            </a:pPr>
            <a:fld id="{13FB683A-6D67-4DD5-927A-9257A48A73FE}" type="slidenum">
              <a:rPr lang="uk-UA" smtClean="0"/>
              <a:pPr>
                <a:defRPr/>
              </a:pPr>
              <a:t>46</a:t>
            </a:fld>
            <a:endParaRPr lang="uk-UA"/>
          </a:p>
        </p:txBody>
      </p:sp>
    </p:spTree>
    <p:extLst>
      <p:ext uri="{BB962C8B-B14F-4D97-AF65-F5344CB8AC3E}">
        <p14:creationId xmlns:p14="http://schemas.microsoft.com/office/powerpoint/2010/main" val="12375330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solidFill>
                  <a:schemeClr val="tx2"/>
                </a:solidFill>
              </a:rPr>
              <a:t>Describing Key Personnel</a:t>
            </a:r>
          </a:p>
        </p:txBody>
      </p:sp>
      <p:sp>
        <p:nvSpPr>
          <p:cNvPr id="5" name="TextBox 4">
            <a:extLst>
              <a:ext uri="{FF2B5EF4-FFF2-40B4-BE49-F238E27FC236}">
                <a16:creationId xmlns:a16="http://schemas.microsoft.com/office/drawing/2014/main" id="{9470B92A-DF08-80F8-53D5-754F1AAA77A8}"/>
              </a:ext>
            </a:extLst>
          </p:cNvPr>
          <p:cNvSpPr txBox="1"/>
          <p:nvPr/>
        </p:nvSpPr>
        <p:spPr>
          <a:xfrm>
            <a:off x="757241" y="2381323"/>
            <a:ext cx="17027839" cy="830997"/>
          </a:xfrm>
          <a:prstGeom prst="rect">
            <a:avLst/>
          </a:prstGeom>
          <a:noFill/>
        </p:spPr>
        <p:txBody>
          <a:bodyPr wrap="square">
            <a:spAutoFit/>
          </a:bodyPr>
          <a:lstStyle/>
          <a:p>
            <a:r>
              <a:rPr lang="en-US" b="1">
                <a:solidFill>
                  <a:schemeClr val="bg2">
                    <a:lumMod val="75000"/>
                  </a:schemeClr>
                </a:solidFill>
                <a:latin typeface="Georgia" panose="02040502050405020303" pitchFamily="18" charset="0"/>
              </a:rPr>
              <a:t>Personnel, RFA pgs. 29, 31, 34-35</a:t>
            </a:r>
          </a:p>
        </p:txBody>
      </p:sp>
      <p:sp>
        <p:nvSpPr>
          <p:cNvPr id="3" name="Content Placeholder 2"/>
          <p:cNvSpPr>
            <a:spLocks noGrp="1"/>
          </p:cNvSpPr>
          <p:nvPr>
            <p:ph type="body" sz="quarter" idx="14"/>
          </p:nvPr>
        </p:nvSpPr>
        <p:spPr>
          <a:xfrm>
            <a:off x="777870" y="3368437"/>
            <a:ext cx="22847305" cy="7731592"/>
          </a:xfrm>
        </p:spPr>
        <p:txBody>
          <a:bodyPr vert="horz" lIns="0" tIns="0" rIns="0" bIns="0" rtlCol="0" anchor="t">
            <a:noAutofit/>
          </a:bodyPr>
          <a:lstStyle/>
          <a:p>
            <a:pPr marL="0" indent="0">
              <a:spcBef>
                <a:spcPts val="1200"/>
              </a:spcBef>
              <a:spcAft>
                <a:spcPts val="1200"/>
              </a:spcAft>
              <a:buNone/>
            </a:pPr>
            <a:r>
              <a:rPr lang="en-US" sz="5400" dirty="0">
                <a:solidFill>
                  <a:schemeClr val="tx2"/>
                </a:solidFill>
                <a:latin typeface="Arial"/>
                <a:cs typeface="Times New Roman"/>
              </a:rPr>
              <a:t>You </a:t>
            </a:r>
            <a:r>
              <a:rPr lang="en-US" sz="5400" b="1" dirty="0">
                <a:solidFill>
                  <a:schemeClr val="bg2">
                    <a:lumMod val="75000"/>
                  </a:schemeClr>
                </a:solidFill>
                <a:latin typeface="Arial"/>
                <a:cs typeface="Times New Roman"/>
              </a:rPr>
              <a:t>must</a:t>
            </a:r>
            <a:r>
              <a:rPr lang="en-US" sz="5400" dirty="0">
                <a:solidFill>
                  <a:schemeClr val="tx2"/>
                </a:solidFill>
                <a:latin typeface="Arial"/>
                <a:cs typeface="Times New Roman"/>
              </a:rPr>
              <a:t> describe all key personnel on the project team </a:t>
            </a:r>
          </a:p>
          <a:p>
            <a:pPr marL="1762125" lvl="1" indent="-847725">
              <a:spcBef>
                <a:spcPts val="600"/>
              </a:spcBef>
              <a:spcAft>
                <a:spcPts val="600"/>
              </a:spcAft>
            </a:pPr>
            <a:r>
              <a:rPr lang="en-US" sz="4000" dirty="0">
                <a:solidFill>
                  <a:schemeClr val="tx2"/>
                </a:solidFill>
                <a:latin typeface="Arial"/>
                <a:cs typeface="Times New Roman"/>
              </a:rPr>
              <a:t>Identify all key personnel, including the PI, any Co-PIs, program coordinator (if there is one), and core faculty (including research apprenticeship supervisors and mentors). </a:t>
            </a:r>
          </a:p>
          <a:p>
            <a:pPr marL="1762125" lvl="1" indent="-847725">
              <a:spcBef>
                <a:spcPts val="600"/>
              </a:spcBef>
              <a:spcAft>
                <a:spcPts val="600"/>
              </a:spcAft>
            </a:pPr>
            <a:r>
              <a:rPr lang="en-US" sz="4000" dirty="0">
                <a:solidFill>
                  <a:schemeClr val="tx2"/>
                </a:solidFill>
                <a:latin typeface="Arial"/>
                <a:cs typeface="Times New Roman"/>
              </a:rPr>
              <a:t>Describe relevant expertise of key personnel, their responsibilities, and time commitments to the program.</a:t>
            </a:r>
          </a:p>
          <a:p>
            <a:pPr marL="1762125" lvl="1" indent="-847725">
              <a:spcBef>
                <a:spcPts val="600"/>
              </a:spcBef>
              <a:spcAft>
                <a:spcPts val="600"/>
              </a:spcAft>
            </a:pPr>
            <a:r>
              <a:rPr lang="en-US" sz="4000" dirty="0">
                <a:solidFill>
                  <a:schemeClr val="tx2"/>
                </a:solidFill>
                <a:latin typeface="Arial"/>
                <a:cs typeface="Times New Roman"/>
              </a:rPr>
              <a:t>Elaborate on how their expertise aligns with goals of the program and specific responsibilities, and how their expertise reflects the content and methodological foci of the Training</a:t>
            </a:r>
          </a:p>
          <a:p>
            <a:pPr marL="1762125" lvl="1" indent="-847725">
              <a:spcBef>
                <a:spcPts val="600"/>
              </a:spcBef>
              <a:spcAft>
                <a:spcPts val="600"/>
              </a:spcAft>
            </a:pPr>
            <a:r>
              <a:rPr lang="en-US" sz="4000" dirty="0">
                <a:solidFill>
                  <a:schemeClr val="tx2"/>
                </a:solidFill>
                <a:latin typeface="Arial"/>
                <a:cs typeface="Times New Roman"/>
              </a:rPr>
              <a:t>Demonstrate that the core faculty have the ability and commitment to conduct research of the type funded by NCER. In the narrative you should describe the “collective expertise” of the faculty</a:t>
            </a:r>
          </a:p>
          <a:p>
            <a:pPr marL="66675" lvl="1" indent="0">
              <a:spcBef>
                <a:spcPts val="1200"/>
              </a:spcBef>
              <a:buNone/>
            </a:pPr>
            <a:r>
              <a:rPr lang="en-US" sz="4000" dirty="0">
                <a:solidFill>
                  <a:schemeClr val="tx2"/>
                </a:solidFill>
                <a:latin typeface="Arial"/>
                <a:cs typeface="Times New Roman"/>
              </a:rPr>
              <a:t>Note: You </a:t>
            </a:r>
            <a:r>
              <a:rPr lang="en-US" sz="4000" b="1" dirty="0">
                <a:solidFill>
                  <a:schemeClr val="bg2">
                    <a:lumMod val="75000"/>
                  </a:schemeClr>
                </a:solidFill>
                <a:latin typeface="Arial"/>
                <a:cs typeface="Times New Roman"/>
              </a:rPr>
              <a:t>must</a:t>
            </a:r>
            <a:r>
              <a:rPr lang="en-US" sz="4000" dirty="0">
                <a:solidFill>
                  <a:schemeClr val="tx2"/>
                </a:solidFill>
                <a:latin typeface="Arial"/>
                <a:cs typeface="Times New Roman"/>
              </a:rPr>
              <a:t> include Letters of Agreement from key personnel in Appendix E.</a:t>
            </a:r>
          </a:p>
        </p:txBody>
      </p:sp>
      <p:sp>
        <p:nvSpPr>
          <p:cNvPr id="4" name="Slide Number Placeholder 3"/>
          <p:cNvSpPr>
            <a:spLocks noGrp="1"/>
          </p:cNvSpPr>
          <p:nvPr>
            <p:ph type="sldNum" sz="quarter" idx="15"/>
          </p:nvPr>
        </p:nvSpPr>
        <p:spPr/>
        <p:txBody>
          <a:bodyPr/>
          <a:lstStyle/>
          <a:p>
            <a:fld id="{3B749A01-A9DC-41D1-AE17-D6083DB014AA}" type="slidenum">
              <a:rPr lang="en-US" smtClean="0"/>
              <a:pPr/>
              <a:t>47</a:t>
            </a:fld>
            <a:endParaRPr lang="en-US"/>
          </a:p>
        </p:txBody>
      </p:sp>
    </p:spTree>
    <p:extLst>
      <p:ext uri="{BB962C8B-B14F-4D97-AF65-F5344CB8AC3E}">
        <p14:creationId xmlns:p14="http://schemas.microsoft.com/office/powerpoint/2010/main" val="25586331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solidFill>
                  <a:schemeClr val="tx2"/>
                </a:solidFill>
              </a:rPr>
              <a:t>Describing Resources</a:t>
            </a:r>
          </a:p>
        </p:txBody>
      </p:sp>
      <p:sp>
        <p:nvSpPr>
          <p:cNvPr id="5" name="TextBox 4">
            <a:extLst>
              <a:ext uri="{FF2B5EF4-FFF2-40B4-BE49-F238E27FC236}">
                <a16:creationId xmlns:a16="http://schemas.microsoft.com/office/drawing/2014/main" id="{3D3490D2-CCCE-6202-A016-9CD42B8700CC}"/>
              </a:ext>
            </a:extLst>
          </p:cNvPr>
          <p:cNvSpPr txBox="1"/>
          <p:nvPr/>
        </p:nvSpPr>
        <p:spPr>
          <a:xfrm>
            <a:off x="757241" y="2381323"/>
            <a:ext cx="17027839" cy="830997"/>
          </a:xfrm>
          <a:prstGeom prst="rect">
            <a:avLst/>
          </a:prstGeom>
          <a:noFill/>
        </p:spPr>
        <p:txBody>
          <a:bodyPr wrap="square">
            <a:spAutoFit/>
          </a:bodyPr>
          <a:lstStyle/>
          <a:p>
            <a:r>
              <a:rPr lang="en-US" b="1">
                <a:solidFill>
                  <a:schemeClr val="bg2">
                    <a:lumMod val="75000"/>
                  </a:schemeClr>
                </a:solidFill>
                <a:latin typeface="Georgia" panose="02040502050405020303" pitchFamily="18" charset="0"/>
              </a:rPr>
              <a:t>Resources and Appendix E, RFA pgs. 31, 35,48-49</a:t>
            </a:r>
          </a:p>
        </p:txBody>
      </p:sp>
      <p:sp>
        <p:nvSpPr>
          <p:cNvPr id="3" name="Content Placeholder 2"/>
          <p:cNvSpPr>
            <a:spLocks noGrp="1"/>
          </p:cNvSpPr>
          <p:nvPr>
            <p:ph type="body" sz="quarter" idx="14"/>
          </p:nvPr>
        </p:nvSpPr>
        <p:spPr>
          <a:xfrm>
            <a:off x="777870" y="3489767"/>
            <a:ext cx="22847305" cy="9225812"/>
          </a:xfrm>
        </p:spPr>
        <p:txBody>
          <a:bodyPr>
            <a:normAutofit/>
          </a:bodyPr>
          <a:lstStyle/>
          <a:p>
            <a:pPr marL="0" indent="0">
              <a:spcBef>
                <a:spcPts val="1200"/>
              </a:spcBef>
              <a:spcAft>
                <a:spcPts val="1200"/>
              </a:spcAft>
              <a:buNone/>
            </a:pPr>
            <a:r>
              <a:rPr lang="en-US" sz="5400" dirty="0">
                <a:solidFill>
                  <a:schemeClr val="tx2"/>
                </a:solidFill>
                <a:latin typeface="Arial" panose="020B0604020202020204" pitchFamily="34" charset="0"/>
              </a:rPr>
              <a:t>You </a:t>
            </a:r>
            <a:r>
              <a:rPr lang="en-US" sz="5400" b="1" dirty="0">
                <a:solidFill>
                  <a:schemeClr val="bg2">
                    <a:lumMod val="75000"/>
                  </a:schemeClr>
                </a:solidFill>
                <a:latin typeface="Arial" panose="020B0604020202020204" pitchFamily="34" charset="0"/>
              </a:rPr>
              <a:t>must</a:t>
            </a:r>
            <a:r>
              <a:rPr lang="en-US" sz="5400" b="1" dirty="0">
                <a:solidFill>
                  <a:schemeClr val="tx2"/>
                </a:solidFill>
                <a:latin typeface="Arial" panose="020B0604020202020204" pitchFamily="34" charset="0"/>
              </a:rPr>
              <a:t> </a:t>
            </a:r>
            <a:r>
              <a:rPr lang="en-US" sz="5400" dirty="0">
                <a:solidFill>
                  <a:schemeClr val="tx2"/>
                </a:solidFill>
                <a:latin typeface="Arial" panose="020B0604020202020204" pitchFamily="34" charset="0"/>
              </a:rPr>
              <a:t>describe the institutional resources you have access to and how these resources will support the program. </a:t>
            </a:r>
            <a:endParaRPr lang="en-US" sz="5000" dirty="0">
              <a:solidFill>
                <a:schemeClr val="tx2"/>
              </a:solidFill>
              <a:latin typeface="Arial" panose="020B0604020202020204" pitchFamily="34" charset="0"/>
            </a:endParaRPr>
          </a:p>
          <a:p>
            <a:pPr lvl="1">
              <a:spcBef>
                <a:spcPts val="600"/>
              </a:spcBef>
              <a:spcAft>
                <a:spcPts val="600"/>
              </a:spcAft>
            </a:pPr>
            <a:r>
              <a:rPr lang="en-US" sz="4800" dirty="0">
                <a:solidFill>
                  <a:schemeClr val="tx2"/>
                </a:solidFill>
                <a:latin typeface="Arial" panose="020B0604020202020204" pitchFamily="34" charset="0"/>
              </a:rPr>
              <a:t>Institutional resources (overall and participating departments)  </a:t>
            </a:r>
          </a:p>
          <a:p>
            <a:pPr lvl="1">
              <a:spcBef>
                <a:spcPts val="600"/>
              </a:spcBef>
              <a:spcAft>
                <a:spcPts val="600"/>
              </a:spcAft>
            </a:pPr>
            <a:r>
              <a:rPr lang="en-US" sz="4800" dirty="0">
                <a:solidFill>
                  <a:schemeClr val="tx2"/>
                </a:solidFill>
                <a:latin typeface="Arial" panose="020B0604020202020204" pitchFamily="34" charset="0"/>
              </a:rPr>
              <a:t>Specific resources fellows will have for conducting research and collaborating with practitioners and policymakers. </a:t>
            </a:r>
            <a:endParaRPr lang="en-US" sz="5000" dirty="0">
              <a:solidFill>
                <a:schemeClr val="tx2"/>
              </a:solidFill>
              <a:latin typeface="Arial" panose="020B0604020202020204" pitchFamily="34" charset="0"/>
            </a:endParaRPr>
          </a:p>
          <a:p>
            <a:pPr marL="0" indent="0">
              <a:spcBef>
                <a:spcPts val="1200"/>
              </a:spcBef>
              <a:spcAft>
                <a:spcPts val="1200"/>
              </a:spcAft>
              <a:buNone/>
            </a:pPr>
            <a:r>
              <a:rPr lang="en-US" sz="4800" b="1" dirty="0">
                <a:solidFill>
                  <a:schemeClr val="tx2"/>
                </a:solidFill>
                <a:latin typeface="Arial" panose="020B0604020202020204" pitchFamily="34" charset="0"/>
              </a:rPr>
              <a:t>Note: </a:t>
            </a:r>
            <a:r>
              <a:rPr lang="en-US" sz="4800" dirty="0">
                <a:solidFill>
                  <a:schemeClr val="tx2"/>
                </a:solidFill>
                <a:latin typeface="Arial" panose="020B0604020202020204" pitchFamily="34" charset="0"/>
              </a:rPr>
              <a:t>You </a:t>
            </a:r>
            <a:r>
              <a:rPr lang="en-US" sz="4800" b="1" dirty="0">
                <a:solidFill>
                  <a:schemeClr val="bg2">
                    <a:lumMod val="75000"/>
                  </a:schemeClr>
                </a:solidFill>
                <a:latin typeface="Arial" panose="020B0604020202020204" pitchFamily="34" charset="0"/>
              </a:rPr>
              <a:t>must</a:t>
            </a:r>
            <a:r>
              <a:rPr lang="en-US" sz="4800" dirty="0">
                <a:solidFill>
                  <a:schemeClr val="tx2"/>
                </a:solidFill>
                <a:latin typeface="Arial" panose="020B0604020202020204" pitchFamily="34" charset="0"/>
              </a:rPr>
              <a:t> include Letters of Agreement in Appendix E from the University, participating departments (colleges, etc.) and outside institutions that provide opportunities for research and/or collaborations with practitioners and policymakers. </a:t>
            </a:r>
          </a:p>
          <a:p>
            <a:pPr marL="0" indent="0">
              <a:buNone/>
            </a:pPr>
            <a:endParaRPr lang="en-US" sz="5000" dirty="0">
              <a:solidFill>
                <a:srgbClr val="000000"/>
              </a:solidFill>
              <a:latin typeface="Arial" panose="020B0604020202020204" pitchFamily="34" charset="0"/>
            </a:endParaRPr>
          </a:p>
          <a:p>
            <a:endParaRPr lang="en-US" dirty="0"/>
          </a:p>
        </p:txBody>
      </p:sp>
      <p:sp>
        <p:nvSpPr>
          <p:cNvPr id="4" name="Slide Number Placeholder 3"/>
          <p:cNvSpPr>
            <a:spLocks noGrp="1"/>
          </p:cNvSpPr>
          <p:nvPr>
            <p:ph type="sldNum" sz="quarter" idx="15"/>
          </p:nvPr>
        </p:nvSpPr>
        <p:spPr/>
        <p:txBody>
          <a:bodyPr/>
          <a:lstStyle/>
          <a:p>
            <a:fld id="{3B749A01-A9DC-41D1-AE17-D6083DB014AA}" type="slidenum">
              <a:rPr lang="en-US" smtClean="0"/>
              <a:pPr/>
              <a:t>48</a:t>
            </a:fld>
            <a:endParaRPr lang="en-US"/>
          </a:p>
        </p:txBody>
      </p:sp>
    </p:spTree>
    <p:extLst>
      <p:ext uri="{BB962C8B-B14F-4D97-AF65-F5344CB8AC3E}">
        <p14:creationId xmlns:p14="http://schemas.microsoft.com/office/powerpoint/2010/main" val="22306388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solidFill>
                  <a:schemeClr val="tx2"/>
                </a:solidFill>
              </a:rPr>
              <a:t>Training Program Support Costs</a:t>
            </a:r>
          </a:p>
        </p:txBody>
      </p:sp>
      <p:sp>
        <p:nvSpPr>
          <p:cNvPr id="5" name="TextBox 4">
            <a:extLst>
              <a:ext uri="{FF2B5EF4-FFF2-40B4-BE49-F238E27FC236}">
                <a16:creationId xmlns:a16="http://schemas.microsoft.com/office/drawing/2014/main" id="{8C54D074-9569-F36E-438E-C651B59CF5D7}"/>
              </a:ext>
            </a:extLst>
          </p:cNvPr>
          <p:cNvSpPr txBox="1"/>
          <p:nvPr/>
        </p:nvSpPr>
        <p:spPr>
          <a:xfrm>
            <a:off x="757241" y="2381323"/>
            <a:ext cx="21322174" cy="830997"/>
          </a:xfrm>
          <a:prstGeom prst="rect">
            <a:avLst/>
          </a:prstGeom>
          <a:noFill/>
        </p:spPr>
        <p:txBody>
          <a:bodyPr wrap="square">
            <a:spAutoFit/>
          </a:bodyPr>
          <a:lstStyle/>
          <a:p>
            <a:r>
              <a:rPr lang="en-US" b="1">
                <a:solidFill>
                  <a:schemeClr val="bg2">
                    <a:lumMod val="75000"/>
                  </a:schemeClr>
                </a:solidFill>
                <a:latin typeface="Georgia" panose="02040502050405020303" pitchFamily="18" charset="0"/>
              </a:rPr>
              <a:t>Award Limits and Additional </a:t>
            </a:r>
            <a:r>
              <a:rPr lang="en-US" b="1" err="1">
                <a:solidFill>
                  <a:schemeClr val="bg2">
                    <a:lumMod val="75000"/>
                  </a:schemeClr>
                </a:solidFill>
                <a:latin typeface="Georgia" panose="02040502050405020303" pitchFamily="18" charset="0"/>
              </a:rPr>
              <a:t>Paramenters</a:t>
            </a:r>
            <a:r>
              <a:rPr lang="en-US" b="1">
                <a:solidFill>
                  <a:schemeClr val="bg2">
                    <a:lumMod val="75000"/>
                  </a:schemeClr>
                </a:solidFill>
                <a:latin typeface="Georgia" panose="02040502050405020303" pitchFamily="18" charset="0"/>
              </a:rPr>
              <a:t>, RFA pgs. 28, 35-36, 54</a:t>
            </a:r>
          </a:p>
        </p:txBody>
      </p:sp>
      <p:sp>
        <p:nvSpPr>
          <p:cNvPr id="3" name="Content Placeholder 2"/>
          <p:cNvSpPr>
            <a:spLocks noGrp="1"/>
          </p:cNvSpPr>
          <p:nvPr>
            <p:ph type="body" sz="quarter" idx="14"/>
          </p:nvPr>
        </p:nvSpPr>
        <p:spPr>
          <a:xfrm>
            <a:off x="777870" y="3436866"/>
            <a:ext cx="22847305" cy="7731592"/>
          </a:xfrm>
        </p:spPr>
        <p:txBody>
          <a:bodyPr vert="horz" lIns="0" tIns="0" rIns="0" bIns="0" rtlCol="0" anchor="t">
            <a:normAutofit/>
          </a:bodyPr>
          <a:lstStyle/>
          <a:p>
            <a:pPr marL="0" indent="0">
              <a:spcBef>
                <a:spcPts val="600"/>
              </a:spcBef>
              <a:spcAft>
                <a:spcPts val="1200"/>
              </a:spcAft>
              <a:buNone/>
            </a:pPr>
            <a:r>
              <a:rPr lang="en-US" sz="5400">
                <a:solidFill>
                  <a:schemeClr val="tx2"/>
                </a:solidFill>
                <a:latin typeface="Arial"/>
                <a:cs typeface="Times New Roman"/>
              </a:rPr>
              <a:t>When developing your training program, keep in mind that you may request up to</a:t>
            </a:r>
            <a:r>
              <a:rPr lang="en-US" sz="5400" b="1">
                <a:solidFill>
                  <a:schemeClr val="bg2">
                    <a:lumMod val="75000"/>
                  </a:schemeClr>
                </a:solidFill>
                <a:latin typeface="Arial"/>
                <a:cs typeface="Times New Roman"/>
              </a:rPr>
              <a:t> </a:t>
            </a:r>
            <a:r>
              <a:rPr lang="en-US" sz="5400" b="1">
                <a:solidFill>
                  <a:schemeClr val="tx2"/>
                </a:solidFill>
                <a:latin typeface="Arial"/>
                <a:cs typeface="Times New Roman"/>
              </a:rPr>
              <a:t>$1,372,000 total </a:t>
            </a:r>
            <a:r>
              <a:rPr lang="en-US" sz="5400">
                <a:solidFill>
                  <a:schemeClr val="tx2"/>
                </a:solidFill>
                <a:latin typeface="Arial"/>
                <a:cs typeface="Times New Roman"/>
              </a:rPr>
              <a:t>for training program support, including</a:t>
            </a:r>
          </a:p>
          <a:p>
            <a:pPr lvl="1" indent="-909320">
              <a:spcBef>
                <a:spcPts val="600"/>
              </a:spcBef>
              <a:spcAft>
                <a:spcPts val="1200"/>
              </a:spcAft>
            </a:pPr>
            <a:r>
              <a:rPr lang="en-US" sz="4800">
                <a:solidFill>
                  <a:schemeClr val="tx2"/>
                </a:solidFill>
                <a:latin typeface="Arial"/>
                <a:cs typeface="Times New Roman"/>
              </a:rPr>
              <a:t>Indirect Costs (limited to 8%, see RFA pg. 54)</a:t>
            </a:r>
          </a:p>
          <a:p>
            <a:pPr lvl="1" indent="-909320">
              <a:spcBef>
                <a:spcPts val="600"/>
              </a:spcBef>
              <a:spcAft>
                <a:spcPts val="1200"/>
              </a:spcAft>
            </a:pPr>
            <a:r>
              <a:rPr lang="en-US" sz="4800">
                <a:solidFill>
                  <a:schemeClr val="tx2"/>
                </a:solidFill>
                <a:latin typeface="Arial"/>
                <a:cs typeface="Times New Roman"/>
              </a:rPr>
              <a:t>Travel to Annual PI meeting in DC (required)</a:t>
            </a:r>
          </a:p>
          <a:p>
            <a:pPr lvl="1" indent="-909320">
              <a:spcBef>
                <a:spcPts val="600"/>
              </a:spcBef>
              <a:spcAft>
                <a:spcPts val="1200"/>
              </a:spcAft>
            </a:pPr>
            <a:r>
              <a:rPr lang="en-US" sz="4800">
                <a:solidFill>
                  <a:schemeClr val="tx2"/>
                </a:solidFill>
                <a:latin typeface="Arial"/>
                <a:cs typeface="Times New Roman"/>
              </a:rPr>
              <a:t>PI/Co-PI Salary (2 months maximum per year)</a:t>
            </a:r>
          </a:p>
          <a:p>
            <a:pPr lvl="1" indent="-909320">
              <a:spcBef>
                <a:spcPts val="600"/>
              </a:spcBef>
              <a:spcAft>
                <a:spcPts val="1200"/>
              </a:spcAft>
            </a:pPr>
            <a:r>
              <a:rPr lang="en-US" sz="4800">
                <a:solidFill>
                  <a:schemeClr val="tx2"/>
                </a:solidFill>
                <a:latin typeface="Arial"/>
                <a:cs typeface="Times New Roman"/>
              </a:rPr>
              <a:t>Program Coordinator Salary (up to 12 months per year)</a:t>
            </a:r>
          </a:p>
          <a:p>
            <a:pPr lvl="1" indent="-909320">
              <a:spcBef>
                <a:spcPts val="600"/>
              </a:spcBef>
              <a:spcAft>
                <a:spcPts val="1200"/>
              </a:spcAft>
            </a:pPr>
            <a:r>
              <a:rPr lang="en-US" sz="4800">
                <a:solidFill>
                  <a:schemeClr val="tx2"/>
                </a:solidFill>
                <a:latin typeface="Arial"/>
                <a:cs typeface="Times New Roman"/>
              </a:rPr>
              <a:t>Salary Support for Curriculum Development (5 months total)</a:t>
            </a:r>
          </a:p>
          <a:p>
            <a:pPr lvl="1" indent="-909320">
              <a:spcBef>
                <a:spcPts val="600"/>
              </a:spcBef>
              <a:spcAft>
                <a:spcPts val="1200"/>
              </a:spcAft>
            </a:pPr>
            <a:r>
              <a:rPr lang="en-US" sz="4800">
                <a:solidFill>
                  <a:schemeClr val="tx2"/>
                </a:solidFill>
                <a:latin typeface="Arial"/>
                <a:cs typeface="Times New Roman"/>
              </a:rPr>
              <a:t>Salary Support for New Faculty Member (1/2 salary per year) </a:t>
            </a:r>
          </a:p>
          <a:p>
            <a:pPr marL="0" indent="0">
              <a:buNone/>
            </a:pPr>
            <a:endParaRPr lang="en-US"/>
          </a:p>
          <a:p>
            <a:pPr marL="0" indent="0">
              <a:buNone/>
            </a:pPr>
            <a:endParaRPr lang="en-US"/>
          </a:p>
        </p:txBody>
      </p:sp>
      <p:sp>
        <p:nvSpPr>
          <p:cNvPr id="4" name="Slide Number Placeholder 3"/>
          <p:cNvSpPr>
            <a:spLocks noGrp="1"/>
          </p:cNvSpPr>
          <p:nvPr>
            <p:ph type="sldNum" sz="quarter" idx="15"/>
          </p:nvPr>
        </p:nvSpPr>
        <p:spPr/>
        <p:txBody>
          <a:bodyPr/>
          <a:lstStyle/>
          <a:p>
            <a:fld id="{3B749A01-A9DC-41D1-AE17-D6083DB014AA}" type="slidenum">
              <a:rPr lang="en-US" smtClean="0"/>
              <a:pPr/>
              <a:t>49</a:t>
            </a:fld>
            <a:endParaRPr lang="en-US"/>
          </a:p>
        </p:txBody>
      </p:sp>
    </p:spTree>
    <p:extLst>
      <p:ext uri="{BB962C8B-B14F-4D97-AF65-F5344CB8AC3E}">
        <p14:creationId xmlns:p14="http://schemas.microsoft.com/office/powerpoint/2010/main" val="606643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Title 2">
            <a:extLst>
              <a:ext uri="{FF2B5EF4-FFF2-40B4-BE49-F238E27FC236}">
                <a16:creationId xmlns:a16="http://schemas.microsoft.com/office/drawing/2014/main" id="{41446F6E-41E6-FB10-96D3-5D69D2E3C46B}"/>
              </a:ext>
            </a:extLst>
          </p:cNvPr>
          <p:cNvSpPr>
            <a:spLocks noGrp="1" noChangeArrowheads="1"/>
          </p:cNvSpPr>
          <p:nvPr>
            <p:ph type="ctrTitle"/>
          </p:nvPr>
        </p:nvSpPr>
        <p:spPr>
          <a:xfrm>
            <a:off x="2112150" y="4797688"/>
            <a:ext cx="11734800" cy="4436690"/>
          </a:xfrm>
        </p:spPr>
        <p:txBody>
          <a:bodyPr/>
          <a:lstStyle/>
          <a:p>
            <a:r>
              <a:rPr lang="en-US" altLang="en-US" sz="8000">
                <a:solidFill>
                  <a:schemeClr val="tx2"/>
                </a:solidFill>
              </a:rPr>
              <a:t>Predoctoral Interdisciplinary Research Training Program in the </a:t>
            </a:r>
            <a:br>
              <a:rPr lang="en-US" altLang="en-US" sz="8000">
                <a:solidFill>
                  <a:schemeClr val="tx2"/>
                </a:solidFill>
              </a:rPr>
            </a:br>
            <a:r>
              <a:rPr lang="en-US" altLang="en-US" sz="8000">
                <a:solidFill>
                  <a:schemeClr val="tx2"/>
                </a:solidFill>
              </a:rPr>
              <a:t>Education Sciences </a:t>
            </a:r>
            <a:endParaRPr altLang="en-US" sz="8000">
              <a:solidFill>
                <a:schemeClr val="tx2"/>
              </a:solidFill>
            </a:endParaRPr>
          </a:p>
        </p:txBody>
      </p:sp>
      <p:sp>
        <p:nvSpPr>
          <p:cNvPr id="3" name="Slide Number Placeholder 2">
            <a:extLst>
              <a:ext uri="{FF2B5EF4-FFF2-40B4-BE49-F238E27FC236}">
                <a16:creationId xmlns:a16="http://schemas.microsoft.com/office/drawing/2014/main" id="{DC474006-96C6-1543-F81B-62401584CD7C}"/>
              </a:ext>
            </a:extLst>
          </p:cNvPr>
          <p:cNvSpPr>
            <a:spLocks noGrp="1"/>
          </p:cNvSpPr>
          <p:nvPr>
            <p:ph type="sldNum" sz="quarter" idx="10"/>
          </p:nvPr>
        </p:nvSpPr>
        <p:spPr/>
        <p:txBody>
          <a:bodyPr>
            <a:normAutofit/>
          </a:bodyPr>
          <a:lstStyle/>
          <a:p>
            <a:pPr marL="0" marR="0" lvl="0" indent="0" algn="r" defTabSz="1219261" rtl="0" eaLnBrk="1" fontAlgn="auto" latinLnBrk="0" hangingPunct="1">
              <a:lnSpc>
                <a:spcPct val="100000"/>
              </a:lnSpc>
              <a:spcBef>
                <a:spcPts val="0"/>
              </a:spcBef>
              <a:spcAft>
                <a:spcPts val="600"/>
              </a:spcAft>
              <a:buClrTx/>
              <a:buSzTx/>
              <a:buFontTx/>
              <a:buNone/>
              <a:tabLst/>
              <a:defRPr/>
            </a:pPr>
            <a:fld id="{824C69A8-837B-4795-8664-3344CC7D3895}" type="slidenum">
              <a:rPr kumimoji="0" lang="uk-UA" sz="2133" b="0" i="0" u="none" strike="noStrike" kern="1200" cap="none" spc="0" normalizeH="0" baseline="0" noProof="0">
                <a:ln>
                  <a:noFill/>
                </a:ln>
                <a:solidFill>
                  <a:srgbClr val="071D49"/>
                </a:solidFill>
                <a:effectLst/>
                <a:uLnTx/>
                <a:uFillTx/>
                <a:latin typeface="Georgia" panose="02040502050405020303" pitchFamily="18" charset="0"/>
                <a:ea typeface="+mn-ea"/>
                <a:cs typeface="Times New Roman" panose="02020603050405020304" pitchFamily="18" charset="0"/>
              </a:rPr>
              <a:pPr marL="0" marR="0" lvl="0" indent="0" algn="r" defTabSz="1219261" rtl="0" eaLnBrk="1" fontAlgn="auto" latinLnBrk="0" hangingPunct="1">
                <a:lnSpc>
                  <a:spcPct val="100000"/>
                </a:lnSpc>
                <a:spcBef>
                  <a:spcPts val="0"/>
                </a:spcBef>
                <a:spcAft>
                  <a:spcPts val="600"/>
                </a:spcAft>
                <a:buClrTx/>
                <a:buSzTx/>
                <a:buFontTx/>
                <a:buNone/>
                <a:tabLst/>
                <a:defRPr/>
              </a:pPr>
              <a:t>5</a:t>
            </a:fld>
            <a:endParaRPr kumimoji="0" lang="uk-UA" sz="2133" b="0" i="0" u="none" strike="noStrike" kern="1200" cap="none" spc="0" normalizeH="0" baseline="0" noProof="0">
              <a:ln>
                <a:noFill/>
              </a:ln>
              <a:solidFill>
                <a:srgbClr val="071D49"/>
              </a:solidFill>
              <a:effectLst/>
              <a:uLnTx/>
              <a:uFillTx/>
              <a:latin typeface="Georgia" panose="02040502050405020303" pitchFamily="18" charset="0"/>
              <a:ea typeface="+mn-ea"/>
              <a:cs typeface="Times New Roman" panose="02020603050405020304" pitchFamily="18" charset="0"/>
            </a:endParaRPr>
          </a:p>
        </p:txBody>
      </p:sp>
    </p:spTree>
    <p:extLst>
      <p:ext uri="{BB962C8B-B14F-4D97-AF65-F5344CB8AC3E}">
        <p14:creationId xmlns:p14="http://schemas.microsoft.com/office/powerpoint/2010/main" val="24228860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Training Program Support Costs, cont. </a:t>
            </a:r>
          </a:p>
        </p:txBody>
      </p:sp>
      <p:sp>
        <p:nvSpPr>
          <p:cNvPr id="5" name="TextBox 4">
            <a:extLst>
              <a:ext uri="{FF2B5EF4-FFF2-40B4-BE49-F238E27FC236}">
                <a16:creationId xmlns:a16="http://schemas.microsoft.com/office/drawing/2014/main" id="{AF833620-0CDE-57CA-041B-AA74B8BF2138}"/>
              </a:ext>
            </a:extLst>
          </p:cNvPr>
          <p:cNvSpPr txBox="1"/>
          <p:nvPr/>
        </p:nvSpPr>
        <p:spPr>
          <a:xfrm>
            <a:off x="757241" y="2381323"/>
            <a:ext cx="21322174" cy="830997"/>
          </a:xfrm>
          <a:prstGeom prst="rect">
            <a:avLst/>
          </a:prstGeom>
          <a:noFill/>
        </p:spPr>
        <p:txBody>
          <a:bodyPr wrap="square" lIns="91440" tIns="45720" rIns="91440" bIns="45720" anchor="t">
            <a:spAutoFit/>
          </a:bodyPr>
          <a:lstStyle/>
          <a:p>
            <a:r>
              <a:rPr lang="en-US" b="1">
                <a:solidFill>
                  <a:schemeClr val="bg2">
                    <a:lumMod val="75000"/>
                  </a:schemeClr>
                </a:solidFill>
                <a:latin typeface="Georgia"/>
              </a:rPr>
              <a:t>Additional Parameters, RFA pg. 36</a:t>
            </a:r>
          </a:p>
        </p:txBody>
      </p:sp>
      <p:sp>
        <p:nvSpPr>
          <p:cNvPr id="3" name="Content Placeholder 2"/>
          <p:cNvSpPr>
            <a:spLocks noGrp="1"/>
          </p:cNvSpPr>
          <p:nvPr>
            <p:ph type="body" sz="quarter" idx="14"/>
          </p:nvPr>
        </p:nvSpPr>
        <p:spPr>
          <a:xfrm>
            <a:off x="777870" y="3603085"/>
            <a:ext cx="22847305" cy="7731592"/>
          </a:xfrm>
        </p:spPr>
        <p:txBody>
          <a:bodyPr vert="horz" lIns="0" tIns="0" rIns="0" bIns="0" rtlCol="0" anchor="t">
            <a:normAutofit fontScale="92500" lnSpcReduction="10000"/>
          </a:bodyPr>
          <a:lstStyle/>
          <a:p>
            <a:pPr marL="0" indent="0">
              <a:lnSpc>
                <a:spcPct val="110000"/>
              </a:lnSpc>
              <a:spcAft>
                <a:spcPts val="600"/>
              </a:spcAft>
              <a:buNone/>
            </a:pPr>
            <a:r>
              <a:rPr lang="en-US" sz="5400">
                <a:solidFill>
                  <a:schemeClr val="tx2"/>
                </a:solidFill>
                <a:latin typeface="Arial"/>
                <a:cs typeface="Times New Roman"/>
              </a:rPr>
              <a:t>Program support may also include funds for: </a:t>
            </a:r>
          </a:p>
          <a:p>
            <a:pPr lvl="1" indent="-909320">
              <a:lnSpc>
                <a:spcPct val="110000"/>
              </a:lnSpc>
              <a:spcBef>
                <a:spcPts val="600"/>
              </a:spcBef>
              <a:spcAft>
                <a:spcPts val="600"/>
              </a:spcAft>
            </a:pPr>
            <a:r>
              <a:rPr lang="en-US" sz="4800">
                <a:solidFill>
                  <a:schemeClr val="tx2"/>
                </a:solidFill>
                <a:latin typeface="Arial"/>
                <a:cs typeface="Times New Roman"/>
              </a:rPr>
              <a:t>Support for the Policy/Practitioner apprenticeship</a:t>
            </a:r>
          </a:p>
          <a:p>
            <a:pPr lvl="1" indent="-909320">
              <a:lnSpc>
                <a:spcPct val="110000"/>
              </a:lnSpc>
              <a:spcBef>
                <a:spcPts val="600"/>
              </a:spcBef>
              <a:spcAft>
                <a:spcPts val="600"/>
              </a:spcAft>
            </a:pPr>
            <a:r>
              <a:rPr lang="en-US" sz="4800">
                <a:solidFill>
                  <a:schemeClr val="tx2"/>
                </a:solidFill>
                <a:latin typeface="Arial"/>
                <a:cs typeface="Times New Roman"/>
              </a:rPr>
              <a:t>Short-Term Visiting Faculty</a:t>
            </a:r>
          </a:p>
          <a:p>
            <a:pPr lvl="1" indent="-909320">
              <a:lnSpc>
                <a:spcPct val="110000"/>
              </a:lnSpc>
              <a:spcBef>
                <a:spcPts val="600"/>
              </a:spcBef>
              <a:spcAft>
                <a:spcPts val="600"/>
              </a:spcAft>
            </a:pPr>
            <a:r>
              <a:rPr lang="en-US" sz="4800">
                <a:solidFill>
                  <a:schemeClr val="tx2"/>
                </a:solidFill>
                <a:latin typeface="Arial"/>
                <a:cs typeface="Times New Roman"/>
              </a:rPr>
              <a:t>Guest Speakers or Trainers</a:t>
            </a:r>
          </a:p>
          <a:p>
            <a:pPr lvl="1" indent="-909320">
              <a:lnSpc>
                <a:spcPct val="110000"/>
              </a:lnSpc>
              <a:spcBef>
                <a:spcPts val="600"/>
              </a:spcBef>
              <a:spcAft>
                <a:spcPts val="600"/>
              </a:spcAft>
            </a:pPr>
            <a:r>
              <a:rPr lang="en-US" sz="4800">
                <a:solidFill>
                  <a:schemeClr val="tx2"/>
                </a:solidFill>
                <a:latin typeface="Arial"/>
                <a:cs typeface="Times New Roman"/>
              </a:rPr>
              <a:t>Workshops, Colloquia, and Seminars</a:t>
            </a:r>
          </a:p>
          <a:p>
            <a:pPr lvl="1" indent="-909320">
              <a:lnSpc>
                <a:spcPct val="110000"/>
              </a:lnSpc>
              <a:spcBef>
                <a:spcPts val="600"/>
              </a:spcBef>
              <a:spcAft>
                <a:spcPts val="600"/>
              </a:spcAft>
            </a:pPr>
            <a:r>
              <a:rPr lang="en-US" sz="4800">
                <a:solidFill>
                  <a:schemeClr val="tx2"/>
                </a:solidFill>
                <a:latin typeface="Arial"/>
                <a:cs typeface="Times New Roman"/>
              </a:rPr>
              <a:t>Fellow Recruitment</a:t>
            </a:r>
          </a:p>
          <a:p>
            <a:pPr lvl="1" indent="-909320">
              <a:lnSpc>
                <a:spcPct val="110000"/>
              </a:lnSpc>
              <a:spcBef>
                <a:spcPts val="600"/>
              </a:spcBef>
              <a:spcAft>
                <a:spcPts val="600"/>
              </a:spcAft>
            </a:pPr>
            <a:r>
              <a:rPr lang="en-US" sz="4800">
                <a:solidFill>
                  <a:schemeClr val="tx2"/>
                </a:solidFill>
                <a:latin typeface="Arial"/>
                <a:cs typeface="Times New Roman"/>
              </a:rPr>
              <a:t>Tracking of Fellows Progress &amp; Program Success</a:t>
            </a:r>
          </a:p>
          <a:p>
            <a:pPr lvl="1" indent="-909320">
              <a:lnSpc>
                <a:spcPct val="110000"/>
              </a:lnSpc>
              <a:spcBef>
                <a:spcPts val="600"/>
              </a:spcBef>
              <a:spcAft>
                <a:spcPts val="600"/>
              </a:spcAft>
            </a:pPr>
            <a:r>
              <a:rPr lang="en-US" sz="4800">
                <a:solidFill>
                  <a:schemeClr val="tx2"/>
                </a:solidFill>
                <a:latin typeface="Arial"/>
                <a:cs typeface="Times New Roman"/>
              </a:rPr>
              <a:t>Training program website</a:t>
            </a:r>
          </a:p>
          <a:p>
            <a:pPr lvl="1" indent="-909320">
              <a:lnSpc>
                <a:spcPct val="110000"/>
              </a:lnSpc>
              <a:spcBef>
                <a:spcPts val="600"/>
              </a:spcBef>
              <a:spcAft>
                <a:spcPts val="600"/>
              </a:spcAft>
            </a:pPr>
            <a:r>
              <a:rPr lang="en-US" sz="4800">
                <a:solidFill>
                  <a:schemeClr val="tx2"/>
                </a:solidFill>
                <a:latin typeface="Arial"/>
                <a:cs typeface="Times New Roman"/>
              </a:rPr>
              <a:t>Cooperative activities with other IES-funded training programs </a:t>
            </a:r>
          </a:p>
          <a:p>
            <a:endParaRPr lang="en-US"/>
          </a:p>
          <a:p>
            <a:endParaRPr lang="en-US"/>
          </a:p>
        </p:txBody>
      </p:sp>
      <p:sp>
        <p:nvSpPr>
          <p:cNvPr id="4" name="Slide Number Placeholder 3"/>
          <p:cNvSpPr>
            <a:spLocks noGrp="1"/>
          </p:cNvSpPr>
          <p:nvPr>
            <p:ph type="sldNum" sz="quarter" idx="15"/>
          </p:nvPr>
        </p:nvSpPr>
        <p:spPr/>
        <p:txBody>
          <a:bodyPr/>
          <a:lstStyle/>
          <a:p>
            <a:fld id="{3B749A01-A9DC-41D1-AE17-D6083DB014AA}" type="slidenum">
              <a:rPr lang="en-US" smtClean="0"/>
              <a:pPr/>
              <a:t>50</a:t>
            </a:fld>
            <a:endParaRPr lang="en-US"/>
          </a:p>
        </p:txBody>
      </p:sp>
    </p:spTree>
    <p:extLst>
      <p:ext uri="{BB962C8B-B14F-4D97-AF65-F5344CB8AC3E}">
        <p14:creationId xmlns:p14="http://schemas.microsoft.com/office/powerpoint/2010/main" val="30303340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solidFill>
                  <a:schemeClr val="tx2"/>
                </a:solidFill>
              </a:rPr>
              <a:t>General Restrictions on Use of Funds</a:t>
            </a:r>
          </a:p>
        </p:txBody>
      </p:sp>
      <p:sp>
        <p:nvSpPr>
          <p:cNvPr id="6" name="TextBox 5">
            <a:extLst>
              <a:ext uri="{FF2B5EF4-FFF2-40B4-BE49-F238E27FC236}">
                <a16:creationId xmlns:a16="http://schemas.microsoft.com/office/drawing/2014/main" id="{69B5D4D3-DB26-50B4-49CB-D64525F6E8A3}"/>
              </a:ext>
            </a:extLst>
          </p:cNvPr>
          <p:cNvSpPr txBox="1"/>
          <p:nvPr/>
        </p:nvSpPr>
        <p:spPr>
          <a:xfrm>
            <a:off x="757241" y="2381323"/>
            <a:ext cx="21322174" cy="830997"/>
          </a:xfrm>
          <a:prstGeom prst="rect">
            <a:avLst/>
          </a:prstGeom>
          <a:noFill/>
        </p:spPr>
        <p:txBody>
          <a:bodyPr wrap="square">
            <a:spAutoFit/>
          </a:bodyPr>
          <a:lstStyle/>
          <a:p>
            <a:r>
              <a:rPr lang="en-US" b="1">
                <a:solidFill>
                  <a:schemeClr val="bg2">
                    <a:lumMod val="75000"/>
                  </a:schemeClr>
                </a:solidFill>
                <a:latin typeface="Georgia" panose="02040502050405020303" pitchFamily="18" charset="0"/>
              </a:rPr>
              <a:t>Additional Parameters and Special Considerations, RFA pgs. 36, 54</a:t>
            </a:r>
          </a:p>
        </p:txBody>
      </p:sp>
      <p:sp>
        <p:nvSpPr>
          <p:cNvPr id="3" name="Content Placeholder 2"/>
          <p:cNvSpPr>
            <a:spLocks noGrp="1"/>
          </p:cNvSpPr>
          <p:nvPr>
            <p:ph type="body" sz="quarter" idx="14"/>
          </p:nvPr>
        </p:nvSpPr>
        <p:spPr>
          <a:xfrm>
            <a:off x="905540" y="3619646"/>
            <a:ext cx="15133697" cy="7731592"/>
          </a:xfrm>
        </p:spPr>
        <p:txBody>
          <a:bodyPr>
            <a:normAutofit/>
          </a:bodyPr>
          <a:lstStyle/>
          <a:p>
            <a:pPr marL="0" indent="0">
              <a:buNone/>
            </a:pPr>
            <a:r>
              <a:rPr lang="en-US" sz="5000" dirty="0">
                <a:solidFill>
                  <a:schemeClr val="tx2"/>
                </a:solidFill>
                <a:latin typeface="Arial" panose="020B0604020202020204" pitchFamily="34" charset="0"/>
              </a:rPr>
              <a:t>Grant funds </a:t>
            </a:r>
            <a:r>
              <a:rPr lang="en-US" sz="5000" b="1" dirty="0">
                <a:solidFill>
                  <a:schemeClr val="bg2">
                    <a:lumMod val="75000"/>
                  </a:schemeClr>
                </a:solidFill>
                <a:latin typeface="Arial" panose="020B0604020202020204" pitchFamily="34" charset="0"/>
              </a:rPr>
              <a:t>may not </a:t>
            </a:r>
            <a:r>
              <a:rPr lang="en-US" sz="5000" dirty="0">
                <a:solidFill>
                  <a:schemeClr val="tx2"/>
                </a:solidFill>
                <a:latin typeface="Arial" panose="020B0604020202020204" pitchFamily="34" charset="0"/>
              </a:rPr>
              <a:t>be used to support:</a:t>
            </a:r>
          </a:p>
          <a:p>
            <a:r>
              <a:rPr lang="en-US" sz="5000" dirty="0">
                <a:solidFill>
                  <a:schemeClr val="tx2"/>
                </a:solidFill>
                <a:latin typeface="Arial" panose="020B0604020202020204" pitchFamily="34" charset="0"/>
              </a:rPr>
              <a:t>Faculty research </a:t>
            </a:r>
          </a:p>
          <a:p>
            <a:r>
              <a:rPr lang="en-US" sz="5000" dirty="0">
                <a:solidFill>
                  <a:schemeClr val="tx2"/>
                </a:solidFill>
                <a:latin typeface="Arial" panose="020B0604020202020204" pitchFamily="34" charset="0"/>
              </a:rPr>
              <a:t>Faculty salaries for purposes outside the limited set of personnel expenditures allowed </a:t>
            </a:r>
          </a:p>
          <a:p>
            <a:r>
              <a:rPr lang="en-US" sz="5000" dirty="0">
                <a:solidFill>
                  <a:schemeClr val="tx2"/>
                </a:solidFill>
                <a:latin typeface="Arial" panose="020B0604020202020204" pitchFamily="34" charset="0"/>
              </a:rPr>
              <a:t>Facility construction, renovation, or maintenance </a:t>
            </a:r>
          </a:p>
          <a:p>
            <a:r>
              <a:rPr lang="en-US" sz="5000" dirty="0">
                <a:solidFill>
                  <a:schemeClr val="tx2"/>
                </a:solidFill>
                <a:latin typeface="Arial" panose="020B0604020202020204" pitchFamily="34" charset="0"/>
              </a:rPr>
              <a:t>Food, refreshments, and entertainment</a:t>
            </a:r>
          </a:p>
          <a:p>
            <a:endParaRPr lang="en-US" dirty="0"/>
          </a:p>
        </p:txBody>
      </p:sp>
      <p:grpSp>
        <p:nvGrpSpPr>
          <p:cNvPr id="5" name="Group 4" descr="Image of a dollar sign with a red slash over it. ">
            <a:extLst>
              <a:ext uri="{FF2B5EF4-FFF2-40B4-BE49-F238E27FC236}">
                <a16:creationId xmlns:a16="http://schemas.microsoft.com/office/drawing/2014/main" id="{1BFC969D-B81B-06AC-00E4-532AF850C7C1}"/>
              </a:ext>
            </a:extLst>
          </p:cNvPr>
          <p:cNvGrpSpPr/>
          <p:nvPr/>
        </p:nvGrpSpPr>
        <p:grpSpPr>
          <a:xfrm>
            <a:off x="16219783" y="3805657"/>
            <a:ext cx="5489810" cy="6104685"/>
            <a:chOff x="16155988" y="3195126"/>
            <a:chExt cx="5489810" cy="6104685"/>
          </a:xfrm>
        </p:grpSpPr>
        <p:pic>
          <p:nvPicPr>
            <p:cNvPr id="14339" name="Picture 3" descr="C:\Users\Katina.Stapleton\AppData\Local\Microsoft\Windows\Temporary Internet Files\Content.IE5\8J7LP0T9\MC900441459[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55988" y="3810001"/>
              <a:ext cx="5489810" cy="5489810"/>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descr="C:\Users\Katina.Stapleton\AppData\Local\Microsoft\Windows\Temporary Internet Files\Content.IE5\UYVBF5LJ\MC900432538[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55988" y="3195126"/>
              <a:ext cx="5309264" cy="5183329"/>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Slide Number Placeholder 3"/>
          <p:cNvSpPr>
            <a:spLocks noGrp="1"/>
          </p:cNvSpPr>
          <p:nvPr>
            <p:ph type="sldNum" sz="quarter" idx="15"/>
          </p:nvPr>
        </p:nvSpPr>
        <p:spPr/>
        <p:txBody>
          <a:bodyPr/>
          <a:lstStyle/>
          <a:p>
            <a:fld id="{3B749A01-A9DC-41D1-AE17-D6083DB014AA}" type="slidenum">
              <a:rPr lang="en-US" smtClean="0"/>
              <a:pPr/>
              <a:t>51</a:t>
            </a:fld>
            <a:endParaRPr lang="en-US"/>
          </a:p>
        </p:txBody>
      </p:sp>
    </p:spTree>
    <p:extLst>
      <p:ext uri="{BB962C8B-B14F-4D97-AF65-F5344CB8AC3E}">
        <p14:creationId xmlns:p14="http://schemas.microsoft.com/office/powerpoint/2010/main" val="11650010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27D07-2396-1717-66C9-F9293FC34EEF}"/>
              </a:ext>
            </a:extLst>
          </p:cNvPr>
          <p:cNvSpPr>
            <a:spLocks noGrp="1"/>
          </p:cNvSpPr>
          <p:nvPr>
            <p:ph type="ctrTitle"/>
          </p:nvPr>
        </p:nvSpPr>
        <p:spPr>
          <a:xfrm>
            <a:off x="1668240" y="7138445"/>
            <a:ext cx="10072762" cy="4436690"/>
          </a:xfrm>
        </p:spPr>
        <p:txBody>
          <a:bodyPr/>
          <a:lstStyle/>
          <a:p>
            <a:r>
              <a:rPr lang="en-US">
                <a:solidFill>
                  <a:schemeClr val="tx2"/>
                </a:solidFill>
              </a:rPr>
              <a:t>Next Steps</a:t>
            </a:r>
            <a:br>
              <a:rPr lang="en-US">
                <a:solidFill>
                  <a:schemeClr val="tx2"/>
                </a:solidFill>
              </a:rPr>
            </a:br>
            <a:endParaRPr lang="en-US">
              <a:solidFill>
                <a:schemeClr val="tx2"/>
              </a:solidFill>
            </a:endParaRPr>
          </a:p>
        </p:txBody>
      </p:sp>
      <p:sp>
        <p:nvSpPr>
          <p:cNvPr id="3" name="Slide Number Placeholder 2">
            <a:extLst>
              <a:ext uri="{FF2B5EF4-FFF2-40B4-BE49-F238E27FC236}">
                <a16:creationId xmlns:a16="http://schemas.microsoft.com/office/drawing/2014/main" id="{2552BE0F-6F5B-3379-C908-5D4B84E17906}"/>
              </a:ext>
            </a:extLst>
          </p:cNvPr>
          <p:cNvSpPr>
            <a:spLocks noGrp="1"/>
          </p:cNvSpPr>
          <p:nvPr>
            <p:ph type="sldNum" sz="quarter" idx="10"/>
          </p:nvPr>
        </p:nvSpPr>
        <p:spPr/>
        <p:txBody>
          <a:bodyPr/>
          <a:lstStyle/>
          <a:p>
            <a:pPr>
              <a:defRPr/>
            </a:pPr>
            <a:fld id="{13FB683A-6D67-4DD5-927A-9257A48A73FE}" type="slidenum">
              <a:rPr lang="uk-UA" smtClean="0"/>
              <a:pPr>
                <a:defRPr/>
              </a:pPr>
              <a:t>52</a:t>
            </a:fld>
            <a:endParaRPr lang="uk-UA"/>
          </a:p>
        </p:txBody>
      </p:sp>
    </p:spTree>
    <p:extLst>
      <p:ext uri="{BB962C8B-B14F-4D97-AF65-F5344CB8AC3E}">
        <p14:creationId xmlns:p14="http://schemas.microsoft.com/office/powerpoint/2010/main" val="7828087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solidFill>
                  <a:schemeClr val="tx2"/>
                </a:solidFill>
              </a:rPr>
              <a:t>Import Dates and Deadlines</a:t>
            </a:r>
          </a:p>
        </p:txBody>
      </p:sp>
      <p:graphicFrame>
        <p:nvGraphicFramePr>
          <p:cNvPr id="9" name="Content Placeholder 3" descr="A table of important dates for 84.305B">
            <a:extLst>
              <a:ext uri="{FF2B5EF4-FFF2-40B4-BE49-F238E27FC236}">
                <a16:creationId xmlns:a16="http://schemas.microsoft.com/office/drawing/2014/main" id="{6B29B861-5B6C-83D9-224B-13DE8811FDD9}"/>
              </a:ext>
            </a:extLst>
          </p:cNvPr>
          <p:cNvGraphicFramePr>
            <a:graphicFrameLocks/>
          </p:cNvGraphicFramePr>
          <p:nvPr>
            <p:extLst>
              <p:ext uri="{D42A27DB-BD31-4B8C-83A1-F6EECF244321}">
                <p14:modId xmlns:p14="http://schemas.microsoft.com/office/powerpoint/2010/main" val="2509195762"/>
              </p:ext>
            </p:extLst>
          </p:nvPr>
        </p:nvGraphicFramePr>
        <p:xfrm>
          <a:off x="757240" y="3619646"/>
          <a:ext cx="22262779" cy="6949524"/>
        </p:xfrm>
        <a:graphic>
          <a:graphicData uri="http://schemas.openxmlformats.org/drawingml/2006/table">
            <a:tbl>
              <a:tblPr firstRow="1" bandRow="1">
                <a:tableStyleId>{D27102A9-8310-4765-A935-A1911B00CA55}</a:tableStyleId>
              </a:tblPr>
              <a:tblGrid>
                <a:gridCol w="5226913">
                  <a:extLst>
                    <a:ext uri="{9D8B030D-6E8A-4147-A177-3AD203B41FA5}">
                      <a16:colId xmlns:a16="http://schemas.microsoft.com/office/drawing/2014/main" val="20000"/>
                    </a:ext>
                  </a:extLst>
                </a:gridCol>
                <a:gridCol w="5680589">
                  <a:extLst>
                    <a:ext uri="{9D8B030D-6E8A-4147-A177-3AD203B41FA5}">
                      <a16:colId xmlns:a16="http://schemas.microsoft.com/office/drawing/2014/main" val="20001"/>
                    </a:ext>
                  </a:extLst>
                </a:gridCol>
                <a:gridCol w="6532211">
                  <a:extLst>
                    <a:ext uri="{9D8B030D-6E8A-4147-A177-3AD203B41FA5}">
                      <a16:colId xmlns:a16="http://schemas.microsoft.com/office/drawing/2014/main" val="20002"/>
                    </a:ext>
                  </a:extLst>
                </a:gridCol>
                <a:gridCol w="4823066">
                  <a:extLst>
                    <a:ext uri="{9D8B030D-6E8A-4147-A177-3AD203B41FA5}">
                      <a16:colId xmlns:a16="http://schemas.microsoft.com/office/drawing/2014/main" val="20003"/>
                    </a:ext>
                  </a:extLst>
                </a:gridCol>
              </a:tblGrid>
              <a:tr h="3108960">
                <a:tc>
                  <a:txBody>
                    <a:bodyPr/>
                    <a:lstStyle/>
                    <a:p>
                      <a:pPr algn="ctr"/>
                      <a:r>
                        <a:rPr lang="en-US" sz="4800">
                          <a:solidFill>
                            <a:schemeClr val="tx2"/>
                          </a:solidFill>
                        </a:rPr>
                        <a:t>Application Deadline</a:t>
                      </a:r>
                    </a:p>
                    <a:p>
                      <a:pPr algn="ctr"/>
                      <a:r>
                        <a:rPr lang="en-US" sz="4800">
                          <a:solidFill>
                            <a:schemeClr val="tx2"/>
                          </a:solidFill>
                        </a:rPr>
                        <a:t>(Grants.gov)</a:t>
                      </a:r>
                      <a:endParaRPr lang="en-US" sz="4800" b="1">
                        <a:solidFill>
                          <a:schemeClr val="tx2"/>
                        </a:solidFill>
                      </a:endParaRPr>
                    </a:p>
                  </a:txBody>
                  <a:tcPr marL="168374" marR="168374" marT="91440" marB="9144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ctr"/>
                      <a:r>
                        <a:rPr lang="en-US" sz="4800">
                          <a:solidFill>
                            <a:schemeClr val="tx2"/>
                          </a:solidFill>
                        </a:rPr>
                        <a:t>Letter of Intent Due Date</a:t>
                      </a:r>
                    </a:p>
                    <a:p>
                      <a:pPr algn="ctr"/>
                      <a:r>
                        <a:rPr lang="en-US" sz="4800">
                          <a:solidFill>
                            <a:schemeClr val="tx2"/>
                          </a:solidFill>
                        </a:rPr>
                        <a:t>(iesreview.ed.gov)</a:t>
                      </a:r>
                      <a:endParaRPr lang="en-US" sz="4800" b="1">
                        <a:solidFill>
                          <a:schemeClr val="tx2"/>
                        </a:solidFill>
                      </a:endParaRPr>
                    </a:p>
                  </a:txBody>
                  <a:tcPr marL="168374" marR="168374" marT="91440" marB="9144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ctr"/>
                      <a:r>
                        <a:rPr lang="en-US" sz="4800">
                          <a:solidFill>
                            <a:schemeClr val="tx2"/>
                          </a:solidFill>
                        </a:rPr>
                        <a:t>Application Package Posted</a:t>
                      </a:r>
                    </a:p>
                    <a:p>
                      <a:pPr algn="ctr"/>
                      <a:r>
                        <a:rPr lang="en-US" sz="4800">
                          <a:solidFill>
                            <a:schemeClr val="tx2"/>
                          </a:solidFill>
                        </a:rPr>
                        <a:t>(Grants.gov)</a:t>
                      </a:r>
                      <a:endParaRPr lang="en-US" sz="4800" b="1">
                        <a:solidFill>
                          <a:schemeClr val="tx2"/>
                        </a:solidFill>
                      </a:endParaRPr>
                    </a:p>
                  </a:txBody>
                  <a:tcPr marL="168374" marR="168374" marT="91440" marB="9144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ctr"/>
                      <a:r>
                        <a:rPr lang="en-US" sz="4800">
                          <a:solidFill>
                            <a:schemeClr val="tx2"/>
                          </a:solidFill>
                        </a:rPr>
                        <a:t>Start Dates</a:t>
                      </a:r>
                      <a:endParaRPr lang="en-US" sz="4800" b="1">
                        <a:solidFill>
                          <a:schemeClr val="tx2"/>
                        </a:solidFill>
                      </a:endParaRPr>
                    </a:p>
                  </a:txBody>
                  <a:tcPr marL="168374" marR="168374" marT="91440" marB="9144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10000"/>
                  </a:ext>
                </a:extLst>
              </a:tr>
              <a:tr h="3840564">
                <a:tc>
                  <a:txBody>
                    <a:bodyPr/>
                    <a:lstStyle/>
                    <a:p>
                      <a:pPr algn="ctr"/>
                      <a:r>
                        <a:rPr lang="en-US" sz="4800" b="0">
                          <a:solidFill>
                            <a:schemeClr val="tx2"/>
                          </a:solidFill>
                        </a:rPr>
                        <a:t>11:59:59 Eastern Time on March 7, </a:t>
                      </a:r>
                    </a:p>
                    <a:p>
                      <a:pPr algn="ctr"/>
                      <a:r>
                        <a:rPr lang="en-US" sz="4800" b="0">
                          <a:solidFill>
                            <a:schemeClr val="tx2"/>
                          </a:solidFill>
                        </a:rPr>
                        <a:t>2025</a:t>
                      </a:r>
                    </a:p>
                  </a:txBody>
                  <a:tcPr marL="168374" marR="168374" marT="91440" marB="9144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ctr"/>
                      <a:r>
                        <a:rPr lang="en-US" sz="4800" b="0" baseline="0">
                          <a:solidFill>
                            <a:schemeClr val="tx2"/>
                          </a:solidFill>
                        </a:rPr>
                        <a:t>December 12, 2024</a:t>
                      </a:r>
                    </a:p>
                  </a:txBody>
                  <a:tcPr marL="168374" marR="168374" marT="91440" marB="9144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ctr"/>
                      <a:r>
                        <a:rPr lang="en-US" sz="4800" b="0">
                          <a:solidFill>
                            <a:schemeClr val="tx2"/>
                          </a:solidFill>
                        </a:rPr>
                        <a:t>November 14, 2024</a:t>
                      </a:r>
                    </a:p>
                  </a:txBody>
                  <a:tcPr marL="168374" marR="168374" marT="91440" marB="9144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ctr"/>
                      <a:r>
                        <a:rPr lang="en-US" sz="4800" b="0">
                          <a:solidFill>
                            <a:schemeClr val="tx2"/>
                          </a:solidFill>
                        </a:rPr>
                        <a:t>September 1, 2025</a:t>
                      </a:r>
                    </a:p>
                  </a:txBody>
                  <a:tcPr marL="168374" marR="168374" marT="91440" marB="9144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Slide Number Placeholder 3"/>
          <p:cNvSpPr>
            <a:spLocks noGrp="1"/>
          </p:cNvSpPr>
          <p:nvPr>
            <p:ph type="sldNum" sz="quarter" idx="15"/>
          </p:nvPr>
        </p:nvSpPr>
        <p:spPr/>
        <p:txBody>
          <a:bodyPr/>
          <a:lstStyle/>
          <a:p>
            <a:fld id="{3B749A01-A9DC-41D1-AE17-D6083DB014AA}" type="slidenum">
              <a:rPr lang="en-US" smtClean="0"/>
              <a:pPr/>
              <a:t>53</a:t>
            </a:fld>
            <a:endParaRPr lang="en-US"/>
          </a:p>
        </p:txBody>
      </p:sp>
    </p:spTree>
    <p:extLst>
      <p:ext uri="{BB962C8B-B14F-4D97-AF65-F5344CB8AC3E}">
        <p14:creationId xmlns:p14="http://schemas.microsoft.com/office/powerpoint/2010/main" val="24620307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a:extLst>
              <a:ext uri="{FF2B5EF4-FFF2-40B4-BE49-F238E27FC236}">
                <a16:creationId xmlns:a16="http://schemas.microsoft.com/office/drawing/2014/main" id="{078E0F90-82B2-45D3-83EE-12319007FB18}"/>
              </a:ext>
            </a:extLst>
          </p:cNvPr>
          <p:cNvSpPr>
            <a:spLocks noGrp="1" noChangeArrowheads="1"/>
          </p:cNvSpPr>
          <p:nvPr>
            <p:ph type="ctrTitle"/>
          </p:nvPr>
        </p:nvSpPr>
        <p:spPr/>
        <p:txBody>
          <a:bodyPr/>
          <a:lstStyle/>
          <a:p>
            <a:pPr eaLnBrk="1" hangingPunct="1"/>
            <a:r>
              <a:rPr lang="en-US" altLang="en-US">
                <a:solidFill>
                  <a:schemeClr val="tx2"/>
                </a:solidFill>
                <a:latin typeface="Georgia" panose="02040502050405020303" pitchFamily="18" charset="0"/>
                <a:cs typeface="Calibri" panose="020F0502020204030204" pitchFamily="34" charset="0"/>
              </a:rPr>
              <a:t>Submitting an LOI</a:t>
            </a:r>
          </a:p>
        </p:txBody>
      </p:sp>
      <p:sp>
        <p:nvSpPr>
          <p:cNvPr id="105476" name="Slide Number Placeholder 3">
            <a:extLst>
              <a:ext uri="{FF2B5EF4-FFF2-40B4-BE49-F238E27FC236}">
                <a16:creationId xmlns:a16="http://schemas.microsoft.com/office/drawing/2014/main" id="{2111A3BF-4E75-4882-83DD-FA72CDAB0574}"/>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Aft>
                <a:spcPts val="2400"/>
              </a:spcAft>
              <a:buClr>
                <a:schemeClr val="tx1"/>
              </a:buClr>
              <a:buSzPct val="80000"/>
              <a:buFont typeface="Wingdings" panose="05000000000000000000" pitchFamily="2" charset="2"/>
              <a:buChar char="§"/>
              <a:defRPr sz="4800">
                <a:solidFill>
                  <a:schemeClr val="tx1"/>
                </a:solidFill>
                <a:latin typeface="Calibri" panose="020F0502020204030204" pitchFamily="34" charset="0"/>
                <a:cs typeface="Calibri" panose="020F0502020204030204" pitchFamily="34" charset="0"/>
              </a:defRPr>
            </a:lvl1pPr>
            <a:lvl2pPr marL="1485900" indent="-571500">
              <a:spcAft>
                <a:spcPts val="2400"/>
              </a:spcAft>
              <a:buClr>
                <a:srgbClr val="193887"/>
              </a:buClr>
              <a:buSzPct val="90000"/>
              <a:buFont typeface="Arial" panose="020B0604020202020204" pitchFamily="34" charset="0"/>
              <a:buChar char="•"/>
              <a:defRPr sz="4400">
                <a:solidFill>
                  <a:schemeClr val="tx1"/>
                </a:solidFill>
                <a:latin typeface="Calibri" panose="020F0502020204030204" pitchFamily="34" charset="0"/>
                <a:cs typeface="Calibri" panose="020F0502020204030204" pitchFamily="34" charset="0"/>
              </a:defRPr>
            </a:lvl2pPr>
            <a:lvl3pPr marL="2286000" indent="-457200">
              <a:spcAft>
                <a:spcPts val="2400"/>
              </a:spcAft>
              <a:buClr>
                <a:schemeClr val="accent2"/>
              </a:buClr>
              <a:buSzPct val="90000"/>
              <a:buFont typeface="Courier New" panose="02070309020205020404" pitchFamily="49" charset="0"/>
              <a:buChar char="o"/>
              <a:defRPr sz="4000">
                <a:solidFill>
                  <a:schemeClr val="tx1"/>
                </a:solidFill>
                <a:latin typeface="Calibri" panose="020F0502020204030204" pitchFamily="34" charset="0"/>
                <a:cs typeface="Calibri" panose="020F0502020204030204" pitchFamily="34" charset="0"/>
              </a:defRPr>
            </a:lvl3pPr>
            <a:lvl4pPr marL="3200400" indent="-457200">
              <a:lnSpc>
                <a:spcPct val="90000"/>
              </a:lnSpc>
              <a:spcBef>
                <a:spcPts val="1000"/>
              </a:spcBef>
              <a:buFont typeface="Arial" panose="020B0604020202020204" pitchFamily="34" charset="0"/>
              <a:buChar char="•"/>
              <a:defRPr>
                <a:solidFill>
                  <a:schemeClr val="tx1"/>
                </a:solidFill>
                <a:latin typeface="Segoe UI" panose="020B0502040204020203" pitchFamily="34" charset="0"/>
                <a:cs typeface="Segoe UI" panose="020B0502040204020203" pitchFamily="34" charset="0"/>
              </a:defRPr>
            </a:lvl4pPr>
            <a:lvl5pPr marL="4114800" indent="-457200">
              <a:lnSpc>
                <a:spcPct val="90000"/>
              </a:lnSpc>
              <a:spcBef>
                <a:spcPts val="1000"/>
              </a:spcBef>
              <a:buFont typeface="Arial" panose="020B0604020202020204" pitchFamily="34" charset="0"/>
              <a:buChar char="•"/>
              <a:defRPr>
                <a:solidFill>
                  <a:schemeClr val="tx1"/>
                </a:solidFill>
                <a:latin typeface="Segoe UI" panose="020B0502040204020203" pitchFamily="34" charset="0"/>
                <a:cs typeface="Segoe UI" panose="020B0502040204020203" pitchFamily="34" charset="0"/>
              </a:defRPr>
            </a:lvl5pPr>
            <a:lvl6pPr marL="5029200" indent="-457200" defTabSz="914400" eaLnBrk="0" fontAlgn="base" hangingPunct="0">
              <a:lnSpc>
                <a:spcPct val="90000"/>
              </a:lnSpc>
              <a:spcBef>
                <a:spcPts val="1000"/>
              </a:spcBef>
              <a:spcAft>
                <a:spcPct val="0"/>
              </a:spcAft>
              <a:buFont typeface="Arial" panose="020B0604020202020204" pitchFamily="34" charset="0"/>
              <a:buChar char="•"/>
              <a:defRPr>
                <a:solidFill>
                  <a:schemeClr val="tx1"/>
                </a:solidFill>
                <a:latin typeface="Segoe UI" panose="020B0502040204020203" pitchFamily="34" charset="0"/>
                <a:cs typeface="Segoe UI" panose="020B0502040204020203" pitchFamily="34" charset="0"/>
              </a:defRPr>
            </a:lvl6pPr>
            <a:lvl7pPr marL="5943600" indent="-457200" defTabSz="914400" eaLnBrk="0" fontAlgn="base" hangingPunct="0">
              <a:lnSpc>
                <a:spcPct val="90000"/>
              </a:lnSpc>
              <a:spcBef>
                <a:spcPts val="1000"/>
              </a:spcBef>
              <a:spcAft>
                <a:spcPct val="0"/>
              </a:spcAft>
              <a:buFont typeface="Arial" panose="020B0604020202020204" pitchFamily="34" charset="0"/>
              <a:buChar char="•"/>
              <a:defRPr>
                <a:solidFill>
                  <a:schemeClr val="tx1"/>
                </a:solidFill>
                <a:latin typeface="Segoe UI" panose="020B0502040204020203" pitchFamily="34" charset="0"/>
                <a:cs typeface="Segoe UI" panose="020B0502040204020203" pitchFamily="34" charset="0"/>
              </a:defRPr>
            </a:lvl7pPr>
            <a:lvl8pPr marL="6858000" indent="-457200" defTabSz="914400" eaLnBrk="0" fontAlgn="base" hangingPunct="0">
              <a:lnSpc>
                <a:spcPct val="90000"/>
              </a:lnSpc>
              <a:spcBef>
                <a:spcPts val="1000"/>
              </a:spcBef>
              <a:spcAft>
                <a:spcPct val="0"/>
              </a:spcAft>
              <a:buFont typeface="Arial" panose="020B0604020202020204" pitchFamily="34" charset="0"/>
              <a:buChar char="•"/>
              <a:defRPr>
                <a:solidFill>
                  <a:schemeClr val="tx1"/>
                </a:solidFill>
                <a:latin typeface="Segoe UI" panose="020B0502040204020203" pitchFamily="34" charset="0"/>
                <a:cs typeface="Segoe UI" panose="020B0502040204020203" pitchFamily="34" charset="0"/>
              </a:defRPr>
            </a:lvl8pPr>
            <a:lvl9pPr marL="7772400" indent="-457200" defTabSz="914400" eaLnBrk="0" fontAlgn="base" hangingPunct="0">
              <a:lnSpc>
                <a:spcPct val="90000"/>
              </a:lnSpc>
              <a:spcBef>
                <a:spcPts val="1000"/>
              </a:spcBef>
              <a:spcAft>
                <a:spcPct val="0"/>
              </a:spcAft>
              <a:buFont typeface="Arial" panose="020B0604020202020204" pitchFamily="34" charset="0"/>
              <a:buChar char="•"/>
              <a:defRPr>
                <a:solidFill>
                  <a:schemeClr val="tx1"/>
                </a:solidFill>
                <a:latin typeface="Segoe UI" panose="020B0502040204020203" pitchFamily="34" charset="0"/>
                <a:cs typeface="Segoe UI" panose="020B0502040204020203" pitchFamily="34" charset="0"/>
              </a:defRPr>
            </a:lvl9pPr>
          </a:lstStyle>
          <a:p>
            <a:pPr fontAlgn="base">
              <a:spcBef>
                <a:spcPct val="0"/>
              </a:spcBef>
              <a:spcAft>
                <a:spcPct val="0"/>
              </a:spcAft>
              <a:buClrTx/>
              <a:buSzTx/>
              <a:buFontTx/>
              <a:buNone/>
            </a:pPr>
            <a:fld id="{16808D86-1900-47D6-BDB5-D53C5B395A2F}" type="slidenum">
              <a:rPr lang="en-US" altLang="en-US" sz="2000">
                <a:latin typeface="Segoe UI" panose="020B0502040204020203" pitchFamily="34" charset="0"/>
                <a:cs typeface="Segoe UI" panose="020B0502040204020203" pitchFamily="34" charset="0"/>
              </a:rPr>
              <a:pPr fontAlgn="base">
                <a:spcBef>
                  <a:spcPct val="0"/>
                </a:spcBef>
                <a:spcAft>
                  <a:spcPct val="0"/>
                </a:spcAft>
                <a:buClrTx/>
                <a:buSzTx/>
                <a:buFontTx/>
                <a:buNone/>
              </a:pPr>
              <a:t>54</a:t>
            </a:fld>
            <a:endParaRPr lang="en-US" altLang="en-US" sz="2000">
              <a:latin typeface="Segoe UI" panose="020B0502040204020203" pitchFamily="34" charset="0"/>
              <a:cs typeface="Segoe UI" panose="020B0502040204020203" pitchFamily="34" charset="0"/>
            </a:endParaRPr>
          </a:p>
        </p:txBody>
      </p:sp>
      <p:sp>
        <p:nvSpPr>
          <p:cNvPr id="105475" name="Content Placeholder 2">
            <a:extLst>
              <a:ext uri="{FF2B5EF4-FFF2-40B4-BE49-F238E27FC236}">
                <a16:creationId xmlns:a16="http://schemas.microsoft.com/office/drawing/2014/main" id="{7D27D5DC-01F8-4942-8251-F5DB834A9D17}"/>
              </a:ext>
            </a:extLst>
          </p:cNvPr>
          <p:cNvSpPr>
            <a:spLocks noGrp="1" noChangeArrowheads="1"/>
          </p:cNvSpPr>
          <p:nvPr>
            <p:ph type="body" sz="quarter" idx="14"/>
          </p:nvPr>
        </p:nvSpPr>
        <p:spPr>
          <a:xfrm>
            <a:off x="757241" y="2992204"/>
            <a:ext cx="22847305" cy="7731592"/>
          </a:xfrm>
        </p:spPr>
        <p:txBody>
          <a:bodyPr>
            <a:normAutofit fontScale="85000" lnSpcReduction="20000"/>
          </a:bodyPr>
          <a:lstStyle/>
          <a:p>
            <a:pPr marL="0" indent="0">
              <a:buNone/>
            </a:pPr>
            <a:r>
              <a:rPr lang="en-US" altLang="en-US" sz="5400">
                <a:solidFill>
                  <a:schemeClr val="tx2"/>
                </a:solidFill>
                <a:latin typeface="+mn-lt"/>
                <a:cs typeface="Calibri" panose="020F0502020204030204" pitchFamily="34" charset="0"/>
              </a:rPr>
              <a:t>LOIs are non-binding, optional documents that tend to be about a page or so long. </a:t>
            </a:r>
            <a:r>
              <a:rPr lang="en-US" sz="5400" b="1">
                <a:solidFill>
                  <a:schemeClr val="tx2"/>
                </a:solidFill>
                <a:latin typeface="+mn-lt"/>
                <a:hlinkClick r:id="rId3">
                  <a:extLst>
                    <a:ext uri="{A12FA001-AC4F-418D-AE19-62706E023703}">
                      <ahyp:hlinkClr xmlns:ahyp="http://schemas.microsoft.com/office/drawing/2018/hyperlinkcolor" val="tx"/>
                    </a:ext>
                  </a:extLst>
                </a:hlinkClick>
              </a:rPr>
              <a:t>https://iesreview.ed.gov/LOI/LOISubmit</a:t>
            </a:r>
            <a:r>
              <a:rPr lang="en-US" sz="5400" b="1">
                <a:solidFill>
                  <a:schemeClr val="tx2"/>
                </a:solidFill>
                <a:latin typeface="+mn-lt"/>
              </a:rPr>
              <a:t> </a:t>
            </a:r>
          </a:p>
          <a:p>
            <a:pPr marL="180976"/>
            <a:endParaRPr lang="en-US" altLang="en-US" sz="5400">
              <a:solidFill>
                <a:schemeClr val="tx2"/>
              </a:solidFill>
              <a:latin typeface="+mn-lt"/>
              <a:cs typeface="Calibri" panose="020F0502020204030204" pitchFamily="34" charset="0"/>
            </a:endParaRPr>
          </a:p>
          <a:p>
            <a:pPr marL="0" indent="0">
              <a:lnSpc>
                <a:spcPct val="120000"/>
              </a:lnSpc>
              <a:spcAft>
                <a:spcPts val="600"/>
              </a:spcAft>
              <a:buNone/>
            </a:pPr>
            <a:r>
              <a:rPr lang="en-US" altLang="en-US" sz="5400">
                <a:solidFill>
                  <a:schemeClr val="tx2"/>
                </a:solidFill>
                <a:latin typeface="+mn-lt"/>
                <a:cs typeface="Calibri" panose="020F0502020204030204" pitchFamily="34" charset="0"/>
              </a:rPr>
              <a:t>LOIs contain seven elements:</a:t>
            </a:r>
          </a:p>
          <a:p>
            <a:pPr marL="1752625" lvl="1">
              <a:lnSpc>
                <a:spcPct val="110000"/>
              </a:lnSpc>
              <a:spcBef>
                <a:spcPts val="600"/>
              </a:spcBef>
              <a:spcAft>
                <a:spcPts val="600"/>
              </a:spcAft>
              <a:buFont typeface="+mj-lt"/>
              <a:buAutoNum type="arabicPeriod"/>
            </a:pPr>
            <a:r>
              <a:rPr lang="en-US" sz="4800">
                <a:solidFill>
                  <a:schemeClr val="tx2"/>
                </a:solidFill>
                <a:latin typeface="+mn-lt"/>
              </a:rPr>
              <a:t>Descriptive title</a:t>
            </a:r>
          </a:p>
          <a:p>
            <a:pPr marL="1752625" lvl="1">
              <a:lnSpc>
                <a:spcPct val="110000"/>
              </a:lnSpc>
              <a:spcBef>
                <a:spcPts val="600"/>
              </a:spcBef>
              <a:spcAft>
                <a:spcPts val="600"/>
              </a:spcAft>
              <a:buFont typeface="+mj-lt"/>
              <a:buAutoNum type="arabicPeriod"/>
            </a:pPr>
            <a:r>
              <a:rPr lang="en-US" sz="4800">
                <a:solidFill>
                  <a:schemeClr val="tx2"/>
                </a:solidFill>
                <a:latin typeface="+mn-lt"/>
              </a:rPr>
              <a:t>Research Training Program topic</a:t>
            </a:r>
          </a:p>
          <a:p>
            <a:pPr marL="1752625" lvl="1">
              <a:lnSpc>
                <a:spcPct val="110000"/>
              </a:lnSpc>
              <a:spcBef>
                <a:spcPts val="600"/>
              </a:spcBef>
              <a:spcAft>
                <a:spcPts val="600"/>
              </a:spcAft>
              <a:buFont typeface="+mj-lt"/>
              <a:buAutoNum type="arabicPeriod"/>
            </a:pPr>
            <a:r>
              <a:rPr lang="en-US" sz="4800">
                <a:solidFill>
                  <a:schemeClr val="tx2"/>
                </a:solidFill>
                <a:latin typeface="+mn-lt"/>
              </a:rPr>
              <a:t>Brief description</a:t>
            </a:r>
          </a:p>
          <a:p>
            <a:pPr marL="1752625" lvl="1">
              <a:lnSpc>
                <a:spcPct val="110000"/>
              </a:lnSpc>
              <a:spcBef>
                <a:spcPts val="600"/>
              </a:spcBef>
              <a:spcAft>
                <a:spcPts val="600"/>
              </a:spcAft>
              <a:buFont typeface="+mj-lt"/>
              <a:buAutoNum type="arabicPeriod"/>
            </a:pPr>
            <a:r>
              <a:rPr lang="en-US" sz="4800">
                <a:solidFill>
                  <a:schemeClr val="tx2"/>
                </a:solidFill>
                <a:latin typeface="+mn-lt"/>
              </a:rPr>
              <a:t>Name and contact information for PI and Co-PIs </a:t>
            </a:r>
          </a:p>
          <a:p>
            <a:pPr marL="1752625" lvl="1">
              <a:lnSpc>
                <a:spcPct val="110000"/>
              </a:lnSpc>
              <a:spcBef>
                <a:spcPts val="600"/>
              </a:spcBef>
              <a:spcAft>
                <a:spcPts val="600"/>
              </a:spcAft>
              <a:buFont typeface="+mj-lt"/>
              <a:buAutoNum type="arabicPeriod"/>
            </a:pPr>
            <a:r>
              <a:rPr lang="en-US" sz="4800">
                <a:solidFill>
                  <a:schemeClr val="tx2"/>
                </a:solidFill>
                <a:latin typeface="+mn-lt"/>
              </a:rPr>
              <a:t>Name and affiliation of other key collaborators</a:t>
            </a:r>
          </a:p>
          <a:p>
            <a:pPr marL="1752625" lvl="1">
              <a:lnSpc>
                <a:spcPct val="110000"/>
              </a:lnSpc>
              <a:spcBef>
                <a:spcPts val="600"/>
              </a:spcBef>
              <a:spcAft>
                <a:spcPts val="600"/>
              </a:spcAft>
              <a:buFont typeface="+mj-lt"/>
              <a:buAutoNum type="arabicPeriod"/>
            </a:pPr>
            <a:r>
              <a:rPr lang="en-US" sz="4800">
                <a:solidFill>
                  <a:schemeClr val="tx2"/>
                </a:solidFill>
                <a:latin typeface="+mn-lt"/>
              </a:rPr>
              <a:t>Duration of the project</a:t>
            </a:r>
          </a:p>
          <a:p>
            <a:pPr marL="1752625" lvl="1">
              <a:lnSpc>
                <a:spcPct val="110000"/>
              </a:lnSpc>
              <a:spcBef>
                <a:spcPts val="600"/>
              </a:spcBef>
              <a:spcAft>
                <a:spcPts val="600"/>
              </a:spcAft>
              <a:buFont typeface="+mj-lt"/>
              <a:buAutoNum type="arabicPeriod"/>
            </a:pPr>
            <a:r>
              <a:rPr lang="en-US" sz="4800">
                <a:solidFill>
                  <a:schemeClr val="tx2"/>
                </a:solidFill>
                <a:latin typeface="+mn-lt"/>
              </a:rPr>
              <a:t>Estimated total budget</a:t>
            </a:r>
          </a:p>
          <a:p>
            <a:pPr marL="180976"/>
            <a:endParaRPr altLang="en-US">
              <a:latin typeface="Calibri" panose="020F0502020204030204" pitchFamily="34" charset="0"/>
              <a:cs typeface="Calibri" panose="020F0502020204030204" pitchFamily="34" charset="0"/>
            </a:endParaRPr>
          </a:p>
        </p:txBody>
      </p:sp>
      <p:sp>
        <p:nvSpPr>
          <p:cNvPr id="2" name="Oval 1">
            <a:extLst>
              <a:ext uri="{FF2B5EF4-FFF2-40B4-BE49-F238E27FC236}">
                <a16:creationId xmlns:a16="http://schemas.microsoft.com/office/drawing/2014/main" id="{A9A02854-BEDE-414F-B248-AAA75D958D8A}"/>
              </a:ext>
            </a:extLst>
          </p:cNvPr>
          <p:cNvSpPr/>
          <p:nvPr/>
        </p:nvSpPr>
        <p:spPr>
          <a:xfrm>
            <a:off x="14002622" y="8457082"/>
            <a:ext cx="9601924" cy="4129310"/>
          </a:xfrm>
          <a:prstGeom prst="ellipse">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a:solidFill>
                  <a:schemeClr val="tx2"/>
                </a:solidFill>
              </a:rPr>
              <a:t>If you miss the </a:t>
            </a:r>
            <a:r>
              <a:rPr lang="en-US" sz="4000" b="1">
                <a:solidFill>
                  <a:schemeClr val="bg2">
                    <a:lumMod val="50000"/>
                  </a:schemeClr>
                </a:solidFill>
              </a:rPr>
              <a:t>Dec. 12</a:t>
            </a:r>
            <a:r>
              <a:rPr lang="en-US" sz="4000" b="1" baseline="30000">
                <a:solidFill>
                  <a:schemeClr val="bg2">
                    <a:lumMod val="50000"/>
                  </a:schemeClr>
                </a:solidFill>
              </a:rPr>
              <a:t>th</a:t>
            </a:r>
            <a:r>
              <a:rPr lang="en-US" sz="4000" b="1">
                <a:solidFill>
                  <a:schemeClr val="bg2">
                    <a:lumMod val="50000"/>
                  </a:schemeClr>
                </a:solidFill>
              </a:rPr>
              <a:t> </a:t>
            </a:r>
            <a:r>
              <a:rPr lang="en-US" sz="4000">
                <a:solidFill>
                  <a:schemeClr val="tx2"/>
                </a:solidFill>
              </a:rPr>
              <a:t>LOI due date, reach out to the program officer to receive feedback on your proposed idea. </a:t>
            </a:r>
            <a:endParaRPr lang="en-US" sz="4000">
              <a:solidFill>
                <a:schemeClr val="tx2"/>
              </a:solidFill>
              <a:cs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en-US" sz="8800">
                <a:solidFill>
                  <a:schemeClr val="tx2"/>
                </a:solidFill>
                <a:latin typeface="Georgia" panose="02040502050405020303" pitchFamily="18" charset="0"/>
                <a:cs typeface="Calibri" panose="020F0502020204030204" pitchFamily="34" charset="0"/>
              </a:rPr>
              <a:t>Working with Program Officers</a:t>
            </a:r>
            <a:endParaRPr lang="en-US">
              <a:solidFill>
                <a:schemeClr val="tx2"/>
              </a:solidFill>
              <a:latin typeface="Georgia" panose="02040502050405020303" pitchFamily="18" charset="0"/>
            </a:endParaRPr>
          </a:p>
        </p:txBody>
      </p:sp>
      <p:sp>
        <p:nvSpPr>
          <p:cNvPr id="3" name="Content Placeholder 2"/>
          <p:cNvSpPr>
            <a:spLocks noGrp="1"/>
          </p:cNvSpPr>
          <p:nvPr>
            <p:ph type="body" sz="quarter" idx="14"/>
          </p:nvPr>
        </p:nvSpPr>
        <p:spPr>
          <a:xfrm>
            <a:off x="757241" y="3071006"/>
            <a:ext cx="22867933" cy="9067654"/>
          </a:xfrm>
        </p:spPr>
        <p:txBody>
          <a:bodyPr vert="horz" lIns="0" tIns="0" rIns="0" bIns="0" rtlCol="0" anchor="t">
            <a:normAutofit/>
          </a:bodyPr>
          <a:lstStyle/>
          <a:p>
            <a:pPr marL="0" indent="0">
              <a:buNone/>
              <a:defRPr/>
            </a:pPr>
            <a:r>
              <a:rPr lang="en-US" altLang="en-US" sz="4800" b="1">
                <a:solidFill>
                  <a:schemeClr val="tx2"/>
                </a:solidFill>
                <a:latin typeface="+mn-lt"/>
                <a:cs typeface="Calibri"/>
              </a:rPr>
              <a:t>To contact a program officer</a:t>
            </a:r>
          </a:p>
          <a:p>
            <a:pPr marL="1133475" lvl="1" indent="-909955">
              <a:defRPr/>
            </a:pPr>
            <a:r>
              <a:rPr lang="en-US" altLang="en-US" sz="4800">
                <a:solidFill>
                  <a:schemeClr val="tx2"/>
                </a:solidFill>
                <a:latin typeface="+mn-lt"/>
                <a:cs typeface="Calibri"/>
              </a:rPr>
              <a:t>Submit an optional letter of intent</a:t>
            </a:r>
          </a:p>
          <a:p>
            <a:pPr marL="1133475" lvl="1" indent="-909955">
              <a:defRPr/>
            </a:pPr>
            <a:r>
              <a:rPr lang="en-US" altLang="en-US" sz="4800">
                <a:solidFill>
                  <a:schemeClr val="tx2"/>
                </a:solidFill>
                <a:latin typeface="+mn-lt"/>
                <a:cs typeface="Calibri"/>
              </a:rPr>
              <a:t>Email a synopsis</a:t>
            </a:r>
          </a:p>
          <a:p>
            <a:pPr marL="1133475" lvl="1" indent="-909955">
              <a:defRPr/>
            </a:pPr>
            <a:r>
              <a:rPr lang="en-US" altLang="en-US" sz="4800">
                <a:solidFill>
                  <a:schemeClr val="tx2"/>
                </a:solidFill>
                <a:latin typeface="+mn-lt"/>
                <a:cs typeface="Calibri"/>
              </a:rPr>
              <a:t>Email short questions </a:t>
            </a:r>
          </a:p>
          <a:p>
            <a:pPr marL="0" indent="0">
              <a:buNone/>
              <a:defRPr/>
            </a:pPr>
            <a:endParaRPr lang="en-US" altLang="en-US" sz="4800">
              <a:solidFill>
                <a:schemeClr val="tx2"/>
              </a:solidFill>
              <a:latin typeface="+mn-lt"/>
              <a:cs typeface="Calibri" panose="020F0502020204030204" pitchFamily="34" charset="0"/>
            </a:endParaRPr>
          </a:p>
          <a:p>
            <a:pPr marL="0" indent="0">
              <a:buNone/>
            </a:pPr>
            <a:r>
              <a:rPr lang="en-US" sz="4800" b="1">
                <a:solidFill>
                  <a:schemeClr val="tx2"/>
                </a:solidFill>
                <a:latin typeface="+mn-lt"/>
                <a:cs typeface="Times"/>
              </a:rPr>
              <a:t>Program Officers can</a:t>
            </a:r>
          </a:p>
          <a:p>
            <a:pPr marL="1143000" lvl="1" indent="-909320"/>
            <a:r>
              <a:rPr lang="en-US" sz="4800">
                <a:solidFill>
                  <a:schemeClr val="tx2"/>
                </a:solidFill>
                <a:latin typeface="+mn-lt"/>
                <a:cs typeface="Times New Roman"/>
              </a:rPr>
              <a:t>respond to questions </a:t>
            </a:r>
          </a:p>
          <a:p>
            <a:pPr marL="1143000" lvl="1" indent="-909320"/>
            <a:r>
              <a:rPr lang="en-US" sz="4800">
                <a:solidFill>
                  <a:schemeClr val="tx2"/>
                </a:solidFill>
                <a:latin typeface="+mn-lt"/>
                <a:cs typeface="Times New Roman"/>
              </a:rPr>
              <a:t>discuss LOIs</a:t>
            </a:r>
          </a:p>
          <a:p>
            <a:pPr marL="1143000" lvl="1" indent="-909320"/>
            <a:r>
              <a:rPr lang="en-US" sz="4800">
                <a:solidFill>
                  <a:schemeClr val="tx2"/>
                </a:solidFill>
                <a:latin typeface="+mn-lt"/>
                <a:cs typeface="Times New Roman"/>
              </a:rPr>
              <a:t>discuss ideas </a:t>
            </a:r>
          </a:p>
          <a:p>
            <a:pPr marL="1143000" lvl="1" indent="-909320"/>
            <a:r>
              <a:rPr lang="en-US" sz="4800">
                <a:solidFill>
                  <a:schemeClr val="tx2"/>
                </a:solidFill>
                <a:latin typeface="+mn-lt"/>
                <a:cs typeface="Times New Roman"/>
              </a:rPr>
              <a:t>provide feedback on drafts of applications</a:t>
            </a:r>
          </a:p>
          <a:p>
            <a:pPr marL="1143000" lvl="1" indent="-909320"/>
            <a:r>
              <a:rPr lang="en-US" sz="4800">
                <a:solidFill>
                  <a:schemeClr val="tx2"/>
                </a:solidFill>
                <a:latin typeface="+mn-lt"/>
                <a:cs typeface="Times New Roman"/>
              </a:rPr>
              <a:t>discuss peer reviewer comments and provide feedback on how to respond to reviewers if resubmitting</a:t>
            </a:r>
          </a:p>
          <a:p>
            <a:endParaRPr lang="en-US"/>
          </a:p>
        </p:txBody>
      </p:sp>
      <p:sp>
        <p:nvSpPr>
          <p:cNvPr id="4" name="Slide Number Placeholder 3"/>
          <p:cNvSpPr>
            <a:spLocks noGrp="1"/>
          </p:cNvSpPr>
          <p:nvPr>
            <p:ph type="sldNum" sz="quarter" idx="15"/>
          </p:nvPr>
        </p:nvSpPr>
        <p:spPr>
          <a:xfrm>
            <a:off x="22674263" y="12585700"/>
            <a:ext cx="950912" cy="733425"/>
          </a:xfrm>
          <a:prstGeom prst="rect">
            <a:avLst/>
          </a:prstGeom>
        </p:spPr>
        <p:txBody>
          <a:bodyPr vert="horz" lIns="91440" tIns="45720" rIns="91440" bIns="45720" rtlCol="0" anchor="ctr"/>
          <a:lstStyle>
            <a:defPPr>
              <a:defRPr lang="en-US"/>
            </a:defPPr>
            <a:lvl1pPr algn="r" defTabSz="1219261" rtl="0" eaLnBrk="1" fontAlgn="auto" hangingPunct="1">
              <a:spcBef>
                <a:spcPts val="0"/>
              </a:spcBef>
              <a:spcAft>
                <a:spcPts val="0"/>
              </a:spcAft>
              <a:defRPr lang="en-US" sz="2133" b="0" i="0" kern="1200" smtClean="0">
                <a:solidFill>
                  <a:schemeClr val="accent2"/>
                </a:solidFill>
                <a:latin typeface="Georgia" panose="02040502050405020303" pitchFamily="18" charset="0"/>
                <a:ea typeface="+mn-ea"/>
                <a:cs typeface="Times New Roman" panose="02020603050405020304" pitchFamily="18" charset="0"/>
              </a:defRPr>
            </a:lvl1pPr>
            <a:lvl2pPr marL="1219200" indent="-762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2pPr>
            <a:lvl3pPr marL="2438400" indent="-1524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3pPr>
            <a:lvl4pPr marL="3657600" indent="-2286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4pPr>
            <a:lvl5pPr marL="4876800" indent="-3048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5pPr>
            <a:lvl6pPr marL="2286000" algn="l" defTabSz="914400" rtl="0" eaLnBrk="1" latinLnBrk="0" hangingPunct="1">
              <a:defRPr sz="4800" kern="1200">
                <a:solidFill>
                  <a:schemeClr val="tx1"/>
                </a:solidFill>
                <a:latin typeface="Arial" panose="020B0604020202020204" pitchFamily="34" charset="0"/>
                <a:ea typeface="+mn-ea"/>
                <a:cs typeface="+mn-cs"/>
              </a:defRPr>
            </a:lvl6pPr>
            <a:lvl7pPr marL="2743200" algn="l" defTabSz="914400" rtl="0" eaLnBrk="1" latinLnBrk="0" hangingPunct="1">
              <a:defRPr sz="4800" kern="1200">
                <a:solidFill>
                  <a:schemeClr val="tx1"/>
                </a:solidFill>
                <a:latin typeface="Arial" panose="020B0604020202020204" pitchFamily="34" charset="0"/>
                <a:ea typeface="+mn-ea"/>
                <a:cs typeface="+mn-cs"/>
              </a:defRPr>
            </a:lvl7pPr>
            <a:lvl8pPr marL="3200400" algn="l" defTabSz="914400" rtl="0" eaLnBrk="1" latinLnBrk="0" hangingPunct="1">
              <a:defRPr sz="4800" kern="1200">
                <a:solidFill>
                  <a:schemeClr val="tx1"/>
                </a:solidFill>
                <a:latin typeface="Arial" panose="020B0604020202020204" pitchFamily="34" charset="0"/>
                <a:ea typeface="+mn-ea"/>
                <a:cs typeface="+mn-cs"/>
              </a:defRPr>
            </a:lvl8pPr>
            <a:lvl9pPr marL="3657600" algn="l" defTabSz="914400" rtl="0" eaLnBrk="1" latinLnBrk="0" hangingPunct="1">
              <a:defRPr sz="4800" kern="1200">
                <a:solidFill>
                  <a:schemeClr val="tx1"/>
                </a:solidFill>
                <a:latin typeface="Arial" panose="020B0604020202020204" pitchFamily="34" charset="0"/>
                <a:ea typeface="+mn-ea"/>
                <a:cs typeface="+mn-cs"/>
              </a:defRPr>
            </a:lvl9pPr>
          </a:lstStyle>
          <a:p>
            <a:pPr>
              <a:defRPr/>
            </a:pPr>
            <a:fld id="{F02C0317-50B1-4AC2-8092-0D23262420E4}" type="slidenum">
              <a:rPr lang="uk-UA" smtClean="0"/>
              <a:pPr>
                <a:defRPr/>
              </a:pPr>
              <a:t>55</a:t>
            </a:fld>
            <a:endParaRPr lang="en-US"/>
          </a:p>
        </p:txBody>
      </p:sp>
    </p:spTree>
    <p:extLst>
      <p:ext uri="{BB962C8B-B14F-4D97-AF65-F5344CB8AC3E}">
        <p14:creationId xmlns:p14="http://schemas.microsoft.com/office/powerpoint/2010/main" val="31730202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3744060-99E0-66B1-5F47-E725191EC326}"/>
              </a:ext>
            </a:extLst>
          </p:cNvPr>
          <p:cNvSpPr>
            <a:spLocks noGrp="1"/>
          </p:cNvSpPr>
          <p:nvPr>
            <p:ph type="ctrTitle"/>
          </p:nvPr>
        </p:nvSpPr>
        <p:spPr>
          <a:xfrm>
            <a:off x="762000" y="2303487"/>
            <a:ext cx="6249987" cy="3792514"/>
          </a:xfrm>
        </p:spPr>
        <p:txBody>
          <a:bodyPr anchor="t">
            <a:normAutofit fontScale="90000"/>
          </a:bodyPr>
          <a:lstStyle/>
          <a:p>
            <a:pPr>
              <a:lnSpc>
                <a:spcPct val="90000"/>
              </a:lnSpc>
              <a:spcBef>
                <a:spcPts val="0"/>
              </a:spcBef>
              <a:spcAft>
                <a:spcPts val="3000"/>
              </a:spcAft>
            </a:pPr>
            <a:r>
              <a:rPr lang="en-US" altLang="en-US" sz="7300">
                <a:solidFill>
                  <a:schemeClr val="tx2"/>
                </a:solidFill>
                <a:latin typeface="Georgia" panose="02040502050405020303" pitchFamily="18" charset="0"/>
              </a:rPr>
              <a:t>For Questions and More Information</a:t>
            </a:r>
            <a:br>
              <a:rPr lang="en-US" sz="3500"/>
            </a:br>
            <a:br>
              <a:rPr lang="en-US" sz="3500"/>
            </a:br>
            <a:br>
              <a:rPr lang="en-US" sz="3500"/>
            </a:br>
            <a:br>
              <a:rPr lang="en-US" sz="3500"/>
            </a:br>
            <a:br>
              <a:rPr lang="en-US" sz="3500"/>
            </a:br>
            <a:endParaRPr lang="en-US" sz="3500"/>
          </a:p>
        </p:txBody>
      </p:sp>
      <p:sp>
        <p:nvSpPr>
          <p:cNvPr id="9" name="Text Placeholder 8">
            <a:extLst>
              <a:ext uri="{FF2B5EF4-FFF2-40B4-BE49-F238E27FC236}">
                <a16:creationId xmlns:a16="http://schemas.microsoft.com/office/drawing/2014/main" id="{4DFB45B7-5292-1CCB-1649-EB336A5C02AA}"/>
              </a:ext>
            </a:extLst>
          </p:cNvPr>
          <p:cNvSpPr>
            <a:spLocks noGrp="1"/>
          </p:cNvSpPr>
          <p:nvPr>
            <p:ph type="body" sz="quarter" idx="15"/>
          </p:nvPr>
        </p:nvSpPr>
        <p:spPr>
          <a:xfrm>
            <a:off x="762000" y="7467592"/>
            <a:ext cx="6249987" cy="4625940"/>
          </a:xfrm>
        </p:spPr>
        <p:txBody>
          <a:bodyPr vert="horz" lIns="0" tIns="0" rIns="0" bIns="0" rtlCol="0">
            <a:normAutofit/>
          </a:bodyPr>
          <a:lstStyle/>
          <a:p>
            <a:pPr>
              <a:spcAft>
                <a:spcPts val="600"/>
              </a:spcAft>
            </a:pPr>
            <a:r>
              <a:rPr lang="sv-SE" b="1">
                <a:solidFill>
                  <a:srgbClr val="003DA5"/>
                </a:solidFill>
                <a:hlinkClick r:id="rId3">
                  <a:extLst>
                    <a:ext uri="{A12FA001-AC4F-418D-AE19-62706E023703}">
                      <ahyp:hlinkClr xmlns:ahyp="http://schemas.microsoft.com/office/drawing/2018/hyperlinkcolor" val="tx"/>
                    </a:ext>
                  </a:extLst>
                </a:hlinkClick>
              </a:rPr>
              <a:t>https://ies.ed.gov/funding</a:t>
            </a:r>
            <a:endParaRPr lang="sv-SE" b="1">
              <a:solidFill>
                <a:srgbClr val="003DA5"/>
              </a:solidFill>
            </a:endParaRPr>
          </a:p>
          <a:p>
            <a:pPr>
              <a:spcAft>
                <a:spcPts val="600"/>
              </a:spcAft>
            </a:pPr>
            <a:endParaRPr lang="sv-SE" b="1"/>
          </a:p>
          <a:p>
            <a:pPr>
              <a:spcAft>
                <a:spcPts val="600"/>
              </a:spcAft>
            </a:pPr>
            <a:r>
              <a:rPr lang="sv-SE" b="1">
                <a:solidFill>
                  <a:schemeClr val="tx2">
                    <a:lumMod val="75000"/>
                  </a:schemeClr>
                </a:solidFill>
              </a:rPr>
              <a:t>Dr. Katina Stapleton</a:t>
            </a:r>
          </a:p>
          <a:p>
            <a:pPr>
              <a:spcAft>
                <a:spcPts val="600"/>
              </a:spcAft>
            </a:pPr>
            <a:r>
              <a:rPr lang="sv-SE">
                <a:solidFill>
                  <a:srgbClr val="003DA5"/>
                </a:solidFill>
                <a:hlinkClick r:id="rId4">
                  <a:extLst>
                    <a:ext uri="{A12FA001-AC4F-418D-AE19-62706E023703}">
                      <ahyp:hlinkClr xmlns:ahyp="http://schemas.microsoft.com/office/drawing/2018/hyperlinkcolor" val="tx"/>
                    </a:ext>
                  </a:extLst>
                </a:hlinkClick>
              </a:rPr>
              <a:t>Katina.Stapleton@ed.gov</a:t>
            </a:r>
            <a:endParaRPr lang="sv-SE">
              <a:solidFill>
                <a:srgbClr val="003DA5"/>
              </a:solidFill>
            </a:endParaRPr>
          </a:p>
          <a:p>
            <a:pPr>
              <a:spcAft>
                <a:spcPts val="600"/>
              </a:spcAft>
            </a:pPr>
            <a:endParaRPr lang="sv-SE"/>
          </a:p>
          <a:p>
            <a:pPr>
              <a:spcAft>
                <a:spcPts val="600"/>
              </a:spcAft>
            </a:pPr>
            <a:r>
              <a:rPr lang="en-US" b="1" i="0">
                <a:solidFill>
                  <a:schemeClr val="tx2">
                    <a:lumMod val="75000"/>
                  </a:schemeClr>
                </a:solidFill>
                <a:effectLst/>
              </a:rPr>
              <a:t>Dr. Jennifer Schellinger</a:t>
            </a:r>
            <a:br>
              <a:rPr lang="en-US"/>
            </a:br>
            <a:r>
              <a:rPr lang="en-US" b="0" i="0">
                <a:solidFill>
                  <a:srgbClr val="003DA5"/>
                </a:solidFill>
                <a:effectLst/>
                <a:hlinkClick r:id="rId5">
                  <a:extLst>
                    <a:ext uri="{A12FA001-AC4F-418D-AE19-62706E023703}">
                      <ahyp:hlinkClr xmlns:ahyp="http://schemas.microsoft.com/office/drawing/2018/hyperlinkcolor" val="tx"/>
                    </a:ext>
                  </a:extLst>
                </a:hlinkClick>
              </a:rPr>
              <a:t>Jennifer.Schellinger@ed.gov</a:t>
            </a:r>
            <a:endParaRPr lang="sv-SE">
              <a:solidFill>
                <a:srgbClr val="003DA5"/>
              </a:solidFill>
            </a:endParaRPr>
          </a:p>
          <a:p>
            <a:pPr>
              <a:spcAft>
                <a:spcPts val="600"/>
              </a:spcAft>
            </a:pPr>
            <a:endParaRPr lang="en-US"/>
          </a:p>
        </p:txBody>
      </p:sp>
      <p:pic>
        <p:nvPicPr>
          <p:cNvPr id="7" name="Picture 6">
            <a:extLst>
              <a:ext uri="{FF2B5EF4-FFF2-40B4-BE49-F238E27FC236}">
                <a16:creationId xmlns:a16="http://schemas.microsoft.com/office/drawing/2014/main" id="{E84A9E5E-F835-090D-1801-596CDCF886CB}"/>
              </a:ext>
              <a:ext uri="{C183D7F6-B498-43B3-948B-1728B52AA6E4}">
                <adec:decorative xmlns:adec="http://schemas.microsoft.com/office/drawing/2017/decorative" val="1"/>
              </a:ext>
            </a:extLst>
          </p:cNvPr>
          <p:cNvPicPr>
            <a:picLocks noChangeAspect="1"/>
          </p:cNvPicPr>
          <p:nvPr/>
        </p:nvPicPr>
        <p:blipFill rotWithShape="1">
          <a:blip r:embed="rId6"/>
          <a:srcRect l="15436" r="17060"/>
          <a:stretch/>
        </p:blipFill>
        <p:spPr>
          <a:xfrm>
            <a:off x="7987552" y="50449"/>
            <a:ext cx="16399623" cy="13665543"/>
          </a:xfrm>
          <a:prstGeom prst="rect">
            <a:avLst/>
          </a:prstGeom>
          <a:noFill/>
        </p:spPr>
      </p:pic>
      <p:sp>
        <p:nvSpPr>
          <p:cNvPr id="5" name="Slide Number Placeholder 4">
            <a:extLst>
              <a:ext uri="{FF2B5EF4-FFF2-40B4-BE49-F238E27FC236}">
                <a16:creationId xmlns:a16="http://schemas.microsoft.com/office/drawing/2014/main" id="{20DE353E-668B-EC7C-9B55-C1956AB8BC4E}"/>
              </a:ext>
            </a:extLst>
          </p:cNvPr>
          <p:cNvSpPr>
            <a:spLocks noGrp="1"/>
          </p:cNvSpPr>
          <p:nvPr>
            <p:ph type="sldNum" sz="quarter" idx="12"/>
          </p:nvPr>
        </p:nvSpPr>
        <p:spPr>
          <a:xfrm>
            <a:off x="22674363" y="12586392"/>
            <a:ext cx="950812" cy="732365"/>
          </a:xfrm>
        </p:spPr>
        <p:txBody>
          <a:bodyPr anchor="ctr">
            <a:normAutofit/>
          </a:bodyPr>
          <a:lstStyle/>
          <a:p>
            <a:pPr>
              <a:spcAft>
                <a:spcPts val="600"/>
              </a:spcAft>
              <a:defRPr/>
            </a:pPr>
            <a:fld id="{FF245DD3-F365-488D-B840-4E7B39126503}" type="slidenum">
              <a:rPr lang="uk-UA" smtClean="0"/>
              <a:pPr>
                <a:spcAft>
                  <a:spcPts val="600"/>
                </a:spcAft>
                <a:defRPr/>
              </a:pPr>
              <a:t>56</a:t>
            </a:fld>
            <a:endParaRPr lang="uk-UA"/>
          </a:p>
        </p:txBody>
      </p:sp>
    </p:spTree>
    <p:extLst>
      <p:ext uri="{BB962C8B-B14F-4D97-AF65-F5344CB8AC3E}">
        <p14:creationId xmlns:p14="http://schemas.microsoft.com/office/powerpoint/2010/main" val="3991964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858AE-1EA9-1BDD-CBB1-792924FE6689}"/>
              </a:ext>
            </a:extLst>
          </p:cNvPr>
          <p:cNvSpPr>
            <a:spLocks noGrp="1"/>
          </p:cNvSpPr>
          <p:nvPr>
            <p:ph type="ctrTitle"/>
          </p:nvPr>
        </p:nvSpPr>
        <p:spPr>
          <a:xfrm>
            <a:off x="763488" y="752187"/>
            <a:ext cx="15028127" cy="3205216"/>
          </a:xfrm>
        </p:spPr>
        <p:txBody>
          <a:bodyPr>
            <a:noAutofit/>
          </a:bodyPr>
          <a:lstStyle/>
          <a:p>
            <a:r>
              <a:rPr lang="en-US" sz="6398">
                <a:solidFill>
                  <a:schemeClr val="tx2"/>
                </a:solidFill>
              </a:rPr>
              <a:t>Predoctoral Interdisciplinary Research Training Program in the Education Sciences (84.305B)</a:t>
            </a:r>
          </a:p>
        </p:txBody>
      </p:sp>
      <p:sp>
        <p:nvSpPr>
          <p:cNvPr id="9" name="TextBox 8">
            <a:extLst>
              <a:ext uri="{FF2B5EF4-FFF2-40B4-BE49-F238E27FC236}">
                <a16:creationId xmlns:a16="http://schemas.microsoft.com/office/drawing/2014/main" id="{6A81B778-78FB-311F-85C3-B0A5AC002C1C}"/>
              </a:ext>
            </a:extLst>
          </p:cNvPr>
          <p:cNvSpPr txBox="1"/>
          <p:nvPr/>
        </p:nvSpPr>
        <p:spPr>
          <a:xfrm>
            <a:off x="763488" y="4269039"/>
            <a:ext cx="13739321" cy="6647974"/>
          </a:xfrm>
          <a:prstGeom prst="rect">
            <a:avLst/>
          </a:prstGeom>
          <a:noFill/>
        </p:spPr>
        <p:txBody>
          <a:bodyPr wrap="square" rtlCol="0">
            <a:spAutoFit/>
          </a:bodyPr>
          <a:lstStyle/>
          <a:p>
            <a:r>
              <a:rPr lang="en-US" sz="5400">
                <a:solidFill>
                  <a:schemeClr val="tx2"/>
                </a:solidFill>
              </a:rPr>
              <a:t>Predoctoral Training Program grants are awarded to institutions of higher education to create cohesive graduate training programs in which fellows receive training in conducting education research while earning their doctorates within a traditional academic discipline. </a:t>
            </a:r>
          </a:p>
          <a:p>
            <a:endParaRPr lang="en-US"/>
          </a:p>
        </p:txBody>
      </p:sp>
      <p:sp>
        <p:nvSpPr>
          <p:cNvPr id="4" name="Text Placeholder 3">
            <a:extLst>
              <a:ext uri="{FF2B5EF4-FFF2-40B4-BE49-F238E27FC236}">
                <a16:creationId xmlns:a16="http://schemas.microsoft.com/office/drawing/2014/main" id="{BB89A75A-AA77-9C9A-3B02-139C0034A4DC}"/>
              </a:ext>
            </a:extLst>
          </p:cNvPr>
          <p:cNvSpPr>
            <a:spLocks noGrp="1"/>
          </p:cNvSpPr>
          <p:nvPr>
            <p:ph type="body" sz="quarter" idx="15"/>
          </p:nvPr>
        </p:nvSpPr>
        <p:spPr>
          <a:xfrm>
            <a:off x="16865772" y="752187"/>
            <a:ext cx="6757915" cy="12963813"/>
          </a:xfrm>
        </p:spPr>
        <p:txBody>
          <a:bodyPr vert="horz" lIns="0" tIns="0" rIns="0" bIns="0" rtlCol="0" anchor="t">
            <a:noAutofit/>
          </a:bodyPr>
          <a:lstStyle/>
          <a:p>
            <a:pPr algn="ctr">
              <a:lnSpc>
                <a:spcPct val="120000"/>
              </a:lnSpc>
              <a:spcAft>
                <a:spcPts val="2400"/>
              </a:spcAft>
            </a:pPr>
            <a:r>
              <a:rPr lang="en-US" sz="4800" b="1">
                <a:solidFill>
                  <a:schemeClr val="tx2">
                    <a:lumMod val="75000"/>
                  </a:schemeClr>
                </a:solidFill>
                <a:latin typeface="Georgia"/>
                <a:cs typeface="Times New Roman"/>
              </a:rPr>
              <a:t>Components:</a:t>
            </a:r>
            <a:endParaRPr lang="en-US" sz="4800">
              <a:solidFill>
                <a:schemeClr val="tx2">
                  <a:lumMod val="75000"/>
                </a:schemeClr>
              </a:solidFill>
              <a:latin typeface="Georgia"/>
              <a:cs typeface="Times New Roman"/>
            </a:endParaRPr>
          </a:p>
          <a:p>
            <a:pPr marL="1143000" indent="-1143000">
              <a:spcBef>
                <a:spcPts val="0"/>
              </a:spcBef>
              <a:spcAft>
                <a:spcPts val="2400"/>
              </a:spcAft>
              <a:buFont typeface="Arial"/>
              <a:buChar char="•"/>
            </a:pPr>
            <a:r>
              <a:rPr lang="en-US" sz="3400">
                <a:solidFill>
                  <a:schemeClr val="tx2">
                    <a:lumMod val="75000"/>
                  </a:schemeClr>
                </a:solidFill>
                <a:latin typeface="Arial"/>
                <a:cs typeface="Times New Roman"/>
              </a:rPr>
              <a:t>Two-to-four</a:t>
            </a:r>
            <a:r>
              <a:rPr lang="en-US" sz="3400" b="0" i="0">
                <a:solidFill>
                  <a:schemeClr val="tx2">
                    <a:lumMod val="75000"/>
                  </a:schemeClr>
                </a:solidFill>
                <a:effectLst/>
                <a:latin typeface="Arial"/>
                <a:cs typeface="Times New Roman"/>
              </a:rPr>
              <a:t> years of financial support for fellows (stipends, tuition, health insurance, normal fees, and research/travel funds</a:t>
            </a:r>
            <a:r>
              <a:rPr lang="en-US" sz="3400">
                <a:solidFill>
                  <a:schemeClr val="tx2">
                    <a:lumMod val="75000"/>
                  </a:schemeClr>
                </a:solidFill>
                <a:latin typeface="Arial"/>
                <a:cs typeface="Times New Roman"/>
              </a:rPr>
              <a:t>)</a:t>
            </a:r>
            <a:endParaRPr lang="en-US" sz="3400" b="0" i="0">
              <a:solidFill>
                <a:schemeClr val="tx2">
                  <a:lumMod val="75000"/>
                </a:schemeClr>
              </a:solidFill>
              <a:effectLst/>
              <a:latin typeface="Arial"/>
              <a:cs typeface="Times New Roman"/>
            </a:endParaRPr>
          </a:p>
          <a:p>
            <a:pPr marL="1143000" indent="-1143000" algn="l">
              <a:spcBef>
                <a:spcPts val="0"/>
              </a:spcBef>
              <a:spcAft>
                <a:spcPts val="2400"/>
              </a:spcAft>
              <a:buFont typeface="Arial"/>
              <a:buChar char="•"/>
            </a:pPr>
            <a:r>
              <a:rPr lang="en-US" sz="3400">
                <a:solidFill>
                  <a:schemeClr val="tx2">
                    <a:lumMod val="75000"/>
                  </a:schemeClr>
                </a:solidFill>
                <a:latin typeface="Arial"/>
                <a:cs typeface="Times New Roman"/>
              </a:rPr>
              <a:t>Coordinated</a:t>
            </a:r>
            <a:r>
              <a:rPr lang="en-US" sz="3400" b="0" i="0">
                <a:solidFill>
                  <a:schemeClr val="tx2">
                    <a:lumMod val="75000"/>
                  </a:schemeClr>
                </a:solidFill>
                <a:effectLst/>
                <a:latin typeface="Arial"/>
                <a:cs typeface="Times New Roman"/>
              </a:rPr>
              <a:t> curriculum</a:t>
            </a:r>
          </a:p>
          <a:p>
            <a:pPr marL="1143000" indent="-1143000" algn="l">
              <a:spcBef>
                <a:spcPts val="0"/>
              </a:spcBef>
              <a:spcAft>
                <a:spcPts val="2400"/>
              </a:spcAft>
              <a:buFont typeface="Arial"/>
              <a:buChar char="•"/>
            </a:pPr>
            <a:r>
              <a:rPr lang="en-US" sz="3400">
                <a:solidFill>
                  <a:schemeClr val="tx2">
                    <a:lumMod val="75000"/>
                  </a:schemeClr>
                </a:solidFill>
                <a:latin typeface="Arial"/>
                <a:cs typeface="Times New Roman"/>
              </a:rPr>
              <a:t>Ongoing</a:t>
            </a:r>
            <a:r>
              <a:rPr lang="en-US" sz="3400" b="0" i="0">
                <a:solidFill>
                  <a:schemeClr val="tx2">
                    <a:lumMod val="75000"/>
                  </a:schemeClr>
                </a:solidFill>
                <a:effectLst/>
                <a:latin typeface="Arial"/>
                <a:cs typeface="Times New Roman"/>
              </a:rPr>
              <a:t> lecture series or proseminar</a:t>
            </a:r>
          </a:p>
          <a:p>
            <a:pPr marL="1143000" indent="-1143000" algn="l">
              <a:spcBef>
                <a:spcPts val="0"/>
              </a:spcBef>
              <a:spcAft>
                <a:spcPts val="2400"/>
              </a:spcAft>
              <a:buFont typeface="Arial"/>
              <a:buChar char="•"/>
            </a:pPr>
            <a:r>
              <a:rPr lang="en-US" sz="3400">
                <a:solidFill>
                  <a:schemeClr val="tx2">
                    <a:lumMod val="75000"/>
                  </a:schemeClr>
                </a:solidFill>
                <a:latin typeface="Arial"/>
                <a:cs typeface="Times New Roman"/>
              </a:rPr>
              <a:t>Opportunities</a:t>
            </a:r>
            <a:r>
              <a:rPr lang="en-US" sz="3400" b="0" i="0">
                <a:solidFill>
                  <a:schemeClr val="tx2">
                    <a:lumMod val="75000"/>
                  </a:schemeClr>
                </a:solidFill>
                <a:effectLst/>
                <a:latin typeface="Arial"/>
                <a:cs typeface="Times New Roman"/>
              </a:rPr>
              <a:t> for fellows to conduct research and to collaborate with education practitioners and researchers</a:t>
            </a:r>
          </a:p>
          <a:p>
            <a:pPr marL="1143000" indent="-1143000" algn="l">
              <a:spcBef>
                <a:spcPts val="0"/>
              </a:spcBef>
              <a:spcAft>
                <a:spcPts val="2400"/>
              </a:spcAft>
              <a:buFont typeface="Arial"/>
              <a:buChar char="•"/>
            </a:pPr>
            <a:r>
              <a:rPr lang="en-US" sz="3400">
                <a:solidFill>
                  <a:schemeClr val="tx2">
                    <a:lumMod val="75000"/>
                  </a:schemeClr>
                </a:solidFill>
                <a:latin typeface="Arial"/>
                <a:cs typeface="Times New Roman"/>
              </a:rPr>
              <a:t>Career Development</a:t>
            </a:r>
            <a:endParaRPr lang="en-US" sz="3400" b="0" i="0">
              <a:solidFill>
                <a:schemeClr val="tx2">
                  <a:lumMod val="75000"/>
                </a:schemeClr>
              </a:solidFill>
              <a:effectLst/>
              <a:latin typeface="Arial"/>
              <a:cs typeface="Times New Roman"/>
            </a:endParaRPr>
          </a:p>
          <a:p>
            <a:pPr marL="1143000" indent="-1143000" algn="l">
              <a:spcBef>
                <a:spcPts val="0"/>
              </a:spcBef>
              <a:spcAft>
                <a:spcPts val="2400"/>
              </a:spcAft>
              <a:buFont typeface="Arial"/>
              <a:buChar char="•"/>
            </a:pPr>
            <a:r>
              <a:rPr lang="en-US" sz="3400">
                <a:solidFill>
                  <a:schemeClr val="tx2">
                    <a:lumMod val="75000"/>
                  </a:schemeClr>
                </a:solidFill>
                <a:latin typeface="Arial"/>
                <a:cs typeface="Times New Roman"/>
              </a:rPr>
              <a:t>Education</a:t>
            </a:r>
            <a:r>
              <a:rPr lang="en-US" sz="3400" b="0" i="0">
                <a:solidFill>
                  <a:schemeClr val="tx2">
                    <a:lumMod val="75000"/>
                  </a:schemeClr>
                </a:solidFill>
                <a:effectLst/>
                <a:latin typeface="Arial"/>
                <a:cs typeface="Times New Roman"/>
              </a:rPr>
              <a:t> Sciences certificate that signifies that fellows have completed the training program's requirements</a:t>
            </a:r>
          </a:p>
          <a:p>
            <a:pPr marL="0" indent="0">
              <a:buNone/>
            </a:pPr>
            <a:endParaRPr lang="en-US"/>
          </a:p>
        </p:txBody>
      </p:sp>
      <p:sp>
        <p:nvSpPr>
          <p:cNvPr id="3" name="Slide Number Placeholder 2">
            <a:extLst>
              <a:ext uri="{FF2B5EF4-FFF2-40B4-BE49-F238E27FC236}">
                <a16:creationId xmlns:a16="http://schemas.microsoft.com/office/drawing/2014/main" id="{8D8E84E6-3E50-72EA-91D7-1CF7E4915A65}"/>
              </a:ext>
            </a:extLst>
          </p:cNvPr>
          <p:cNvSpPr txBox="1">
            <a:spLocks/>
          </p:cNvSpPr>
          <p:nvPr/>
        </p:nvSpPr>
        <p:spPr>
          <a:xfrm>
            <a:off x="22672899" y="12584955"/>
            <a:ext cx="950788" cy="733330"/>
          </a:xfrm>
          <a:prstGeom prst="rect">
            <a:avLst/>
          </a:prstGeom>
        </p:spPr>
        <p:txBody>
          <a:bodyPr/>
          <a:lstStyle>
            <a:defPPr>
              <a:defRPr lang="en-US"/>
            </a:defPPr>
            <a:lvl1pPr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1pPr>
            <a:lvl2pPr marL="1219200" indent="-762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2pPr>
            <a:lvl3pPr marL="2438400" indent="-1524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3pPr>
            <a:lvl4pPr marL="3657600" indent="-2286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4pPr>
            <a:lvl5pPr marL="4876800" indent="-3048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5pPr>
            <a:lvl6pPr marL="2286000" algn="l" defTabSz="914400" rtl="0" eaLnBrk="1" latinLnBrk="0" hangingPunct="1">
              <a:defRPr sz="4800" kern="1200">
                <a:solidFill>
                  <a:schemeClr val="tx1"/>
                </a:solidFill>
                <a:latin typeface="Arial" panose="020B0604020202020204" pitchFamily="34" charset="0"/>
                <a:ea typeface="+mn-ea"/>
                <a:cs typeface="+mn-cs"/>
              </a:defRPr>
            </a:lvl6pPr>
            <a:lvl7pPr marL="2743200" algn="l" defTabSz="914400" rtl="0" eaLnBrk="1" latinLnBrk="0" hangingPunct="1">
              <a:defRPr sz="4800" kern="1200">
                <a:solidFill>
                  <a:schemeClr val="tx1"/>
                </a:solidFill>
                <a:latin typeface="Arial" panose="020B0604020202020204" pitchFamily="34" charset="0"/>
                <a:ea typeface="+mn-ea"/>
                <a:cs typeface="+mn-cs"/>
              </a:defRPr>
            </a:lvl7pPr>
            <a:lvl8pPr marL="3200400" algn="l" defTabSz="914400" rtl="0" eaLnBrk="1" latinLnBrk="0" hangingPunct="1">
              <a:defRPr sz="4800" kern="1200">
                <a:solidFill>
                  <a:schemeClr val="tx1"/>
                </a:solidFill>
                <a:latin typeface="Arial" panose="020B0604020202020204" pitchFamily="34" charset="0"/>
                <a:ea typeface="+mn-ea"/>
                <a:cs typeface="+mn-cs"/>
              </a:defRPr>
            </a:lvl8pPr>
            <a:lvl9pPr marL="3657600" algn="l" defTabSz="914400" rtl="0" eaLnBrk="1" latinLnBrk="0" hangingPunct="1">
              <a:defRPr sz="4800" kern="1200">
                <a:solidFill>
                  <a:schemeClr val="tx1"/>
                </a:solidFill>
                <a:latin typeface="Arial" panose="020B0604020202020204" pitchFamily="34" charset="0"/>
                <a:ea typeface="+mn-ea"/>
                <a:cs typeface="+mn-cs"/>
              </a:defRPr>
            </a:lvl9pPr>
          </a:lstStyle>
          <a:p>
            <a:pPr defTabSz="1218774" eaLnBrk="1" fontAlgn="auto" hangingPunct="1">
              <a:spcBef>
                <a:spcPts val="0"/>
              </a:spcBef>
              <a:spcAft>
                <a:spcPts val="0"/>
              </a:spcAft>
              <a:defRPr/>
            </a:pPr>
            <a:fld id="{BA8CF1B3-96A0-D24B-B5C9-B5B93FF4523E}" type="slidenum">
              <a:rPr lang="uk-UA" sz="2132">
                <a:solidFill>
                  <a:srgbClr val="576F7F"/>
                </a:solidFill>
                <a:latin typeface="Times New Roman" panose="02020603050405020304" pitchFamily="18" charset="0"/>
                <a:cs typeface="Times New Roman" panose="02020603050405020304" pitchFamily="18" charset="0"/>
              </a:rPr>
              <a:pPr defTabSz="1218774" eaLnBrk="1" fontAlgn="auto" hangingPunct="1">
                <a:spcBef>
                  <a:spcPts val="0"/>
                </a:spcBef>
                <a:spcAft>
                  <a:spcPts val="0"/>
                </a:spcAft>
                <a:defRPr/>
              </a:pPr>
              <a:t>6</a:t>
            </a:fld>
            <a:endParaRPr lang="uk-UA" sz="2132">
              <a:solidFill>
                <a:srgbClr val="576F7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712627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28"/>
          <p:cNvSpPr txBox="1">
            <a:spLocks noGrp="1"/>
          </p:cNvSpPr>
          <p:nvPr>
            <p:ph type="ctrTitle"/>
          </p:nvPr>
        </p:nvSpPr>
        <p:spPr>
          <a:xfrm>
            <a:off x="757241" y="541518"/>
            <a:ext cx="22867934" cy="2476646"/>
          </a:xfrm>
          <a:prstGeom prst="rect">
            <a:avLst/>
          </a:prstGeom>
        </p:spPr>
        <p:txBody>
          <a:bodyPr spcFirstLastPara="1" vert="horz" wrap="square" lIns="243800" tIns="243800" rIns="243800" bIns="243800" rtlCol="0" anchor="ctr" anchorCtr="0">
            <a:noAutofit/>
          </a:bodyPr>
          <a:lstStyle/>
          <a:p>
            <a:pPr>
              <a:spcBef>
                <a:spcPts val="0"/>
              </a:spcBef>
            </a:pPr>
            <a:r>
              <a:rPr lang="en-US">
                <a:solidFill>
                  <a:schemeClr val="tx2"/>
                </a:solidFill>
                <a:latin typeface="Georgia" panose="02040502050405020303" pitchFamily="18" charset="0"/>
              </a:rPr>
              <a:t>NCER </a:t>
            </a:r>
            <a:r>
              <a:rPr kumimoji="0" lang="en-US" sz="8800" b="0" i="0" u="none" strike="noStrike" kern="1200" cap="none" spc="0" normalizeH="0" baseline="0" noProof="0">
                <a:ln>
                  <a:noFill/>
                </a:ln>
                <a:solidFill>
                  <a:schemeClr val="tx2"/>
                </a:solidFill>
                <a:effectLst/>
                <a:uLnTx/>
                <a:uFillTx/>
                <a:latin typeface="Georgia" panose="02040502050405020303" pitchFamily="18" charset="0"/>
              </a:rPr>
              <a:t>Investment in Predoctoral Training</a:t>
            </a:r>
            <a:endParaRPr lang="en-US" sz="8800" b="1">
              <a:solidFill>
                <a:schemeClr val="tx2"/>
              </a:solidFill>
              <a:latin typeface="Georgia" panose="02040502050405020303" pitchFamily="18" charset="0"/>
            </a:endParaRPr>
          </a:p>
        </p:txBody>
      </p:sp>
      <p:sp>
        <p:nvSpPr>
          <p:cNvPr id="23" name="TextBox 22">
            <a:extLst>
              <a:ext uri="{FF2B5EF4-FFF2-40B4-BE49-F238E27FC236}">
                <a16:creationId xmlns:a16="http://schemas.microsoft.com/office/drawing/2014/main" id="{F8A8E41E-03B7-476F-8671-B453486F767B}"/>
              </a:ext>
            </a:extLst>
          </p:cNvPr>
          <p:cNvSpPr txBox="1"/>
          <p:nvPr/>
        </p:nvSpPr>
        <p:spPr>
          <a:xfrm>
            <a:off x="796002" y="2422640"/>
            <a:ext cx="12196482" cy="923330"/>
          </a:xfrm>
          <a:prstGeom prst="rect">
            <a:avLst/>
          </a:prstGeom>
          <a:noFill/>
        </p:spPr>
        <p:txBody>
          <a:bodyPr wrap="square" lIns="91440" tIns="45720" rIns="91440" bIns="45720" anchor="t">
            <a:spAutoFit/>
          </a:bodyPr>
          <a:lstStyle/>
          <a:p>
            <a:pPr marL="0" marR="0" lvl="0" indent="0" algn="l" defTabSz="1219215" rtl="0" eaLnBrk="1" fontAlgn="auto" latinLnBrk="0" hangingPunct="1">
              <a:lnSpc>
                <a:spcPct val="100000"/>
              </a:lnSpc>
              <a:spcBef>
                <a:spcPts val="1600"/>
              </a:spcBef>
              <a:spcAft>
                <a:spcPts val="0"/>
              </a:spcAft>
              <a:buClrTx/>
              <a:buSzTx/>
              <a:buFontTx/>
              <a:buNone/>
              <a:tabLst/>
              <a:defRPr/>
            </a:pPr>
            <a:r>
              <a:rPr kumimoji="0" lang="en-US" sz="5400" b="1" u="none" strike="noStrike" kern="1200" cap="none" spc="0" normalizeH="0" baseline="0" noProof="0" dirty="0">
                <a:ln>
                  <a:noFill/>
                </a:ln>
                <a:solidFill>
                  <a:schemeClr val="bg2">
                    <a:lumMod val="75000"/>
                  </a:schemeClr>
                </a:solidFill>
                <a:effectLst/>
                <a:uLnTx/>
                <a:uFillTx/>
                <a:latin typeface="Georgia" panose="02040502050405020303" pitchFamily="18" charset="0"/>
                <a:cs typeface="Times New Roman"/>
              </a:rPr>
              <a:t>Spanning 20 Years: 2004 to 2024</a:t>
            </a:r>
            <a:endParaRPr kumimoji="0" lang="tr-TR" sz="5400" b="1" u="none" strike="noStrike" kern="1200" cap="none" spc="0" normalizeH="0" baseline="0" noProof="0" dirty="0">
              <a:ln>
                <a:noFill/>
              </a:ln>
              <a:solidFill>
                <a:schemeClr val="bg2">
                  <a:lumMod val="75000"/>
                </a:schemeClr>
              </a:solidFill>
              <a:effectLst/>
              <a:uLnTx/>
              <a:uFillTx/>
              <a:latin typeface="Georgia" panose="02040502050405020303" pitchFamily="18" charset="0"/>
              <a:cs typeface="Times New Roman" panose="02020603050405020304" pitchFamily="18" charset="0"/>
            </a:endParaRPr>
          </a:p>
        </p:txBody>
      </p:sp>
      <p:pic>
        <p:nvPicPr>
          <p:cNvPr id="3" name="Graphic 2" descr="Bank outline">
            <a:extLst>
              <a:ext uri="{FF2B5EF4-FFF2-40B4-BE49-F238E27FC236}">
                <a16:creationId xmlns:a16="http://schemas.microsoft.com/office/drawing/2014/main" id="{3AA1C2DD-B613-ED52-3ADF-ACA7D68AB34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22012" y="4186364"/>
            <a:ext cx="2685571" cy="2685571"/>
          </a:xfrm>
          <a:prstGeom prst="rect">
            <a:avLst/>
          </a:prstGeom>
        </p:spPr>
      </p:pic>
      <p:sp>
        <p:nvSpPr>
          <p:cNvPr id="4" name="TextBox 3">
            <a:extLst>
              <a:ext uri="{FF2B5EF4-FFF2-40B4-BE49-F238E27FC236}">
                <a16:creationId xmlns:a16="http://schemas.microsoft.com/office/drawing/2014/main" id="{946CE7AA-CE9B-40BF-5BDA-B667EE11605A}"/>
              </a:ext>
            </a:extLst>
          </p:cNvPr>
          <p:cNvSpPr txBox="1"/>
          <p:nvPr/>
        </p:nvSpPr>
        <p:spPr>
          <a:xfrm>
            <a:off x="7750370" y="4161713"/>
            <a:ext cx="14546344" cy="2554545"/>
          </a:xfrm>
          <a:prstGeom prst="rect">
            <a:avLst/>
          </a:prstGeom>
          <a:noFill/>
        </p:spPr>
        <p:txBody>
          <a:bodyPr wrap="square">
            <a:spAutoFit/>
          </a:bodyPr>
          <a:lstStyle/>
          <a:p>
            <a:pPr marL="0" marR="0" lvl="0" indent="0" algn="l" defTabSz="1219261" rtl="0" eaLnBrk="1" fontAlgn="auto" latinLnBrk="0" hangingPunct="1">
              <a:lnSpc>
                <a:spcPct val="100000"/>
              </a:lnSpc>
              <a:spcBef>
                <a:spcPts val="0"/>
              </a:spcBef>
              <a:spcAft>
                <a:spcPts val="0"/>
              </a:spcAft>
              <a:buClrTx/>
              <a:buSzTx/>
              <a:buFontTx/>
              <a:buNone/>
              <a:tabLst/>
              <a:defRPr/>
            </a:pPr>
            <a:r>
              <a:rPr lang="en" sz="11100" b="1">
                <a:solidFill>
                  <a:schemeClr val="accent4">
                    <a:lumMod val="75000"/>
                  </a:schemeClr>
                </a:solidFill>
                <a:cs typeface="Times New Roman" panose="02020603050405020304" pitchFamily="18" charset="0"/>
                <a:sym typeface="Symbol" panose="05050102010706020507" pitchFamily="18" charset="2"/>
              </a:rPr>
              <a:t></a:t>
            </a:r>
            <a:r>
              <a:rPr lang="en" sz="16000" b="1">
                <a:solidFill>
                  <a:schemeClr val="accent4">
                    <a:lumMod val="75000"/>
                  </a:schemeClr>
                </a:solidFill>
                <a:cs typeface="Times New Roman" panose="02020603050405020304" pitchFamily="18" charset="0"/>
                <a:sym typeface="Symbol" panose="05050102010706020507" pitchFamily="18" charset="2"/>
              </a:rPr>
              <a:t> </a:t>
            </a:r>
            <a:r>
              <a:rPr lang="en" sz="16000" b="1">
                <a:solidFill>
                  <a:schemeClr val="accent4">
                    <a:lumMod val="75000"/>
                  </a:schemeClr>
                </a:solidFill>
                <a:cs typeface="Times New Roman" panose="02020603050405020304" pitchFamily="18" charset="0"/>
              </a:rPr>
              <a:t>$209 million</a:t>
            </a:r>
            <a:endParaRPr kumimoji="0" lang="en-US" sz="16000" b="0" i="0" u="none" strike="noStrike" kern="1200" cap="none" spc="0" normalizeH="0" baseline="0" noProof="0">
              <a:ln>
                <a:noFill/>
              </a:ln>
              <a:solidFill>
                <a:schemeClr val="accent4">
                  <a:lumMod val="75000"/>
                </a:schemeClr>
              </a:solidFill>
              <a:effectLst/>
              <a:uLnTx/>
              <a:uFillTx/>
            </a:endParaRPr>
          </a:p>
        </p:txBody>
      </p:sp>
      <p:pic>
        <p:nvPicPr>
          <p:cNvPr id="17" name="Graphic 16" descr="Ribbon outline">
            <a:extLst>
              <a:ext uri="{FF2B5EF4-FFF2-40B4-BE49-F238E27FC236}">
                <a16:creationId xmlns:a16="http://schemas.microsoft.com/office/drawing/2014/main" id="{DB686560-AB7C-457E-8B27-CD3939F531E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854673" y="7091916"/>
            <a:ext cx="2420251" cy="2420251"/>
          </a:xfrm>
          <a:prstGeom prst="rect">
            <a:avLst/>
          </a:prstGeom>
        </p:spPr>
      </p:pic>
      <p:sp>
        <p:nvSpPr>
          <p:cNvPr id="21" name="TextBox 20">
            <a:extLst>
              <a:ext uri="{FF2B5EF4-FFF2-40B4-BE49-F238E27FC236}">
                <a16:creationId xmlns:a16="http://schemas.microsoft.com/office/drawing/2014/main" id="{7150E828-2BD1-41C6-AB47-056B62AD26AD}"/>
              </a:ext>
            </a:extLst>
          </p:cNvPr>
          <p:cNvSpPr txBox="1"/>
          <p:nvPr/>
        </p:nvSpPr>
        <p:spPr>
          <a:xfrm>
            <a:off x="7750370" y="6710503"/>
            <a:ext cx="12196482" cy="2554545"/>
          </a:xfrm>
          <a:prstGeom prst="rect">
            <a:avLst/>
          </a:prstGeom>
          <a:noFill/>
        </p:spPr>
        <p:txBody>
          <a:bodyPr wrap="square">
            <a:spAutoFit/>
          </a:bodyPr>
          <a:lstStyle/>
          <a:p>
            <a:pPr marL="0" marR="0" lvl="0" indent="0" algn="l" defTabSz="1219261" rtl="0" eaLnBrk="1" fontAlgn="auto" latinLnBrk="0" hangingPunct="1">
              <a:lnSpc>
                <a:spcPct val="100000"/>
              </a:lnSpc>
              <a:spcBef>
                <a:spcPts val="0"/>
              </a:spcBef>
              <a:spcAft>
                <a:spcPts val="0"/>
              </a:spcAft>
              <a:buClrTx/>
              <a:buSzTx/>
              <a:buFontTx/>
              <a:buNone/>
              <a:tabLst/>
              <a:defRPr/>
            </a:pPr>
            <a:r>
              <a:rPr lang="en" sz="16000" b="1">
                <a:solidFill>
                  <a:schemeClr val="tx2"/>
                </a:solidFill>
                <a:cs typeface="Times New Roman" panose="02020603050405020304" pitchFamily="18" charset="0"/>
              </a:rPr>
              <a:t>47</a:t>
            </a:r>
            <a:r>
              <a:rPr kumimoji="0" lang="en" sz="16000" b="1" i="0" u="none" strike="noStrike" kern="1200" cap="none" spc="0" normalizeH="0" baseline="0" noProof="0">
                <a:ln>
                  <a:noFill/>
                </a:ln>
                <a:solidFill>
                  <a:schemeClr val="tx2"/>
                </a:solidFill>
                <a:effectLst/>
                <a:uLnTx/>
                <a:uFillTx/>
                <a:cs typeface="Times New Roman" panose="02020603050405020304" pitchFamily="18" charset="0"/>
              </a:rPr>
              <a:t> grants</a:t>
            </a:r>
            <a:endParaRPr kumimoji="0" lang="en-US" sz="16000" b="0" i="0" u="none" strike="noStrike" kern="1200" cap="none" spc="0" normalizeH="0" baseline="0" noProof="0">
              <a:ln>
                <a:noFill/>
              </a:ln>
              <a:solidFill>
                <a:schemeClr val="tx2"/>
              </a:solidFill>
              <a:effectLst/>
              <a:uLnTx/>
              <a:uFillTx/>
            </a:endParaRPr>
          </a:p>
        </p:txBody>
      </p:sp>
      <p:pic>
        <p:nvPicPr>
          <p:cNvPr id="16" name="Graphic 15" descr="Schoolhouse outline">
            <a:extLst>
              <a:ext uri="{FF2B5EF4-FFF2-40B4-BE49-F238E27FC236}">
                <a16:creationId xmlns:a16="http://schemas.microsoft.com/office/drawing/2014/main" id="{4AB251D0-1F65-4AC1-B1FB-6D138CC2EE2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456693" y="9259293"/>
            <a:ext cx="2950890" cy="2950890"/>
          </a:xfrm>
          <a:prstGeom prst="rect">
            <a:avLst/>
          </a:prstGeom>
        </p:spPr>
      </p:pic>
      <p:sp>
        <p:nvSpPr>
          <p:cNvPr id="299" name="Google Shape;299;p28"/>
          <p:cNvSpPr txBox="1">
            <a:spLocks noGrp="1"/>
          </p:cNvSpPr>
          <p:nvPr>
            <p:ph type="ctrTitle" idx="4294967295"/>
          </p:nvPr>
        </p:nvSpPr>
        <p:spPr>
          <a:xfrm>
            <a:off x="7601514" y="9540938"/>
            <a:ext cx="17668875" cy="2387600"/>
          </a:xfrm>
          <a:prstGeom prst="rect">
            <a:avLst/>
          </a:prstGeom>
        </p:spPr>
        <p:txBody>
          <a:bodyPr spcFirstLastPara="1" vert="horz" wrap="square" lIns="243800" tIns="243800" rIns="243800" bIns="243800" rtlCol="0" anchor="ctr" anchorCtr="0">
            <a:noAutofit/>
          </a:bodyPr>
          <a:lstStyle/>
          <a:p>
            <a:pPr>
              <a:spcBef>
                <a:spcPts val="0"/>
              </a:spcBef>
            </a:pPr>
            <a:r>
              <a:rPr lang="en" sz="16000" b="1">
                <a:solidFill>
                  <a:schemeClr val="bg2">
                    <a:lumMod val="50000"/>
                  </a:schemeClr>
                </a:solidFill>
                <a:latin typeface="Arial" panose="020B0604020202020204" pitchFamily="34" charset="0"/>
                <a:cs typeface="Times New Roman"/>
              </a:rPr>
              <a:t>21 institutions </a:t>
            </a:r>
            <a:endParaRPr sz="16000" b="1">
              <a:solidFill>
                <a:schemeClr val="bg2">
                  <a:lumMod val="50000"/>
                </a:schemeClr>
              </a:solidFill>
              <a:latin typeface="Arial" panose="020B0604020202020204" pitchFamily="34" charset="0"/>
            </a:endParaRPr>
          </a:p>
        </p:txBody>
      </p:sp>
      <p:sp>
        <p:nvSpPr>
          <p:cNvPr id="308" name="Google Shape;308;p28"/>
          <p:cNvSpPr txBox="1">
            <a:spLocks noGrp="1"/>
          </p:cNvSpPr>
          <p:nvPr>
            <p:ph type="sldNum" sz="quarter" idx="12"/>
          </p:nvPr>
        </p:nvSpPr>
        <p:spPr>
          <a:prstGeom prst="rect">
            <a:avLst/>
          </a:prstGeom>
        </p:spPr>
        <p:txBody>
          <a:bodyPr spcFirstLastPara="1" vert="horz" wrap="square" lIns="243800" tIns="243800" rIns="243800" bIns="243800" rtlCol="0" anchor="t" anchorCtr="0">
            <a:noAutofit/>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00000000-1234-1234-1234-123412341234}" type="slidenum">
              <a:rPr kumimoji="0" lang="en" sz="2133" b="0" i="0" u="none" strike="noStrike" kern="1200" cap="none" spc="0" normalizeH="0" baseline="0" noProof="0" dirty="0">
                <a:ln>
                  <a:noFill/>
                </a:ln>
                <a:solidFill>
                  <a:srgbClr val="576F7F"/>
                </a:solidFill>
                <a:effectLst/>
                <a:uLnTx/>
                <a:uFillTx/>
                <a:latin typeface="Times New Roman" panose="02020603050405020304" pitchFamily="18" charset="0"/>
                <a:ea typeface="+mn-ea"/>
                <a:cs typeface="Times New Roman" panose="02020603050405020304" pitchFamily="18" charset="0"/>
              </a:rPr>
              <a:pPr marL="0" marR="0" lvl="0" indent="0" algn="r" defTabSz="1219261" rtl="0" eaLnBrk="1" fontAlgn="auto" latinLnBrk="0" hangingPunct="1">
                <a:lnSpc>
                  <a:spcPct val="100000"/>
                </a:lnSpc>
                <a:spcBef>
                  <a:spcPts val="0"/>
                </a:spcBef>
                <a:spcAft>
                  <a:spcPts val="0"/>
                </a:spcAft>
                <a:buClrTx/>
                <a:buSzTx/>
                <a:buFontTx/>
                <a:buNone/>
                <a:tabLst/>
                <a:defRPr/>
              </a:pPr>
              <a:t>7</a:t>
            </a:fld>
            <a:endParaRPr kumimoji="0" lang="en-US" sz="2133" b="0" i="0" u="none" strike="noStrike" kern="1200" cap="none" spc="0" normalizeH="0" baseline="0" noProof="0">
              <a:ln>
                <a:noFill/>
              </a:ln>
              <a:solidFill>
                <a:srgbClr val="576F7F"/>
              </a:solidFill>
              <a:effectLst/>
              <a:uLnTx/>
              <a:uFillTx/>
              <a:latin typeface="Times New Roman" panose="02020603050405020304" pitchFamily="18" charset="0"/>
              <a:ea typeface="+mn-ea"/>
              <a:cs typeface="Times New Roman" panose="02020603050405020304" pitchFamily="18" charset="0"/>
            </a:endParaRPr>
          </a:p>
        </p:txBody>
      </p:sp>
    </p:spTree>
    <p:custDataLst>
      <p:tags r:id="rId1"/>
    </p:custDataLst>
    <p:extLst>
      <p:ext uri="{BB962C8B-B14F-4D97-AF65-F5344CB8AC3E}">
        <p14:creationId xmlns:p14="http://schemas.microsoft.com/office/powerpoint/2010/main" val="27218079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a:extLst>
              <a:ext uri="{FF2B5EF4-FFF2-40B4-BE49-F238E27FC236}">
                <a16:creationId xmlns:a16="http://schemas.microsoft.com/office/drawing/2014/main" id="{7B2D163C-CA73-859F-5FA0-7F847E57F347}"/>
              </a:ext>
            </a:extLst>
          </p:cNvPr>
          <p:cNvSpPr>
            <a:spLocks noGrp="1" noChangeArrowheads="1"/>
          </p:cNvSpPr>
          <p:nvPr>
            <p:ph type="ctrTitle"/>
          </p:nvPr>
        </p:nvSpPr>
        <p:spPr>
          <a:xfrm>
            <a:off x="762000" y="2148368"/>
            <a:ext cx="6249988" cy="4100032"/>
          </a:xfrm>
        </p:spPr>
        <p:txBody>
          <a:bodyPr>
            <a:normAutofit/>
          </a:bodyPr>
          <a:lstStyle/>
          <a:p>
            <a:pPr algn="ctr">
              <a:spcBef>
                <a:spcPts val="2400"/>
              </a:spcBef>
            </a:pPr>
            <a:r>
              <a:rPr lang="en-US" altLang="en-US">
                <a:solidFill>
                  <a:schemeClr val="tx2"/>
                </a:solidFill>
              </a:rPr>
              <a:t>FY 2025</a:t>
            </a:r>
            <a:br>
              <a:rPr lang="en-US" altLang="en-US">
                <a:solidFill>
                  <a:schemeClr val="tx2"/>
                </a:solidFill>
              </a:rPr>
            </a:br>
            <a:r>
              <a:rPr lang="en-US" altLang="en-US" sz="5400" b="1">
                <a:solidFill>
                  <a:schemeClr val="bg2">
                    <a:lumMod val="75000"/>
                  </a:schemeClr>
                </a:solidFill>
              </a:rPr>
              <a:t>Next Gen of Predoc Programs</a:t>
            </a:r>
            <a:endParaRPr altLang="en-US" b="1">
              <a:solidFill>
                <a:schemeClr val="bg2">
                  <a:lumMod val="75000"/>
                </a:schemeClr>
              </a:solidFill>
            </a:endParaRPr>
          </a:p>
        </p:txBody>
      </p:sp>
      <p:sp>
        <p:nvSpPr>
          <p:cNvPr id="63491" name="Text Placeholder 3">
            <a:extLst>
              <a:ext uri="{FF2B5EF4-FFF2-40B4-BE49-F238E27FC236}">
                <a16:creationId xmlns:a16="http://schemas.microsoft.com/office/drawing/2014/main" id="{FEC00B94-5FE8-C3C7-7C12-9D0E70D5867A}"/>
              </a:ext>
            </a:extLst>
          </p:cNvPr>
          <p:cNvSpPr>
            <a:spLocks noGrp="1" noChangeArrowheads="1"/>
          </p:cNvSpPr>
          <p:nvPr>
            <p:ph type="body" sz="quarter" idx="15"/>
          </p:nvPr>
        </p:nvSpPr>
        <p:spPr bwMode="auto">
          <a:xfrm>
            <a:off x="762000" y="7467600"/>
            <a:ext cx="6249988" cy="4625975"/>
          </a:xfrm>
        </p:spPr>
        <p:txBody>
          <a:bodyPr wrap="square" numCol="1" anchor="t" anchorCtr="0" compatLnSpc="1">
            <a:prstTxWarp prst="textNoShape">
              <a:avLst/>
            </a:prstTxWarp>
            <a:normAutofit fontScale="85000" lnSpcReduction="10000"/>
          </a:bodyPr>
          <a:lstStyle/>
          <a:p>
            <a:pPr>
              <a:lnSpc>
                <a:spcPct val="120000"/>
              </a:lnSpc>
              <a:spcAft>
                <a:spcPts val="600"/>
              </a:spcAft>
            </a:pPr>
            <a:r>
              <a:rPr lang="en-US" altLang="en-US" sz="5400" dirty="0">
                <a:solidFill>
                  <a:schemeClr val="tx2">
                    <a:lumMod val="75000"/>
                  </a:schemeClr>
                </a:solidFill>
                <a:latin typeface="Arial"/>
                <a:cs typeface="Times New Roman"/>
              </a:rPr>
              <a:t>IES is soliciting applications for new predoctoral programs to seek new ideas and broaden participation in IES training.</a:t>
            </a:r>
          </a:p>
        </p:txBody>
      </p:sp>
      <p:pic>
        <p:nvPicPr>
          <p:cNvPr id="63492" name="Picture Placeholder 5" descr="An unlit lightbulb with colorful background lights">
            <a:extLst>
              <a:ext uri="{FF2B5EF4-FFF2-40B4-BE49-F238E27FC236}">
                <a16:creationId xmlns:a16="http://schemas.microsoft.com/office/drawing/2014/main" id="{3E3BA4FF-A2F0-632B-99E8-C9A2C1F1DC13}"/>
              </a:ext>
            </a:extLst>
          </p:cNvPr>
          <p:cNvPicPr>
            <a:picLocks noGrp="1" noChangeAspect="1" noChangeArrowheads="1"/>
          </p:cNvPicPr>
          <p:nvPr>
            <p:ph type="pic" sz="quarter" idx="21"/>
          </p:nvPr>
        </p:nvPicPr>
        <p:blipFill>
          <a:blip r:embed="rId3">
            <a:extLst>
              <a:ext uri="{28A0092B-C50C-407E-A947-70E740481C1C}">
                <a14:useLocalDpi xmlns:a14="http://schemas.microsoft.com/office/drawing/2010/main" val="0"/>
              </a:ext>
            </a:extLst>
          </a:blip>
          <a:srcRect l="9998" r="9998"/>
          <a:stretch>
            <a:fillRect/>
          </a:stretch>
        </p:blipFill>
        <p:spPr bwMode="auto">
          <a:xfrm>
            <a:off x="7988300" y="50800"/>
            <a:ext cx="16398875" cy="13665200"/>
          </a:xfrm>
        </p:spPr>
      </p:pic>
      <p:sp>
        <p:nvSpPr>
          <p:cNvPr id="3" name="Slide Number Placeholder 2">
            <a:extLst>
              <a:ext uri="{FF2B5EF4-FFF2-40B4-BE49-F238E27FC236}">
                <a16:creationId xmlns:a16="http://schemas.microsoft.com/office/drawing/2014/main" id="{8D1434E7-33B6-A4DD-D574-B53226125716}"/>
              </a:ext>
            </a:extLst>
          </p:cNvPr>
          <p:cNvSpPr>
            <a:spLocks noGrp="1"/>
          </p:cNvSpPr>
          <p:nvPr>
            <p:ph type="sldNum" sz="quarter" idx="22"/>
          </p:nvPr>
        </p:nvSpPr>
        <p:spPr/>
        <p:txBody>
          <a:bodyPr>
            <a:normAutofit/>
          </a:bodyPr>
          <a:lstStyle/>
          <a:p>
            <a:pPr marL="0" marR="0" lvl="0" indent="0" algn="r" defTabSz="1219261" rtl="0" eaLnBrk="1" fontAlgn="auto" latinLnBrk="0" hangingPunct="1">
              <a:lnSpc>
                <a:spcPct val="100000"/>
              </a:lnSpc>
              <a:spcBef>
                <a:spcPts val="0"/>
              </a:spcBef>
              <a:spcAft>
                <a:spcPts val="600"/>
              </a:spcAft>
              <a:buClrTx/>
              <a:buSzTx/>
              <a:buFontTx/>
              <a:buNone/>
              <a:tabLst/>
              <a:defRPr/>
            </a:pPr>
            <a:fld id="{76B2EBEB-9C86-4F1B-8155-5CC06C669FF2}" type="slidenum">
              <a:rPr kumimoji="0" lang="uk-UA" sz="2133" b="0" i="0" u="none" strike="noStrike" kern="1200" cap="none" spc="0" normalizeH="0" baseline="0" noProof="0">
                <a:ln>
                  <a:noFill/>
                </a:ln>
                <a:solidFill>
                  <a:srgbClr val="071D49"/>
                </a:solidFill>
                <a:effectLst/>
                <a:uLnTx/>
                <a:uFillTx/>
                <a:latin typeface="Georgia" panose="02040502050405020303" pitchFamily="18" charset="0"/>
                <a:ea typeface="+mn-ea"/>
                <a:cs typeface="Times New Roman" panose="02020603050405020304" pitchFamily="18" charset="0"/>
              </a:rPr>
              <a:pPr marL="0" marR="0" lvl="0" indent="0" algn="r" defTabSz="1219261" rtl="0" eaLnBrk="1" fontAlgn="auto" latinLnBrk="0" hangingPunct="1">
                <a:lnSpc>
                  <a:spcPct val="100000"/>
                </a:lnSpc>
                <a:spcBef>
                  <a:spcPts val="0"/>
                </a:spcBef>
                <a:spcAft>
                  <a:spcPts val="600"/>
                </a:spcAft>
                <a:buClrTx/>
                <a:buSzTx/>
                <a:buFontTx/>
                <a:buNone/>
                <a:tabLst/>
                <a:defRPr/>
              </a:pPr>
              <a:t>8</a:t>
            </a:fld>
            <a:endParaRPr kumimoji="0" lang="uk-UA" sz="2133" b="0" i="0" u="none" strike="noStrike" kern="1200" cap="none" spc="0" normalizeH="0" baseline="0" noProof="0">
              <a:ln>
                <a:noFill/>
              </a:ln>
              <a:solidFill>
                <a:srgbClr val="071D49"/>
              </a:solidFill>
              <a:effectLst/>
              <a:uLnTx/>
              <a:uFillTx/>
              <a:latin typeface="Georgia" panose="02040502050405020303" pitchFamily="18" charset="0"/>
              <a:ea typeface="+mn-ea"/>
              <a:cs typeface="Times New Roman" panose="0202060305040502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449CA52-D6B2-55F8-9B6F-081949402F68}"/>
              </a:ext>
            </a:extLst>
          </p:cNvPr>
          <p:cNvSpPr>
            <a:spLocks noGrp="1"/>
          </p:cNvSpPr>
          <p:nvPr>
            <p:ph type="ctrTitle"/>
          </p:nvPr>
        </p:nvSpPr>
        <p:spPr/>
        <p:txBody>
          <a:bodyPr>
            <a:normAutofit/>
          </a:bodyPr>
          <a:lstStyle/>
          <a:p>
            <a:pPr>
              <a:tabLst>
                <a:tab pos="7824788" algn="l"/>
              </a:tabLst>
            </a:pPr>
            <a:r>
              <a:rPr lang="en-US">
                <a:solidFill>
                  <a:schemeClr val="tx2"/>
                </a:solidFill>
              </a:rPr>
              <a:t>Getting Started</a:t>
            </a:r>
          </a:p>
        </p:txBody>
      </p:sp>
      <p:pic>
        <p:nvPicPr>
          <p:cNvPr id="17" name="Picture 16" descr="Cover of the Research Training Request for Applications">
            <a:extLst>
              <a:ext uri="{FF2B5EF4-FFF2-40B4-BE49-F238E27FC236}">
                <a16:creationId xmlns:a16="http://schemas.microsoft.com/office/drawing/2014/main" id="{3EF0C109-D40D-B02E-FB28-DAD0C4302B74}"/>
              </a:ext>
            </a:extLst>
          </p:cNvPr>
          <p:cNvPicPr>
            <a:picLocks noChangeAspect="1"/>
          </p:cNvPicPr>
          <p:nvPr/>
        </p:nvPicPr>
        <p:blipFill>
          <a:blip r:embed="rId3"/>
          <a:stretch>
            <a:fillRect/>
          </a:stretch>
        </p:blipFill>
        <p:spPr>
          <a:xfrm>
            <a:off x="6634717" y="1396068"/>
            <a:ext cx="8803758" cy="10524793"/>
          </a:xfrm>
          <a:prstGeom prst="rect">
            <a:avLst/>
          </a:prstGeom>
        </p:spPr>
      </p:pic>
      <p:pic>
        <p:nvPicPr>
          <p:cNvPr id="19" name="Picture 18" descr="Cover of the Application Submission Guide">
            <a:extLst>
              <a:ext uri="{FF2B5EF4-FFF2-40B4-BE49-F238E27FC236}">
                <a16:creationId xmlns:a16="http://schemas.microsoft.com/office/drawing/2014/main" id="{4AF4C338-6619-F989-E5FF-C66EEC554463}"/>
              </a:ext>
            </a:extLst>
          </p:cNvPr>
          <p:cNvPicPr>
            <a:picLocks noChangeAspect="1"/>
          </p:cNvPicPr>
          <p:nvPr/>
        </p:nvPicPr>
        <p:blipFill>
          <a:blip r:embed="rId4"/>
          <a:stretch>
            <a:fillRect/>
          </a:stretch>
        </p:blipFill>
        <p:spPr>
          <a:xfrm>
            <a:off x="15438475" y="1355515"/>
            <a:ext cx="8357190" cy="10663185"/>
          </a:xfrm>
          <a:prstGeom prst="rect">
            <a:avLst/>
          </a:prstGeom>
        </p:spPr>
      </p:pic>
      <p:sp>
        <p:nvSpPr>
          <p:cNvPr id="12" name="Text Placeholder 11">
            <a:extLst>
              <a:ext uri="{FF2B5EF4-FFF2-40B4-BE49-F238E27FC236}">
                <a16:creationId xmlns:a16="http://schemas.microsoft.com/office/drawing/2014/main" id="{D31FCCD7-BF23-534C-697E-92ABB8096967}"/>
              </a:ext>
            </a:extLst>
          </p:cNvPr>
          <p:cNvSpPr>
            <a:spLocks noGrp="1"/>
          </p:cNvSpPr>
          <p:nvPr>
            <p:ph type="body" sz="quarter" idx="15"/>
          </p:nvPr>
        </p:nvSpPr>
        <p:spPr>
          <a:xfrm>
            <a:off x="6634717" y="12204202"/>
            <a:ext cx="6249987" cy="681019"/>
          </a:xfrm>
        </p:spPr>
        <p:txBody>
          <a:bodyPr/>
          <a:lstStyle/>
          <a:p>
            <a:r>
              <a:rPr lang="en-US">
                <a:latin typeface="Arial" panose="020B0604020202020204" pitchFamily="34" charset="0"/>
              </a:rPr>
              <a:t>https://ies.ed.gov/funding/</a:t>
            </a:r>
          </a:p>
        </p:txBody>
      </p:sp>
      <p:sp>
        <p:nvSpPr>
          <p:cNvPr id="4" name="Slide Number Placeholder 3">
            <a:extLst>
              <a:ext uri="{FF2B5EF4-FFF2-40B4-BE49-F238E27FC236}">
                <a16:creationId xmlns:a16="http://schemas.microsoft.com/office/drawing/2014/main" id="{1A406CBC-5DCA-E48E-EFCC-21BA29DD9E99}"/>
              </a:ext>
            </a:extLst>
          </p:cNvPr>
          <p:cNvSpPr>
            <a:spLocks noGrp="1"/>
          </p:cNvSpPr>
          <p:nvPr>
            <p:ph type="sldNum" sz="quarter" idx="12"/>
          </p:nvPr>
        </p:nvSpPr>
        <p:spPr/>
        <p:txBody>
          <a:bodyPr/>
          <a:lstStyle/>
          <a:p>
            <a:pPr>
              <a:defRPr/>
            </a:pPr>
            <a:fld id="{016BA8CA-6822-4513-8F0C-FA9C3C9C28ED}" type="slidenum">
              <a:rPr lang="uk-UA" smtClean="0"/>
              <a:pPr>
                <a:defRPr/>
              </a:pPr>
              <a:t>9</a:t>
            </a:fld>
            <a:endParaRPr lang="uk-UA"/>
          </a:p>
        </p:txBody>
      </p:sp>
    </p:spTree>
    <p:extLst>
      <p:ext uri="{BB962C8B-B14F-4D97-AF65-F5344CB8AC3E}">
        <p14:creationId xmlns:p14="http://schemas.microsoft.com/office/powerpoint/2010/main" val="16316494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Custom Design">
  <a:themeElements>
    <a:clrScheme name="Custom 4">
      <a:dk1>
        <a:sysClr val="windowText" lastClr="000000"/>
      </a:dk1>
      <a:lt1>
        <a:sysClr val="window" lastClr="FFFFFF"/>
      </a:lt1>
      <a:dk2>
        <a:srgbClr val="576F7F"/>
      </a:dk2>
      <a:lt2>
        <a:srgbClr val="FBB03B"/>
      </a:lt2>
      <a:accent1>
        <a:srgbClr val="971B2F"/>
      </a:accent1>
      <a:accent2>
        <a:srgbClr val="071D49"/>
      </a:accent2>
      <a:accent3>
        <a:srgbClr val="D5CB9F"/>
      </a:accent3>
      <a:accent4>
        <a:srgbClr val="489FDF"/>
      </a:accent4>
      <a:accent5>
        <a:srgbClr val="B4875E"/>
      </a:accent5>
      <a:accent6>
        <a:srgbClr val="009A44"/>
      </a:accent6>
      <a:hlink>
        <a:srgbClr val="003DA5"/>
      </a:hlink>
      <a:folHlink>
        <a:srgbClr val="84329B"/>
      </a:folHlink>
    </a:clrScheme>
    <a:fontScheme name="Publico">
      <a:majorFont>
        <a:latin typeface="Publico Text Semibold"/>
        <a:ea typeface=""/>
        <a:cs typeface=""/>
      </a:majorFont>
      <a:minorFont>
        <a:latin typeface="Publico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6_Custom Design">
  <a:themeElements>
    <a:clrScheme name="Custom 1">
      <a:dk1>
        <a:srgbClr val="000000"/>
      </a:dk1>
      <a:lt1>
        <a:srgbClr val="FFFFFF"/>
      </a:lt1>
      <a:dk2>
        <a:srgbClr val="576F7F"/>
      </a:dk2>
      <a:lt2>
        <a:srgbClr val="FBB03B"/>
      </a:lt2>
      <a:accent1>
        <a:srgbClr val="971B2F"/>
      </a:accent1>
      <a:accent2>
        <a:srgbClr val="071D49"/>
      </a:accent2>
      <a:accent3>
        <a:srgbClr val="D5CB9F"/>
      </a:accent3>
      <a:accent4>
        <a:srgbClr val="489FDF"/>
      </a:accent4>
      <a:accent5>
        <a:srgbClr val="B4875E"/>
      </a:accent5>
      <a:accent6>
        <a:srgbClr val="009A44"/>
      </a:accent6>
      <a:hlink>
        <a:srgbClr val="003DA5"/>
      </a:hlink>
      <a:folHlink>
        <a:srgbClr val="84329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ES_PPT_Template_2023" id="{91E0F630-60A2-3E47-89C1-F93800C03F82}" vid="{768B1763-52C4-D34D-AEF2-3F5232753C93}"/>
    </a:ext>
  </a:extLst>
</a:theme>
</file>

<file path=ppt/theme/theme3.xml><?xml version="1.0" encoding="utf-8"?>
<a:theme xmlns:a="http://schemas.openxmlformats.org/drawingml/2006/main" name="2_Custom Design">
  <a:themeElements>
    <a:clrScheme name="Custom 1">
      <a:dk1>
        <a:srgbClr val="000000"/>
      </a:dk1>
      <a:lt1>
        <a:srgbClr val="FFFFFF"/>
      </a:lt1>
      <a:dk2>
        <a:srgbClr val="576F7F"/>
      </a:dk2>
      <a:lt2>
        <a:srgbClr val="FBB03B"/>
      </a:lt2>
      <a:accent1>
        <a:srgbClr val="971B2F"/>
      </a:accent1>
      <a:accent2>
        <a:srgbClr val="071D49"/>
      </a:accent2>
      <a:accent3>
        <a:srgbClr val="D5CB9F"/>
      </a:accent3>
      <a:accent4>
        <a:srgbClr val="489FDF"/>
      </a:accent4>
      <a:accent5>
        <a:srgbClr val="B4875E"/>
      </a:accent5>
      <a:accent6>
        <a:srgbClr val="009A44"/>
      </a:accent6>
      <a:hlink>
        <a:srgbClr val="003DA5"/>
      </a:hlink>
      <a:folHlink>
        <a:srgbClr val="84329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ES_PPT_3 " id="{6D74CE95-DE98-4D90-BEDF-23D682FC4DFB}" vid="{8E52659A-5222-4A60-9DF8-31C033BE44A7}"/>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1100</TotalTime>
  <Words>3954</Words>
  <Application>Microsoft Office PowerPoint</Application>
  <PresentationFormat>Custom</PresentationFormat>
  <Paragraphs>470</Paragraphs>
  <Slides>56</Slides>
  <Notes>56</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56</vt:i4>
      </vt:variant>
    </vt:vector>
  </HeadingPairs>
  <TitlesOfParts>
    <vt:vector size="69" baseType="lpstr">
      <vt:lpstr>Arial</vt:lpstr>
      <vt:lpstr>Calibri</vt:lpstr>
      <vt:lpstr>Courier New</vt:lpstr>
      <vt:lpstr>Georgia</vt:lpstr>
      <vt:lpstr>Publico Text</vt:lpstr>
      <vt:lpstr>Segoe UI</vt:lpstr>
      <vt:lpstr>Segoe UI Semibold</vt:lpstr>
      <vt:lpstr>Times</vt:lpstr>
      <vt:lpstr>Times New Roman</vt:lpstr>
      <vt:lpstr>Verdana</vt:lpstr>
      <vt:lpstr>1_Custom Design</vt:lpstr>
      <vt:lpstr>6_Custom Design</vt:lpstr>
      <vt:lpstr>2_Custom Design</vt:lpstr>
      <vt:lpstr>Predoctoral Program Overview</vt:lpstr>
      <vt:lpstr>Agenda</vt:lpstr>
      <vt:lpstr>National Center for Education Research Institute of Education Sciences, U.S. Department of Education Established by the Education Sciences Reform Act, Sec. 131</vt:lpstr>
      <vt:lpstr>IES Research Training Programs Building the education sciences workforce of the future </vt:lpstr>
      <vt:lpstr>Predoctoral Interdisciplinary Research Training Program in the  Education Sciences </vt:lpstr>
      <vt:lpstr>Predoctoral Interdisciplinary Research Training Program in the Education Sciences (84.305B)</vt:lpstr>
      <vt:lpstr>NCER Investment in Predoctoral Training</vt:lpstr>
      <vt:lpstr>FY 2025 Next Gen of Predoc Programs</vt:lpstr>
      <vt:lpstr>Getting Started</vt:lpstr>
      <vt:lpstr>General Requirements</vt:lpstr>
      <vt:lpstr>Requirements vs. Recommendations</vt:lpstr>
      <vt:lpstr>FY 2025 Predoctoral Training Grant Awards</vt:lpstr>
      <vt:lpstr>Predoctoral Application Requirements</vt:lpstr>
      <vt:lpstr>Eligibility Requirements for Institutions</vt:lpstr>
      <vt:lpstr>Key Personnel Requirements</vt:lpstr>
      <vt:lpstr>Research Setting Requirements</vt:lpstr>
      <vt:lpstr>Your Application Should Tell a Compelling Story</vt:lpstr>
      <vt:lpstr>Significance</vt:lpstr>
      <vt:lpstr>What is the Focus of Your Training Program? </vt:lpstr>
      <vt:lpstr>Examples of Possible Training Program Foci</vt:lpstr>
      <vt:lpstr>What Skill-sets &amp; Knowledge Will Your Training Program Provide?</vt:lpstr>
      <vt:lpstr>How will Your Training Program be Structured?</vt:lpstr>
      <vt:lpstr> What Disciplines will be Included?</vt:lpstr>
      <vt:lpstr>Training Program Design FAQ</vt:lpstr>
      <vt:lpstr>Research Training Plan</vt:lpstr>
      <vt:lpstr>Research Training Plan Components</vt:lpstr>
      <vt:lpstr>Fellow Recruitment</vt:lpstr>
      <vt:lpstr>Fellow Requirements</vt:lpstr>
      <vt:lpstr>Timing of Requirement</vt:lpstr>
      <vt:lpstr>Letters of Agreement for Fellows</vt:lpstr>
      <vt:lpstr>Financial Support for Fellows</vt:lpstr>
      <vt:lpstr>Financial Support FAQ</vt:lpstr>
      <vt:lpstr>Research Training Program Components</vt:lpstr>
      <vt:lpstr>The Doctoral Degree is the Foundation of the Training Program </vt:lpstr>
      <vt:lpstr>Coordinated Curriculum</vt:lpstr>
      <vt:lpstr>Proseminar or Lecture Series</vt:lpstr>
      <vt:lpstr>Apprenticeship Opportunities with Researchers and Policymakers/Practitioners</vt:lpstr>
      <vt:lpstr>Describing Research Apprenticeships</vt:lpstr>
      <vt:lpstr>Describing Specific Research Projects</vt:lpstr>
      <vt:lpstr>Describing Policymaker/Practitioner Apprenticeships </vt:lpstr>
      <vt:lpstr>Career Development Activities</vt:lpstr>
      <vt:lpstr>Other Training Activities</vt:lpstr>
      <vt:lpstr>Education Sciences Certificate</vt:lpstr>
      <vt:lpstr>Tracking Fellows’ Progress</vt:lpstr>
      <vt:lpstr>Evaluating the Predoctoral Training Program</vt:lpstr>
      <vt:lpstr>Personnel and Resources </vt:lpstr>
      <vt:lpstr>Describing Key Personnel</vt:lpstr>
      <vt:lpstr>Describing Resources</vt:lpstr>
      <vt:lpstr>Training Program Support Costs</vt:lpstr>
      <vt:lpstr>Training Program Support Costs, cont. </vt:lpstr>
      <vt:lpstr>General Restrictions on Use of Funds</vt:lpstr>
      <vt:lpstr>Next Steps </vt:lpstr>
      <vt:lpstr>Import Dates and Deadlines</vt:lpstr>
      <vt:lpstr>Submitting an LOI</vt:lpstr>
      <vt:lpstr>Working with Program Officers</vt:lpstr>
      <vt:lpstr>For Questions and More Information     </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CGH</dc:creator>
  <cp:keywords/>
  <dc:description/>
  <cp:lastModifiedBy>Stapleton, Katina</cp:lastModifiedBy>
  <cp:revision>3</cp:revision>
  <cp:lastPrinted>2023-05-23T14:25:35Z</cp:lastPrinted>
  <dcterms:created xsi:type="dcterms:W3CDTF">2015-09-22T16:23:20Z</dcterms:created>
  <dcterms:modified xsi:type="dcterms:W3CDTF">2024-12-04T14:59:04Z</dcterms:modified>
  <cp:category/>
</cp:coreProperties>
</file>